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4" r:id="rId1"/>
  </p:sldMasterIdLst>
  <p:notesMasterIdLst>
    <p:notesMasterId r:id="rId9"/>
  </p:notes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98450D-0604-4EBB-8E52-C3ECC3E8DFBC}" type="datetimeFigureOut">
              <a:rPr lang="en-US" smtClean="0"/>
              <a:pPr/>
              <a:t>13/11/2019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78A15-3658-4AFD-B891-A1F47D53DD0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78A15-3658-4AFD-B891-A1F47D53DD05}"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96A068F-4995-44D4-B24E-094DA989CF3D}" type="datetime1">
              <a:rPr lang="en-US" smtClean="0"/>
              <a:pPr/>
              <a:t>13/11/2019</a:t>
            </a:fld>
            <a:endParaRPr lang="en-IN"/>
          </a:p>
        </p:txBody>
      </p:sp>
      <p:sp>
        <p:nvSpPr>
          <p:cNvPr id="16" name="Slide Number Placeholder 15"/>
          <p:cNvSpPr>
            <a:spLocks noGrp="1"/>
          </p:cNvSpPr>
          <p:nvPr>
            <p:ph type="sldNum" sz="quarter" idx="11"/>
          </p:nvPr>
        </p:nvSpPr>
        <p:spPr/>
        <p:txBody>
          <a:bodyPr/>
          <a:lstStyle/>
          <a:p>
            <a:fld id="{C91B346D-C5B0-4024-9083-4BDF91A709A4}" type="slidenum">
              <a:rPr lang="en-IN" smtClean="0"/>
              <a:pPr/>
              <a:t>‹#›</a:t>
            </a:fld>
            <a:endParaRPr lang="en-IN"/>
          </a:p>
        </p:txBody>
      </p:sp>
      <p:sp>
        <p:nvSpPr>
          <p:cNvPr id="17" name="Footer Placeholder 16"/>
          <p:cNvSpPr>
            <a:spLocks noGrp="1"/>
          </p:cNvSpPr>
          <p:nvPr>
            <p:ph type="ftr" sz="quarter" idx="12"/>
          </p:nvPr>
        </p:nvSpPr>
        <p:spPr/>
        <p:txBody>
          <a:bodyPr/>
          <a:lstStyle/>
          <a:p>
            <a:r>
              <a:rPr lang="en-IN" smtClean="0"/>
              <a:t>Department of Electronics and Communication Engineeering, KLE DR MSSCET, Belagavi</a:t>
            </a:r>
            <a:endParaRPr lang="en-IN"/>
          </a:p>
        </p:txBody>
      </p:sp>
    </p:spTree>
  </p:cSld>
  <p:clrMapOvr>
    <a:masterClrMapping/>
  </p:clrMapOvr>
  <p:transition>
    <p:pull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84325E-0206-4D22-B4D1-62DEA3427686}" type="datetime1">
              <a:rPr lang="en-US" smtClean="0"/>
              <a:pPr/>
              <a:t>13/11/2019</a:t>
            </a:fld>
            <a:endParaRPr lang="en-IN"/>
          </a:p>
        </p:txBody>
      </p:sp>
      <p:sp>
        <p:nvSpPr>
          <p:cNvPr id="5" name="Footer Placeholder 4"/>
          <p:cNvSpPr>
            <a:spLocks noGrp="1"/>
          </p:cNvSpPr>
          <p:nvPr>
            <p:ph type="ftr" sz="quarter" idx="11"/>
          </p:nvPr>
        </p:nvSpPr>
        <p:spPr/>
        <p:txBody>
          <a:bodyPr/>
          <a:lstStyle/>
          <a:p>
            <a:r>
              <a:rPr lang="en-IN" smtClean="0"/>
              <a:t>Department of Electronics and Communication Engineeering, KLE DR MSSCET, Belagavi</a:t>
            </a:r>
            <a:endParaRPr lang="en-IN"/>
          </a:p>
        </p:txBody>
      </p:sp>
      <p:sp>
        <p:nvSpPr>
          <p:cNvPr id="6" name="Slide Number Placeholder 5"/>
          <p:cNvSpPr>
            <a:spLocks noGrp="1"/>
          </p:cNvSpPr>
          <p:nvPr>
            <p:ph type="sldNum" sz="quarter" idx="12"/>
          </p:nvPr>
        </p:nvSpPr>
        <p:spPr/>
        <p:txBody>
          <a:bodyPr/>
          <a:lstStyle/>
          <a:p>
            <a:fld id="{C91B346D-C5B0-4024-9083-4BDF91A709A4}" type="slidenum">
              <a:rPr lang="en-IN" smtClean="0"/>
              <a:pPr/>
              <a:t>‹#›</a:t>
            </a:fld>
            <a:endParaRPr lang="en-IN"/>
          </a:p>
        </p:txBody>
      </p:sp>
    </p:spTree>
  </p:cSld>
  <p:clrMapOvr>
    <a:masterClrMapping/>
  </p:clrMapOvr>
  <p:transition>
    <p:pull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0A7DAD-9003-4197-940C-71EFE3A3B03E}" type="datetime1">
              <a:rPr lang="en-US" smtClean="0"/>
              <a:pPr/>
              <a:t>13/11/2019</a:t>
            </a:fld>
            <a:endParaRPr lang="en-IN"/>
          </a:p>
        </p:txBody>
      </p:sp>
      <p:sp>
        <p:nvSpPr>
          <p:cNvPr id="5" name="Footer Placeholder 4"/>
          <p:cNvSpPr>
            <a:spLocks noGrp="1"/>
          </p:cNvSpPr>
          <p:nvPr>
            <p:ph type="ftr" sz="quarter" idx="11"/>
          </p:nvPr>
        </p:nvSpPr>
        <p:spPr/>
        <p:txBody>
          <a:bodyPr/>
          <a:lstStyle/>
          <a:p>
            <a:r>
              <a:rPr lang="en-IN" smtClean="0"/>
              <a:t>Department of Electronics and Communication Engineeering, KLE DR MSSCET, Belagavi</a:t>
            </a:r>
            <a:endParaRPr lang="en-IN"/>
          </a:p>
        </p:txBody>
      </p:sp>
      <p:sp>
        <p:nvSpPr>
          <p:cNvPr id="6" name="Slide Number Placeholder 5"/>
          <p:cNvSpPr>
            <a:spLocks noGrp="1"/>
          </p:cNvSpPr>
          <p:nvPr>
            <p:ph type="sldNum" sz="quarter" idx="12"/>
          </p:nvPr>
        </p:nvSpPr>
        <p:spPr/>
        <p:txBody>
          <a:bodyPr/>
          <a:lstStyle/>
          <a:p>
            <a:fld id="{C91B346D-C5B0-4024-9083-4BDF91A709A4}" type="slidenum">
              <a:rPr lang="en-IN" smtClean="0"/>
              <a:pPr/>
              <a:t>‹#›</a:t>
            </a:fld>
            <a:endParaRPr lang="en-IN"/>
          </a:p>
        </p:txBody>
      </p:sp>
    </p:spTree>
  </p:cSld>
  <p:clrMapOvr>
    <a:masterClrMapping/>
  </p:clrMapOvr>
  <p:transition>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7A7816EE-8C80-4649-A67F-C48FE85C9327}" type="datetime1">
              <a:rPr lang="en-US" smtClean="0"/>
              <a:pPr/>
              <a:t>13/11/2019</a:t>
            </a:fld>
            <a:endParaRPr lang="en-IN"/>
          </a:p>
        </p:txBody>
      </p:sp>
      <p:sp>
        <p:nvSpPr>
          <p:cNvPr id="15" name="Slide Number Placeholder 14"/>
          <p:cNvSpPr>
            <a:spLocks noGrp="1"/>
          </p:cNvSpPr>
          <p:nvPr>
            <p:ph type="sldNum" sz="quarter" idx="15"/>
          </p:nvPr>
        </p:nvSpPr>
        <p:spPr/>
        <p:txBody>
          <a:bodyPr/>
          <a:lstStyle>
            <a:lvl1pPr algn="ctr">
              <a:defRPr/>
            </a:lvl1pPr>
          </a:lstStyle>
          <a:p>
            <a:fld id="{C91B346D-C5B0-4024-9083-4BDF91A709A4}" type="slidenum">
              <a:rPr lang="en-IN" smtClean="0"/>
              <a:pPr/>
              <a:t>‹#›</a:t>
            </a:fld>
            <a:endParaRPr lang="en-IN"/>
          </a:p>
        </p:txBody>
      </p:sp>
      <p:sp>
        <p:nvSpPr>
          <p:cNvPr id="16" name="Footer Placeholder 15"/>
          <p:cNvSpPr>
            <a:spLocks noGrp="1"/>
          </p:cNvSpPr>
          <p:nvPr>
            <p:ph type="ftr" sz="quarter" idx="16"/>
          </p:nvPr>
        </p:nvSpPr>
        <p:spPr/>
        <p:txBody>
          <a:bodyPr/>
          <a:lstStyle/>
          <a:p>
            <a:r>
              <a:rPr lang="en-IN" smtClean="0"/>
              <a:t>Department of Electronics and Communication Engineeering, KLE DR MSSCET, Belagavi</a:t>
            </a:r>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6A8B9E-44DF-413D-8982-6ADA281EF2F9}" type="datetime1">
              <a:rPr lang="en-US" smtClean="0"/>
              <a:pPr/>
              <a:t>13/11/2019</a:t>
            </a:fld>
            <a:endParaRPr lang="en-IN"/>
          </a:p>
        </p:txBody>
      </p:sp>
      <p:sp>
        <p:nvSpPr>
          <p:cNvPr id="5" name="Footer Placeholder 4"/>
          <p:cNvSpPr>
            <a:spLocks noGrp="1"/>
          </p:cNvSpPr>
          <p:nvPr>
            <p:ph type="ftr" sz="quarter" idx="11"/>
          </p:nvPr>
        </p:nvSpPr>
        <p:spPr/>
        <p:txBody>
          <a:bodyPr/>
          <a:lstStyle/>
          <a:p>
            <a:r>
              <a:rPr lang="en-IN" smtClean="0"/>
              <a:t>Department of Electronics and Communication Engineeering, KLE DR MSSCET, Belagavi</a:t>
            </a:r>
            <a:endParaRPr lang="en-IN"/>
          </a:p>
        </p:txBody>
      </p:sp>
      <p:sp>
        <p:nvSpPr>
          <p:cNvPr id="6" name="Slide Number Placeholder 5"/>
          <p:cNvSpPr>
            <a:spLocks noGrp="1"/>
          </p:cNvSpPr>
          <p:nvPr>
            <p:ph type="sldNum" sz="quarter" idx="12"/>
          </p:nvPr>
        </p:nvSpPr>
        <p:spPr/>
        <p:txBody>
          <a:bodyPr/>
          <a:lstStyle/>
          <a:p>
            <a:fld id="{C91B346D-C5B0-4024-9083-4BDF91A709A4}"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D936C07-1404-43D3-8704-278936EB6C4E}" type="datetime1">
              <a:rPr lang="en-US" smtClean="0"/>
              <a:pPr/>
              <a:t>13/11/2019</a:t>
            </a:fld>
            <a:endParaRPr lang="en-IN"/>
          </a:p>
        </p:txBody>
      </p:sp>
      <p:sp>
        <p:nvSpPr>
          <p:cNvPr id="6" name="Footer Placeholder 5"/>
          <p:cNvSpPr>
            <a:spLocks noGrp="1"/>
          </p:cNvSpPr>
          <p:nvPr>
            <p:ph type="ftr" sz="quarter" idx="11"/>
          </p:nvPr>
        </p:nvSpPr>
        <p:spPr/>
        <p:txBody>
          <a:bodyPr/>
          <a:lstStyle/>
          <a:p>
            <a:r>
              <a:rPr lang="en-IN" smtClean="0"/>
              <a:t>Department of Electronics and Communication Engineeering, KLE DR MSSCET, Belagavi</a:t>
            </a:r>
            <a:endParaRPr lang="en-IN"/>
          </a:p>
        </p:txBody>
      </p:sp>
      <p:sp>
        <p:nvSpPr>
          <p:cNvPr id="7" name="Slide Number Placeholder 6"/>
          <p:cNvSpPr>
            <a:spLocks noGrp="1"/>
          </p:cNvSpPr>
          <p:nvPr>
            <p:ph type="sldNum" sz="quarter" idx="12"/>
          </p:nvPr>
        </p:nvSpPr>
        <p:spPr/>
        <p:txBody>
          <a:bodyPr/>
          <a:lstStyle/>
          <a:p>
            <a:fld id="{C91B346D-C5B0-4024-9083-4BDF91A709A4}"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d"/>
  </p:transition>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91B346D-C5B0-4024-9083-4BDF91A709A4}" type="slidenum">
              <a:rPr lang="en-IN" smtClean="0"/>
              <a:pPr/>
              <a:t>‹#›</a:t>
            </a:fld>
            <a:endParaRPr lang="en-IN"/>
          </a:p>
        </p:txBody>
      </p:sp>
      <p:sp>
        <p:nvSpPr>
          <p:cNvPr id="8" name="Footer Placeholder 7"/>
          <p:cNvSpPr>
            <a:spLocks noGrp="1"/>
          </p:cNvSpPr>
          <p:nvPr>
            <p:ph type="ftr" sz="quarter" idx="11"/>
          </p:nvPr>
        </p:nvSpPr>
        <p:spPr/>
        <p:txBody>
          <a:bodyPr/>
          <a:lstStyle/>
          <a:p>
            <a:r>
              <a:rPr lang="en-IN" smtClean="0"/>
              <a:t>Department of Electronics and Communication Engineeering, KLE DR MSSCET, Belagavi</a:t>
            </a:r>
            <a:endParaRPr lang="en-IN"/>
          </a:p>
        </p:txBody>
      </p:sp>
      <p:sp>
        <p:nvSpPr>
          <p:cNvPr id="7" name="Date Placeholder 6"/>
          <p:cNvSpPr>
            <a:spLocks noGrp="1"/>
          </p:cNvSpPr>
          <p:nvPr>
            <p:ph type="dt" sz="half" idx="10"/>
          </p:nvPr>
        </p:nvSpPr>
        <p:spPr/>
        <p:txBody>
          <a:bodyPr/>
          <a:lstStyle/>
          <a:p>
            <a:fld id="{29E790DC-9CC7-450D-A5DF-9F0CD2507206}" type="datetime1">
              <a:rPr lang="en-US" smtClean="0"/>
              <a:pPr/>
              <a:t>13/11/2019</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DFA458D-B7C6-4601-9454-0DA4A8EA9FB4}" type="datetime1">
              <a:rPr lang="en-US" smtClean="0"/>
              <a:pPr/>
              <a:t>13/11/2019</a:t>
            </a:fld>
            <a:endParaRPr lang="en-IN"/>
          </a:p>
        </p:txBody>
      </p:sp>
      <p:sp>
        <p:nvSpPr>
          <p:cNvPr id="4" name="Footer Placeholder 3"/>
          <p:cNvSpPr>
            <a:spLocks noGrp="1"/>
          </p:cNvSpPr>
          <p:nvPr>
            <p:ph type="ftr" sz="quarter" idx="11"/>
          </p:nvPr>
        </p:nvSpPr>
        <p:spPr/>
        <p:txBody>
          <a:bodyPr/>
          <a:lstStyle/>
          <a:p>
            <a:r>
              <a:rPr lang="en-IN" smtClean="0"/>
              <a:t>Department of Electronics and Communication Engineeering, KLE DR MSSCET, Belagavi</a:t>
            </a:r>
            <a:endParaRPr lang="en-IN"/>
          </a:p>
        </p:txBody>
      </p:sp>
      <p:sp>
        <p:nvSpPr>
          <p:cNvPr id="5" name="Slide Number Placeholder 4"/>
          <p:cNvSpPr>
            <a:spLocks noGrp="1"/>
          </p:cNvSpPr>
          <p:nvPr>
            <p:ph type="sldNum" sz="quarter" idx="12"/>
          </p:nvPr>
        </p:nvSpPr>
        <p:spPr/>
        <p:txBody>
          <a:bodyPr/>
          <a:lstStyle/>
          <a:p>
            <a:fld id="{C91B346D-C5B0-4024-9083-4BDF91A709A4}"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B7969-6634-4E4F-80B6-1C31B99600A3}" type="datetime1">
              <a:rPr lang="en-US" smtClean="0"/>
              <a:pPr/>
              <a:t>13/11/2019</a:t>
            </a:fld>
            <a:endParaRPr lang="en-IN"/>
          </a:p>
        </p:txBody>
      </p:sp>
      <p:sp>
        <p:nvSpPr>
          <p:cNvPr id="3" name="Footer Placeholder 2"/>
          <p:cNvSpPr>
            <a:spLocks noGrp="1"/>
          </p:cNvSpPr>
          <p:nvPr>
            <p:ph type="ftr" sz="quarter" idx="11"/>
          </p:nvPr>
        </p:nvSpPr>
        <p:spPr/>
        <p:txBody>
          <a:bodyPr/>
          <a:lstStyle/>
          <a:p>
            <a:r>
              <a:rPr lang="en-IN" smtClean="0"/>
              <a:t>Department of Electronics and Communication Engineeering, KLE DR MSSCET, Belagavi</a:t>
            </a:r>
            <a:endParaRPr lang="en-IN"/>
          </a:p>
        </p:txBody>
      </p:sp>
      <p:sp>
        <p:nvSpPr>
          <p:cNvPr id="4" name="Slide Number Placeholder 3"/>
          <p:cNvSpPr>
            <a:spLocks noGrp="1"/>
          </p:cNvSpPr>
          <p:nvPr>
            <p:ph type="sldNum" sz="quarter" idx="12"/>
          </p:nvPr>
        </p:nvSpPr>
        <p:spPr/>
        <p:txBody>
          <a:bodyPr/>
          <a:lstStyle/>
          <a:p>
            <a:fld id="{C91B346D-C5B0-4024-9083-4BDF91A709A4}" type="slidenum">
              <a:rPr lang="en-IN" smtClean="0"/>
              <a:pPr/>
              <a:t>‹#›</a:t>
            </a:fld>
            <a:endParaRPr lang="en-IN"/>
          </a:p>
        </p:txBody>
      </p:sp>
    </p:spTree>
  </p:cSld>
  <p:clrMapOvr>
    <a:masterClrMapping/>
  </p:clrMapOvr>
  <p:transition>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261E36FF-0713-474E-A64E-3721CA6098D0}" type="datetime1">
              <a:rPr lang="en-US" smtClean="0"/>
              <a:pPr/>
              <a:t>13/11/2019</a:t>
            </a:fld>
            <a:endParaRPr lang="en-IN"/>
          </a:p>
        </p:txBody>
      </p:sp>
      <p:sp>
        <p:nvSpPr>
          <p:cNvPr id="9" name="Slide Number Placeholder 8"/>
          <p:cNvSpPr>
            <a:spLocks noGrp="1"/>
          </p:cNvSpPr>
          <p:nvPr>
            <p:ph type="sldNum" sz="quarter" idx="15"/>
          </p:nvPr>
        </p:nvSpPr>
        <p:spPr/>
        <p:txBody>
          <a:bodyPr/>
          <a:lstStyle/>
          <a:p>
            <a:fld id="{C91B346D-C5B0-4024-9083-4BDF91A709A4}" type="slidenum">
              <a:rPr lang="en-IN" smtClean="0"/>
              <a:pPr/>
              <a:t>‹#›</a:t>
            </a:fld>
            <a:endParaRPr lang="en-IN"/>
          </a:p>
        </p:txBody>
      </p:sp>
      <p:sp>
        <p:nvSpPr>
          <p:cNvPr id="10" name="Footer Placeholder 9"/>
          <p:cNvSpPr>
            <a:spLocks noGrp="1"/>
          </p:cNvSpPr>
          <p:nvPr>
            <p:ph type="ftr" sz="quarter" idx="16"/>
          </p:nvPr>
        </p:nvSpPr>
        <p:spPr/>
        <p:txBody>
          <a:bodyPr/>
          <a:lstStyle/>
          <a:p>
            <a:r>
              <a:rPr lang="en-IN" smtClean="0"/>
              <a:t>Department of Electronics and Communication Engineeering, KLE DR MSSCET, Belagavi</a:t>
            </a:r>
            <a:endParaRPr lang="en-IN"/>
          </a:p>
        </p:txBody>
      </p:sp>
    </p:spTree>
  </p:cSld>
  <p:clrMapOvr>
    <a:masterClrMapping/>
  </p:clrMapOvr>
  <p:transition>
    <p:pull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7D936C07-1404-43D3-8704-278936EB6C4E}" type="datetime1">
              <a:rPr lang="en-US" smtClean="0"/>
              <a:pPr/>
              <a:t>13/11/2019</a:t>
            </a:fld>
            <a:endParaRPr lang="en-IN"/>
          </a:p>
        </p:txBody>
      </p:sp>
      <p:sp>
        <p:nvSpPr>
          <p:cNvPr id="9" name="Slide Number Placeholder 8"/>
          <p:cNvSpPr>
            <a:spLocks noGrp="1"/>
          </p:cNvSpPr>
          <p:nvPr>
            <p:ph type="sldNum" sz="quarter" idx="11"/>
          </p:nvPr>
        </p:nvSpPr>
        <p:spPr/>
        <p:txBody>
          <a:bodyPr/>
          <a:lstStyle/>
          <a:p>
            <a:fld id="{C91B346D-C5B0-4024-9083-4BDF91A709A4}" type="slidenum">
              <a:rPr lang="en-IN" smtClean="0"/>
              <a:pPr/>
              <a:t>‹#›</a:t>
            </a:fld>
            <a:endParaRPr lang="en-IN"/>
          </a:p>
        </p:txBody>
      </p:sp>
      <p:sp>
        <p:nvSpPr>
          <p:cNvPr id="10" name="Footer Placeholder 9"/>
          <p:cNvSpPr>
            <a:spLocks noGrp="1"/>
          </p:cNvSpPr>
          <p:nvPr>
            <p:ph type="ftr" sz="quarter" idx="12"/>
          </p:nvPr>
        </p:nvSpPr>
        <p:spPr/>
        <p:txBody>
          <a:bodyPr/>
          <a:lstStyle/>
          <a:p>
            <a:r>
              <a:rPr lang="en-IN" smtClean="0"/>
              <a:t>Department of Electronics and Communication Engineeering, KLE DR MSSCET, Belagavi</a:t>
            </a:r>
            <a:endParaRPr lang="en-IN"/>
          </a:p>
        </p:txBody>
      </p:sp>
    </p:spTree>
  </p:cSld>
  <p:clrMapOvr>
    <a:masterClrMapping/>
  </p:clrMapOvr>
  <p:transition>
    <p:pull dir="d"/>
  </p:transition>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D936C07-1404-43D3-8704-278936EB6C4E}" type="datetime1">
              <a:rPr lang="en-US" smtClean="0"/>
              <a:pPr/>
              <a:t>13/11/2019</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r>
              <a:rPr lang="en-IN" smtClean="0"/>
              <a:t>Department of Electronics and Communication Engineeering, KLE DR MSSCET, Belagavi</a:t>
            </a:r>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91B346D-C5B0-4024-9083-4BDF91A709A4}"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ransition>
    <p:pull dir="d"/>
  </p:transition>
  <p:timing>
    <p:tnLst>
      <p:par>
        <p:cTn id="1" dur="indefinite" restart="never" nodeType="tmRoot"/>
      </p:par>
    </p:tnLst>
  </p:timing>
  <p:hf hdr="0" ftr="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thumbs.dreamstime.com/b/white-stone-words-thank-you-smile-face-color-glitter-boke-background-117350639.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r>
              <a:rPr lang="en-IN" dirty="0" smtClean="0"/>
              <a:t>.</a:t>
            </a:r>
            <a:endParaRPr lang="en-IN" dirty="0"/>
          </a:p>
        </p:txBody>
      </p:sp>
      <p:sp>
        <p:nvSpPr>
          <p:cNvPr id="11" name="Slide Number Placeholder 10"/>
          <p:cNvSpPr>
            <a:spLocks noGrp="1"/>
          </p:cNvSpPr>
          <p:nvPr>
            <p:ph type="sldNum" sz="quarter" idx="12"/>
          </p:nvPr>
        </p:nvSpPr>
        <p:spPr/>
        <p:txBody>
          <a:bodyPr/>
          <a:lstStyle/>
          <a:p>
            <a:fld id="{C91B346D-C5B0-4024-9083-4BDF91A709A4}" type="slidenum">
              <a:rPr lang="en-IN" smtClean="0"/>
              <a:pPr/>
              <a:t>1</a:t>
            </a:fld>
            <a:endParaRPr lang="en-IN"/>
          </a:p>
        </p:txBody>
      </p:sp>
      <p:sp>
        <p:nvSpPr>
          <p:cNvPr id="7" name="Title 6"/>
          <p:cNvSpPr>
            <a:spLocks noGrp="1"/>
          </p:cNvSpPr>
          <p:nvPr>
            <p:ph type="title"/>
          </p:nvPr>
        </p:nvSpPr>
        <p:spPr>
          <a:xfrm>
            <a:off x="357158" y="1336430"/>
            <a:ext cx="8177242" cy="2521197"/>
          </a:xfrm>
        </p:spPr>
        <p:txBody>
          <a:bodyPr>
            <a:normAutofit/>
          </a:bodyPr>
          <a:lstStyle/>
          <a:p>
            <a:pPr>
              <a:lnSpc>
                <a:spcPct val="150000"/>
              </a:lnSpc>
            </a:pPr>
            <a:r>
              <a:rPr lang="en-IN" sz="2200" b="1" dirty="0">
                <a:solidFill>
                  <a:schemeClr val="bg1"/>
                </a:solidFill>
                <a:latin typeface="Times New Roman" pitchFamily="18" charset="0"/>
                <a:cs typeface="Times New Roman" pitchFamily="18" charset="0"/>
              </a:rPr>
              <a:t>Micro Project on </a:t>
            </a:r>
            <a:r>
              <a:rPr lang="en-IN" b="1" dirty="0">
                <a:solidFill>
                  <a:srgbClr val="7030A0"/>
                </a:solidFill>
                <a:latin typeface="Times New Roman" pitchFamily="18" charset="0"/>
                <a:cs typeface="Times New Roman" pitchFamily="18" charset="0"/>
              </a:rPr>
              <a:t/>
            </a:r>
            <a:br>
              <a:rPr lang="en-IN" b="1" dirty="0">
                <a:solidFill>
                  <a:srgbClr val="7030A0"/>
                </a:solidFill>
                <a:latin typeface="Times New Roman" pitchFamily="18" charset="0"/>
                <a:cs typeface="Times New Roman" pitchFamily="18" charset="0"/>
              </a:rPr>
            </a:br>
            <a:r>
              <a:rPr lang="en-IN" sz="37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en-IN" sz="37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Smart Charger Monitoring System Using Arduino”</a:t>
            </a:r>
          </a:p>
        </p:txBody>
      </p:sp>
      <p:sp>
        <p:nvSpPr>
          <p:cNvPr id="17" name="Content Placeholder 16"/>
          <p:cNvSpPr>
            <a:spLocks noGrp="1"/>
          </p:cNvSpPr>
          <p:nvPr>
            <p:ph sz="half" idx="1"/>
          </p:nvPr>
        </p:nvSpPr>
        <p:spPr>
          <a:xfrm>
            <a:off x="285720" y="4232275"/>
            <a:ext cx="4429156" cy="2268559"/>
          </a:xfrm>
        </p:spPr>
        <p:txBody>
          <a:bodyPr>
            <a:normAutofit/>
          </a:bodyPr>
          <a:lstStyle/>
          <a:p>
            <a:pPr>
              <a:buNone/>
            </a:pPr>
            <a:r>
              <a:rPr lang="en-IN" sz="2000" dirty="0" smtClean="0">
                <a:solidFill>
                  <a:schemeClr val="bg1"/>
                </a:solidFill>
                <a:latin typeface="Times New Roman" pitchFamily="18" charset="0"/>
                <a:cs typeface="Times New Roman" pitchFamily="18" charset="0"/>
              </a:rPr>
              <a:t>Members </a:t>
            </a:r>
            <a:r>
              <a:rPr lang="en-IN" sz="2000" dirty="0">
                <a:solidFill>
                  <a:schemeClr val="bg1"/>
                </a:solidFill>
                <a:latin typeface="Times New Roman" pitchFamily="18" charset="0"/>
                <a:cs typeface="Times New Roman" pitchFamily="18" charset="0"/>
              </a:rPr>
              <a:t>with </a:t>
            </a:r>
            <a:r>
              <a:rPr lang="en-IN" sz="2000" dirty="0" smtClean="0">
                <a:solidFill>
                  <a:schemeClr val="bg1"/>
                </a:solidFill>
                <a:latin typeface="Times New Roman" pitchFamily="18" charset="0"/>
                <a:cs typeface="Times New Roman" pitchFamily="18" charset="0"/>
              </a:rPr>
              <a:t>USN Team </a:t>
            </a:r>
            <a:endParaRPr lang="en-IN" sz="2000" dirty="0">
              <a:solidFill>
                <a:schemeClr val="bg1"/>
              </a:solidFill>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1.Suraj </a:t>
            </a:r>
            <a:r>
              <a:rPr lang="en-IN" sz="2000" dirty="0" smtClean="0">
                <a:latin typeface="Times New Roman" pitchFamily="18" charset="0"/>
                <a:cs typeface="Times New Roman" pitchFamily="18" charset="0"/>
              </a:rPr>
              <a:t>Navalagi (</a:t>
            </a:r>
            <a:r>
              <a:rPr lang="en-IN" sz="2000" dirty="0">
                <a:latin typeface="Times New Roman" pitchFamily="18" charset="0"/>
                <a:cs typeface="Times New Roman" pitchFamily="18" charset="0"/>
              </a:rPr>
              <a:t>2kl18ec103)</a:t>
            </a:r>
          </a:p>
          <a:p>
            <a:pPr>
              <a:buNone/>
            </a:pPr>
            <a:r>
              <a:rPr lang="en-IN" sz="2000" dirty="0">
                <a:latin typeface="Times New Roman" pitchFamily="18" charset="0"/>
                <a:cs typeface="Times New Roman" pitchFamily="18" charset="0"/>
              </a:rPr>
              <a:t>2.Rahul  </a:t>
            </a:r>
            <a:r>
              <a:rPr lang="en-IN" sz="2000" dirty="0" smtClean="0">
                <a:latin typeface="Times New Roman" pitchFamily="18" charset="0"/>
                <a:cs typeface="Times New Roman" pitchFamily="18" charset="0"/>
              </a:rPr>
              <a:t>Doddalingappgol (</a:t>
            </a:r>
            <a:r>
              <a:rPr lang="en-IN" sz="2000" dirty="0">
                <a:latin typeface="Times New Roman" pitchFamily="18" charset="0"/>
                <a:cs typeface="Times New Roman" pitchFamily="18" charset="0"/>
              </a:rPr>
              <a:t>2kl18ec071)</a:t>
            </a:r>
          </a:p>
          <a:p>
            <a:pPr>
              <a:buNone/>
            </a:pPr>
            <a:r>
              <a:rPr lang="en-IN" sz="2000" dirty="0">
                <a:latin typeface="Times New Roman" pitchFamily="18" charset="0"/>
                <a:cs typeface="Times New Roman" pitchFamily="18" charset="0"/>
              </a:rPr>
              <a:t>3.Sameena </a:t>
            </a:r>
            <a:r>
              <a:rPr lang="en-IN" sz="2000" dirty="0" err="1" smtClean="0">
                <a:latin typeface="Times New Roman" pitchFamily="18" charset="0"/>
                <a:cs typeface="Times New Roman" pitchFamily="18" charset="0"/>
              </a:rPr>
              <a:t>Padasalagi</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2kl18ec081)</a:t>
            </a:r>
          </a:p>
          <a:p>
            <a:pPr>
              <a:buNone/>
            </a:pPr>
            <a:r>
              <a:rPr lang="en-IN" sz="2000" dirty="0">
                <a:latin typeface="Times New Roman" pitchFamily="18" charset="0"/>
                <a:cs typeface="Times New Roman" pitchFamily="18" charset="0"/>
              </a:rPr>
              <a:t>4.Shilpa </a:t>
            </a:r>
            <a:r>
              <a:rPr lang="en-IN" sz="2000" dirty="0" err="1">
                <a:latin typeface="Times New Roman" pitchFamily="18" charset="0"/>
                <a:cs typeface="Times New Roman" pitchFamily="18" charset="0"/>
              </a:rPr>
              <a:t>Sonappa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Sunkar</a:t>
            </a:r>
            <a:r>
              <a:rPr lang="en-IN" sz="2000" dirty="0">
                <a:latin typeface="Times New Roman" pitchFamily="18" charset="0"/>
                <a:cs typeface="Times New Roman" pitchFamily="18" charset="0"/>
              </a:rPr>
              <a:t>(2kl18ec087)</a:t>
            </a:r>
            <a:endParaRPr lang="en-IN" dirty="0">
              <a:latin typeface="Times New Roman" pitchFamily="18" charset="0"/>
              <a:cs typeface="Times New Roman" pitchFamily="18" charset="0"/>
            </a:endParaRPr>
          </a:p>
        </p:txBody>
      </p:sp>
      <p:sp>
        <p:nvSpPr>
          <p:cNvPr id="18" name="Content Placeholder 17"/>
          <p:cNvSpPr>
            <a:spLocks noGrp="1"/>
          </p:cNvSpPr>
          <p:nvPr>
            <p:ph sz="half" idx="2"/>
          </p:nvPr>
        </p:nvSpPr>
        <p:spPr>
          <a:xfrm>
            <a:off x="5243546" y="4572000"/>
            <a:ext cx="2986054" cy="1500206"/>
          </a:xfrm>
        </p:spPr>
        <p:txBody>
          <a:bodyPr>
            <a:normAutofit/>
          </a:bodyPr>
          <a:lstStyle/>
          <a:p>
            <a:pPr>
              <a:buNone/>
            </a:pPr>
            <a:r>
              <a:rPr lang="en-IN" sz="2000" dirty="0">
                <a:solidFill>
                  <a:schemeClr val="bg1"/>
                </a:solidFill>
                <a:latin typeface="Times New Roman" pitchFamily="18" charset="0"/>
                <a:cs typeface="Times New Roman" pitchFamily="18" charset="0"/>
              </a:rPr>
              <a:t>Under </a:t>
            </a:r>
            <a:r>
              <a:rPr lang="en-IN" sz="2000" dirty="0" smtClean="0">
                <a:solidFill>
                  <a:schemeClr val="bg1"/>
                </a:solidFill>
                <a:latin typeface="Times New Roman" pitchFamily="18" charset="0"/>
                <a:cs typeface="Times New Roman" pitchFamily="18" charset="0"/>
              </a:rPr>
              <a:t>the Guidance of</a:t>
            </a:r>
          </a:p>
          <a:p>
            <a:pPr>
              <a:buNone/>
            </a:pPr>
            <a:endParaRPr lang="en-IN" dirty="0"/>
          </a:p>
          <a:p>
            <a:pPr>
              <a:buNone/>
            </a:pPr>
            <a:r>
              <a:rPr lang="en-IN" dirty="0" smtClean="0">
                <a:solidFill>
                  <a:srgbClr val="0000FF"/>
                </a:solidFill>
                <a:latin typeface="Times New Roman" pitchFamily="18" charset="0"/>
                <a:cs typeface="Times New Roman" pitchFamily="18" charset="0"/>
              </a:rPr>
              <a:t> Prof.  </a:t>
            </a:r>
            <a:r>
              <a:rPr lang="en-IN" dirty="0" err="1" smtClean="0">
                <a:solidFill>
                  <a:srgbClr val="0000FF"/>
                </a:solidFill>
                <a:latin typeface="Times New Roman" pitchFamily="18" charset="0"/>
                <a:cs typeface="Times New Roman" pitchFamily="18" charset="0"/>
              </a:rPr>
              <a:t>Anand</a:t>
            </a:r>
            <a:r>
              <a:rPr lang="en-IN" dirty="0" smtClean="0">
                <a:solidFill>
                  <a:srgbClr val="0000FF"/>
                </a:solidFill>
                <a:latin typeface="Times New Roman" pitchFamily="18" charset="0"/>
                <a:cs typeface="Times New Roman" pitchFamily="18" charset="0"/>
              </a:rPr>
              <a:t> </a:t>
            </a:r>
            <a:r>
              <a:rPr lang="en-IN" sz="2000" dirty="0" smtClean="0">
                <a:solidFill>
                  <a:srgbClr val="0000FF"/>
                </a:solidFill>
                <a:latin typeface="Times New Roman" pitchFamily="18" charset="0"/>
                <a:cs typeface="Times New Roman" pitchFamily="18" charset="0"/>
              </a:rPr>
              <a:t>K</a:t>
            </a:r>
            <a:endParaRPr lang="en-IN" sz="2000" dirty="0">
              <a:solidFill>
                <a:srgbClr val="0000FF"/>
              </a:solidFill>
              <a:latin typeface="Times New Roman" pitchFamily="18" charset="0"/>
              <a:cs typeface="Times New Roman" pitchFamily="18" charset="0"/>
            </a:endParaRPr>
          </a:p>
        </p:txBody>
      </p:sp>
      <p:pic>
        <p:nvPicPr>
          <p:cNvPr id="6" name="Picture 5" descr="klelogo"/>
          <p:cNvPicPr>
            <a:picLocks noChangeAspect="1" noChangeArrowheads="1"/>
          </p:cNvPicPr>
          <p:nvPr/>
        </p:nvPicPr>
        <p:blipFill>
          <a:blip r:embed="rId2" cstate="print"/>
          <a:srcRect/>
          <a:stretch>
            <a:fillRect/>
          </a:stretch>
        </p:blipFill>
        <p:spPr bwMode="auto">
          <a:xfrm>
            <a:off x="109309" y="71414"/>
            <a:ext cx="962229" cy="928694"/>
          </a:xfrm>
          <a:prstGeom prst="rect">
            <a:avLst/>
          </a:prstGeom>
          <a:noFill/>
        </p:spPr>
      </p:pic>
      <p:pic>
        <p:nvPicPr>
          <p:cNvPr id="8" name="Picture 7"/>
          <p:cNvPicPr>
            <a:picLocks noChangeAspect="1" noChangeArrowheads="1"/>
          </p:cNvPicPr>
          <p:nvPr/>
        </p:nvPicPr>
        <p:blipFill>
          <a:blip r:embed="rId3" cstate="print"/>
          <a:srcRect/>
          <a:stretch>
            <a:fillRect/>
          </a:stretch>
        </p:blipFill>
        <p:spPr bwMode="auto">
          <a:xfrm>
            <a:off x="8179624" y="71414"/>
            <a:ext cx="892970" cy="847726"/>
          </a:xfrm>
          <a:prstGeom prst="rect">
            <a:avLst/>
          </a:prstGeom>
          <a:noFill/>
        </p:spPr>
      </p:pic>
      <p:sp>
        <p:nvSpPr>
          <p:cNvPr id="9" name="Rectangle 8"/>
          <p:cNvSpPr/>
          <p:nvPr/>
        </p:nvSpPr>
        <p:spPr>
          <a:xfrm>
            <a:off x="1142976" y="71414"/>
            <a:ext cx="7143800" cy="914161"/>
          </a:xfrm>
          <a:prstGeom prst="rect">
            <a:avLst/>
          </a:prstGeom>
        </p:spPr>
        <p:txBody>
          <a:bodyPr wrap="square">
            <a:spAutoFit/>
          </a:bodyPr>
          <a:lstStyle/>
          <a:p>
            <a:pPr algn="ctr">
              <a:lnSpc>
                <a:spcPct val="150000"/>
              </a:lnSpc>
            </a:pPr>
            <a:r>
              <a:rPr lang="en-US" dirty="0">
                <a:solidFill>
                  <a:srgbClr val="002060"/>
                </a:solidFill>
                <a:latin typeface="Times New Roman" pitchFamily="18" charset="0"/>
                <a:cs typeface="Times New Roman" pitchFamily="18" charset="0"/>
              </a:rPr>
              <a:t>KLE DR. M. S. Sheshgiri College of Engineering  &amp; Technology</a:t>
            </a:r>
          </a:p>
          <a:p>
            <a:pPr algn="ctr">
              <a:lnSpc>
                <a:spcPct val="150000"/>
              </a:lnSpc>
            </a:pPr>
            <a:r>
              <a:rPr lang="en-US" sz="2000" b="1" dirty="0">
                <a:solidFill>
                  <a:srgbClr val="002060"/>
                </a:solidFill>
                <a:latin typeface="Times New Roman" pitchFamily="18" charset="0"/>
                <a:cs typeface="Times New Roman" pitchFamily="18" charset="0"/>
              </a:rPr>
              <a:t>Department of Electronics and Communication Engineering</a:t>
            </a:r>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95400"/>
            <a:ext cx="8229600" cy="5048956"/>
          </a:xfrm>
        </p:spPr>
        <p:txBody>
          <a:bodyPr>
            <a:normAutofit fontScale="77500" lnSpcReduction="20000"/>
          </a:bodyPr>
          <a:lstStyle/>
          <a:p>
            <a:r>
              <a:rPr lang="en-US" dirty="0"/>
              <a:t>         Almost every mobile phone user faces this one issue: connecting your phone to the charging adapter and forgetting that you plugged in the device.</a:t>
            </a:r>
          </a:p>
          <a:p>
            <a:r>
              <a:rPr lang="en-US" dirty="0"/>
              <a:t>        Almost all the modern charge controllers on mobile phones are very advanced and detect when your battery is fully charged and disconnect supply of power to the battery (not completely but a keeps the device in a charging state known as trickle charge).</a:t>
            </a:r>
          </a:p>
          <a:p>
            <a:r>
              <a:rPr lang="en-US" dirty="0"/>
              <a:t>       But the main disadvantage of keeping the device plugged in even after the battery is full is its affect on the lifetime of the battery. Every battery has a limit to the number of times it can be charged (known as charge cycles).</a:t>
            </a:r>
          </a:p>
          <a:p>
            <a:r>
              <a:rPr lang="en-US" dirty="0"/>
              <a:t>       Also, temperature plays an important role in the life of a battery. Higher temperatures might disrupt the chemistry of the battery.</a:t>
            </a:r>
          </a:p>
          <a:p>
            <a:r>
              <a:rPr lang="en-US" dirty="0"/>
              <a:t>      But what if I told you that the </a:t>
            </a:r>
            <a:r>
              <a:rPr lang="en-US" dirty="0" err="1"/>
              <a:t>Arduino</a:t>
            </a:r>
            <a:r>
              <a:rPr lang="en-US" dirty="0"/>
              <a:t> based Smartphone Charging Controller project can be help full to control the charging time and once the time is up, the power to the charging adapter is disconnected. Sounds interesting and practical, right.</a:t>
            </a:r>
          </a:p>
          <a:p>
            <a:pPr>
              <a:buNone/>
            </a:pPr>
            <a:endParaRPr lang="en-US" dirty="0"/>
          </a:p>
          <a:p>
            <a:endParaRPr lang="en-IN" dirty="0"/>
          </a:p>
        </p:txBody>
      </p:sp>
      <p:sp>
        <p:nvSpPr>
          <p:cNvPr id="9" name="Slide Number Placeholder 8"/>
          <p:cNvSpPr>
            <a:spLocks noGrp="1"/>
          </p:cNvSpPr>
          <p:nvPr>
            <p:ph type="sldNum" sz="quarter" idx="15"/>
          </p:nvPr>
        </p:nvSpPr>
        <p:spPr/>
        <p:txBody>
          <a:bodyPr/>
          <a:lstStyle/>
          <a:p>
            <a:fld id="{C91B346D-C5B0-4024-9083-4BDF91A709A4}" type="slidenum">
              <a:rPr lang="en-IN" smtClean="0"/>
              <a:pPr/>
              <a:t>2</a:t>
            </a:fld>
            <a:endParaRPr lang="en-IN"/>
          </a:p>
        </p:txBody>
      </p:sp>
      <p:sp>
        <p:nvSpPr>
          <p:cNvPr id="6" name="Title 5"/>
          <p:cNvSpPr>
            <a:spLocks noGrp="1"/>
          </p:cNvSpPr>
          <p:nvPr>
            <p:ph type="title"/>
          </p:nvPr>
        </p:nvSpPr>
        <p:spPr/>
        <p:txBody>
          <a:bodyPr>
            <a:normAutofit/>
          </a:bodyPr>
          <a:lstStyle/>
          <a:p>
            <a:r>
              <a:rPr lang="en-IN" sz="3200" b="1" i="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INTRODUCTION:</a:t>
            </a:r>
            <a:br>
              <a:rPr lang="en-IN" sz="3200" b="1" i="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br>
            <a:endParaRPr lang="en-IN" sz="32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600200"/>
            <a:ext cx="6347714" cy="4441163"/>
          </a:xfrm>
        </p:spPr>
        <p:txBody>
          <a:bodyPr>
            <a:normAutofit/>
          </a:bodyPr>
          <a:lstStyle/>
          <a:p>
            <a:pPr>
              <a:buNone/>
            </a:pPr>
            <a:endParaRPr lang="en-US" sz="2000" dirty="0"/>
          </a:p>
          <a:p>
            <a:r>
              <a:rPr lang="en-US" sz="2000" dirty="0"/>
              <a:t>Create a “smart”, </a:t>
            </a:r>
            <a:r>
              <a:rPr lang="en-US" sz="2000" dirty="0" smtClean="0"/>
              <a:t>customizable, all </a:t>
            </a:r>
            <a:r>
              <a:rPr lang="en-US" sz="2000" dirty="0"/>
              <a:t>in one system</a:t>
            </a:r>
            <a:r>
              <a:rPr lang="en-US" sz="2000" dirty="0" smtClean="0"/>
              <a:t>.</a:t>
            </a:r>
            <a:endParaRPr lang="en-US" sz="2000" dirty="0"/>
          </a:p>
          <a:p>
            <a:r>
              <a:rPr lang="en-US" sz="2000" dirty="0"/>
              <a:t>Focus on friendly </a:t>
            </a:r>
            <a:r>
              <a:rPr lang="en-US" sz="2000" dirty="0" smtClean="0"/>
              <a:t>user  </a:t>
            </a:r>
            <a:r>
              <a:rPr lang="en-US" sz="2000" dirty="0"/>
              <a:t>control</a:t>
            </a:r>
          </a:p>
          <a:p>
            <a:r>
              <a:rPr lang="en-US" sz="2000" dirty="0"/>
              <a:t>Can integrate easily </a:t>
            </a:r>
            <a:r>
              <a:rPr lang="en-US" sz="2000" dirty="0" smtClean="0"/>
              <a:t> with </a:t>
            </a:r>
            <a:r>
              <a:rPr lang="en-US" sz="2000" dirty="0"/>
              <a:t>existing home electricity system.</a:t>
            </a:r>
          </a:p>
          <a:p>
            <a:r>
              <a:rPr lang="en-US" sz="2000" dirty="0"/>
              <a:t>Easily </a:t>
            </a:r>
            <a:r>
              <a:rPr lang="en-US" sz="2000" dirty="0" smtClean="0"/>
              <a:t>configuration and low </a:t>
            </a:r>
            <a:r>
              <a:rPr lang="en-US" sz="2000" dirty="0"/>
              <a:t>cost.</a:t>
            </a:r>
            <a:endParaRPr lang="en-IN" sz="2000" dirty="0"/>
          </a:p>
        </p:txBody>
      </p:sp>
      <p:sp>
        <p:nvSpPr>
          <p:cNvPr id="5" name="Date Placeholder 4"/>
          <p:cNvSpPr>
            <a:spLocks noGrp="1"/>
          </p:cNvSpPr>
          <p:nvPr>
            <p:ph type="dt" sz="half" idx="14"/>
          </p:nvPr>
        </p:nvSpPr>
        <p:spPr/>
        <p:txBody>
          <a:bodyPr/>
          <a:lstStyle/>
          <a:p>
            <a:r>
              <a:rPr lang="en-IN" dirty="0" smtClean="0"/>
              <a:t>.</a:t>
            </a:r>
            <a:endParaRPr lang="en-IN" dirty="0"/>
          </a:p>
        </p:txBody>
      </p:sp>
      <p:sp>
        <p:nvSpPr>
          <p:cNvPr id="6" name="Slide Number Placeholder 5"/>
          <p:cNvSpPr>
            <a:spLocks noGrp="1"/>
          </p:cNvSpPr>
          <p:nvPr>
            <p:ph type="sldNum" sz="quarter" idx="15"/>
          </p:nvPr>
        </p:nvSpPr>
        <p:spPr/>
        <p:txBody>
          <a:bodyPr/>
          <a:lstStyle/>
          <a:p>
            <a:fld id="{C91B346D-C5B0-4024-9083-4BDF91A709A4}" type="slidenum">
              <a:rPr lang="en-IN" smtClean="0"/>
              <a:pPr/>
              <a:t>3</a:t>
            </a:fld>
            <a:endParaRPr lang="en-IN"/>
          </a:p>
        </p:txBody>
      </p:sp>
      <p:sp>
        <p:nvSpPr>
          <p:cNvPr id="2" name="Title 1"/>
          <p:cNvSpPr>
            <a:spLocks noGrp="1"/>
          </p:cNvSpPr>
          <p:nvPr>
            <p:ph type="title"/>
          </p:nvPr>
        </p:nvSpPr>
        <p:spPr>
          <a:xfrm>
            <a:off x="539261" y="386861"/>
            <a:ext cx="8229600" cy="679939"/>
          </a:xfrm>
        </p:spPr>
        <p:txBody>
          <a:bodyPr>
            <a:normAutofit/>
          </a:bodyPr>
          <a:lstStyle/>
          <a:p>
            <a:r>
              <a:rPr lang="en-IN" sz="3200" b="1" i="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OBJECTIVES:</a:t>
            </a:r>
            <a:endParaRPr lang="en-IN" sz="32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1295400"/>
            <a:ext cx="7924801" cy="4953000"/>
          </a:xfrm>
        </p:spPr>
        <p:txBody>
          <a:bodyPr>
            <a:normAutofit/>
          </a:bodyPr>
          <a:lstStyle/>
          <a:p>
            <a:pPr algn="just"/>
            <a:r>
              <a:rPr lang="en-US" sz="1900" dirty="0"/>
              <a:t>After making the necessary connections as per the circuit diagram, upload the code to </a:t>
            </a:r>
            <a:r>
              <a:rPr lang="en-US" sz="1900" dirty="0" err="1"/>
              <a:t>Arduino</a:t>
            </a:r>
            <a:r>
              <a:rPr lang="en-US" sz="1900" dirty="0"/>
              <a:t> and turn on the power supply.</a:t>
            </a:r>
          </a:p>
          <a:p>
            <a:pPr algn="just"/>
            <a:r>
              <a:rPr lang="en-US" sz="1900" dirty="0" smtClean="0"/>
              <a:t>We </a:t>
            </a:r>
            <a:r>
              <a:rPr lang="en-US" sz="1900" dirty="0"/>
              <a:t>will get Hours (HH), Minutes (MM), Seconds (SS) on the 16×2 LCD Display. By selecting Hours, rotate the knob on the rotary encoder to set the desired number of hours. When the hours value is set, push the knob to fix that value.</a:t>
            </a:r>
          </a:p>
          <a:p>
            <a:pPr algn="just"/>
            <a:r>
              <a:rPr lang="en-US" sz="1900" dirty="0" smtClean="0"/>
              <a:t>Similarly, we can </a:t>
            </a:r>
            <a:r>
              <a:rPr lang="en-US" sz="1900" dirty="0"/>
              <a:t>set minutes and seconds. After everything is set, select OK on the LCD and push the knob</a:t>
            </a:r>
            <a:r>
              <a:rPr lang="en-US" sz="1900" dirty="0" smtClean="0"/>
              <a:t>. Now</a:t>
            </a:r>
            <a:r>
              <a:rPr lang="en-US" sz="1900" dirty="0"/>
              <a:t>, the relay gets activated (which means the phone starts charging) and the countdown begins for the amount of time set by </a:t>
            </a:r>
            <a:r>
              <a:rPr lang="en-US" sz="1900" dirty="0" smtClean="0"/>
              <a:t>us.</a:t>
            </a:r>
            <a:endParaRPr lang="en-US" sz="1900" dirty="0"/>
          </a:p>
          <a:p>
            <a:pPr algn="just"/>
            <a:r>
              <a:rPr lang="en-US" sz="1900" dirty="0"/>
              <a:t> Once the countdown reaches “0”, the relay is turned off (power to adapter is off).</a:t>
            </a:r>
          </a:p>
          <a:p>
            <a:pPr marL="0" indent="0">
              <a:buNone/>
            </a:pPr>
            <a:r>
              <a:rPr lang="en-US" sz="1900" dirty="0"/>
              <a:t/>
            </a:r>
            <a:br>
              <a:rPr lang="en-US" sz="1900" dirty="0"/>
            </a:br>
            <a:endParaRPr lang="en-US" sz="1900" dirty="0"/>
          </a:p>
          <a:p>
            <a:endParaRPr lang="en-US" dirty="0"/>
          </a:p>
          <a:p>
            <a:endParaRPr lang="en-IN" dirty="0"/>
          </a:p>
        </p:txBody>
      </p:sp>
      <p:sp>
        <p:nvSpPr>
          <p:cNvPr id="5" name="Date Placeholder 4"/>
          <p:cNvSpPr>
            <a:spLocks noGrp="1"/>
          </p:cNvSpPr>
          <p:nvPr>
            <p:ph type="dt" sz="half" idx="14"/>
          </p:nvPr>
        </p:nvSpPr>
        <p:spPr/>
        <p:txBody>
          <a:bodyPr/>
          <a:lstStyle/>
          <a:p>
            <a:r>
              <a:rPr lang="en-IN" dirty="0" smtClean="0"/>
              <a:t>.</a:t>
            </a:r>
            <a:endParaRPr lang="en-IN" dirty="0"/>
          </a:p>
        </p:txBody>
      </p:sp>
      <p:sp>
        <p:nvSpPr>
          <p:cNvPr id="6" name="Slide Number Placeholder 5"/>
          <p:cNvSpPr>
            <a:spLocks noGrp="1"/>
          </p:cNvSpPr>
          <p:nvPr>
            <p:ph type="sldNum" sz="quarter" idx="15"/>
          </p:nvPr>
        </p:nvSpPr>
        <p:spPr/>
        <p:txBody>
          <a:bodyPr/>
          <a:lstStyle/>
          <a:p>
            <a:fld id="{C91B346D-C5B0-4024-9083-4BDF91A709A4}" type="slidenum">
              <a:rPr lang="en-IN" smtClean="0"/>
              <a:pPr/>
              <a:t>4</a:t>
            </a:fld>
            <a:endParaRPr lang="en-IN"/>
          </a:p>
        </p:txBody>
      </p:sp>
      <p:sp>
        <p:nvSpPr>
          <p:cNvPr id="2" name="Title 1"/>
          <p:cNvSpPr>
            <a:spLocks noGrp="1"/>
          </p:cNvSpPr>
          <p:nvPr>
            <p:ph type="title"/>
          </p:nvPr>
        </p:nvSpPr>
        <p:spPr>
          <a:xfrm>
            <a:off x="562708" y="152400"/>
            <a:ext cx="7819292" cy="685800"/>
          </a:xfrm>
        </p:spPr>
        <p:txBody>
          <a:bodyPr>
            <a:normAutofit/>
          </a:bodyPr>
          <a:lstStyle/>
          <a:p>
            <a:r>
              <a:rPr lang="en-IN" sz="3200" b="1" i="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METHODOLOGY</a:t>
            </a:r>
            <a:r>
              <a:rPr lang="en-IN" sz="3200" b="1" dirty="0" smtClean="0">
                <a:solidFill>
                  <a:schemeClr val="bg1"/>
                </a:solidFill>
                <a:latin typeface="Times New Roman" pitchFamily="18" charset="0"/>
                <a:cs typeface="Times New Roman" pitchFamily="18" charset="0"/>
              </a:rPr>
              <a:t>:</a:t>
            </a:r>
            <a:endParaRPr lang="en-IN" sz="3200" b="1" dirty="0">
              <a:solidFill>
                <a:schemeClr val="bg1"/>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fld id="{7A7816EE-8C80-4649-A67F-C48FE85C9327}" type="datetime1">
              <a:rPr lang="en-US" smtClean="0"/>
              <a:pPr/>
              <a:t>13/11/2019</a:t>
            </a:fld>
            <a:endParaRPr lang="en-IN"/>
          </a:p>
        </p:txBody>
      </p:sp>
      <p:sp>
        <p:nvSpPr>
          <p:cNvPr id="4" name="Slide Number Placeholder 3"/>
          <p:cNvSpPr>
            <a:spLocks noGrp="1"/>
          </p:cNvSpPr>
          <p:nvPr>
            <p:ph type="sldNum" sz="quarter" idx="15"/>
          </p:nvPr>
        </p:nvSpPr>
        <p:spPr/>
        <p:txBody>
          <a:bodyPr/>
          <a:lstStyle/>
          <a:p>
            <a:fld id="{C91B346D-C5B0-4024-9083-4BDF91A709A4}" type="slidenum">
              <a:rPr lang="en-IN" smtClean="0"/>
              <a:pPr/>
              <a:t>5</a:t>
            </a:fld>
            <a:endParaRPr lang="en-IN"/>
          </a:p>
        </p:txBody>
      </p:sp>
      <p:sp>
        <p:nvSpPr>
          <p:cNvPr id="5" name="Title 4"/>
          <p:cNvSpPr>
            <a:spLocks noGrp="1"/>
          </p:cNvSpPr>
          <p:nvPr>
            <p:ph type="title"/>
          </p:nvPr>
        </p:nvSpPr>
        <p:spPr/>
        <p:txBody>
          <a:bodyPr/>
          <a:lstStyle/>
          <a:p>
            <a:r>
              <a:rPr smtClean="0"/>
              <a:t>Circuit Diagram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78631" y="1524000"/>
            <a:ext cx="8284369" cy="4921452"/>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1524000"/>
            <a:ext cx="8001001" cy="4517363"/>
          </a:xfrm>
        </p:spPr>
        <p:txBody>
          <a:bodyPr>
            <a:normAutofit fontScale="92500"/>
          </a:bodyPr>
          <a:lstStyle/>
          <a:p>
            <a:pPr algn="just"/>
            <a:r>
              <a:rPr lang="en-US" dirty="0"/>
              <a:t>Arduino based Smartphone Charging Controller is implemented here which a simple project for controlling the amount of time </a:t>
            </a:r>
            <a:r>
              <a:rPr lang="en-US" dirty="0" smtClean="0"/>
              <a:t>we </a:t>
            </a:r>
            <a:r>
              <a:rPr lang="en-US" dirty="0"/>
              <a:t>charge </a:t>
            </a:r>
            <a:r>
              <a:rPr lang="en-US" dirty="0" smtClean="0"/>
              <a:t>our </a:t>
            </a:r>
            <a:r>
              <a:rPr lang="en-US" dirty="0"/>
              <a:t>mobile phone.</a:t>
            </a:r>
          </a:p>
          <a:p>
            <a:pPr algn="just"/>
            <a:r>
              <a:rPr lang="en-US" dirty="0"/>
              <a:t>Using this project, </a:t>
            </a:r>
            <a:r>
              <a:rPr lang="en-US" dirty="0" smtClean="0"/>
              <a:t>we can </a:t>
            </a:r>
            <a:r>
              <a:rPr lang="en-US" dirty="0"/>
              <a:t>plug in </a:t>
            </a:r>
            <a:r>
              <a:rPr lang="en-US" dirty="0" smtClean="0"/>
              <a:t>our </a:t>
            </a:r>
            <a:r>
              <a:rPr lang="en-US" dirty="0"/>
              <a:t>phone to the charger, set the time for which </a:t>
            </a:r>
            <a:r>
              <a:rPr lang="en-US" dirty="0" smtClean="0"/>
              <a:t>our </a:t>
            </a:r>
            <a:r>
              <a:rPr lang="en-US" dirty="0"/>
              <a:t>phone gets charged and forget as the project will automatically disconnect power to the charger.</a:t>
            </a:r>
          </a:p>
          <a:p>
            <a:pPr algn="just"/>
            <a:r>
              <a:rPr lang="en-US" dirty="0"/>
              <a:t>This project is very useful for people who tend to charge the phone during night time or those who often forget that they plugged in the phone to the charger.  </a:t>
            </a:r>
          </a:p>
          <a:p>
            <a:pPr algn="just"/>
            <a:endParaRPr lang="en-IN" dirty="0"/>
          </a:p>
        </p:txBody>
      </p:sp>
      <p:sp>
        <p:nvSpPr>
          <p:cNvPr id="6" name="Slide Number Placeholder 5"/>
          <p:cNvSpPr>
            <a:spLocks noGrp="1"/>
          </p:cNvSpPr>
          <p:nvPr>
            <p:ph type="sldNum" sz="quarter" idx="15"/>
          </p:nvPr>
        </p:nvSpPr>
        <p:spPr/>
        <p:txBody>
          <a:bodyPr/>
          <a:lstStyle/>
          <a:p>
            <a:fld id="{C91B346D-C5B0-4024-9083-4BDF91A709A4}" type="slidenum">
              <a:rPr lang="en-IN" smtClean="0"/>
              <a:pPr/>
              <a:t>6</a:t>
            </a:fld>
            <a:endParaRPr lang="en-IN"/>
          </a:p>
        </p:txBody>
      </p:sp>
      <p:sp>
        <p:nvSpPr>
          <p:cNvPr id="2" name="Title 1"/>
          <p:cNvSpPr>
            <a:spLocks noGrp="1"/>
          </p:cNvSpPr>
          <p:nvPr>
            <p:ph type="title"/>
          </p:nvPr>
        </p:nvSpPr>
        <p:spPr>
          <a:xfrm>
            <a:off x="457200" y="152400"/>
            <a:ext cx="5638800" cy="762000"/>
          </a:xfrm>
        </p:spPr>
        <p:txBody>
          <a:bodyPr>
            <a:normAutofit/>
          </a:bodyPr>
          <a:lstStyle/>
          <a:p>
            <a:r>
              <a:rPr lang="en-IN" sz="3200" b="1" i="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OUTCOMES:</a:t>
            </a:r>
            <a:endParaRPr lang="en-IN" sz="32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Thank you on stone">
            <a:hlinkClick r:id="rId2"/>
          </p:cNvPr>
          <p:cNvPicPr>
            <a:picLocks noGrp="1" noChangeAspect="1" noChangeArrowheads="1"/>
          </p:cNvPicPr>
          <p:nvPr>
            <p:ph idx="1"/>
          </p:nvPr>
        </p:nvPicPr>
        <p:blipFill>
          <a:blip r:embed="rId3"/>
          <a:srcRect/>
          <a:stretch>
            <a:fillRect/>
          </a:stretch>
        </p:blipFill>
        <p:spPr bwMode="auto">
          <a:xfrm>
            <a:off x="152400" y="152400"/>
            <a:ext cx="8797894" cy="6553200"/>
          </a:xfrm>
          <a:prstGeom prst="rect">
            <a:avLst/>
          </a:prstGeom>
          <a:noFill/>
        </p:spPr>
      </p:pic>
      <p:sp>
        <p:nvSpPr>
          <p:cNvPr id="4" name="Date Placeholder 3"/>
          <p:cNvSpPr>
            <a:spLocks noGrp="1"/>
          </p:cNvSpPr>
          <p:nvPr>
            <p:ph type="dt" sz="half" idx="14"/>
          </p:nvPr>
        </p:nvSpPr>
        <p:spPr/>
        <p:txBody>
          <a:bodyPr/>
          <a:lstStyle/>
          <a:p>
            <a:fld id="{7A7816EE-8C80-4649-A67F-C48FE85C9327}" type="datetime1">
              <a:rPr lang="en-US" smtClean="0"/>
              <a:pPr/>
              <a:t>13/11/2019</a:t>
            </a:fld>
            <a:endParaRPr lang="en-IN"/>
          </a:p>
        </p:txBody>
      </p:sp>
      <p:sp>
        <p:nvSpPr>
          <p:cNvPr id="5" name="Slide Number Placeholder 4"/>
          <p:cNvSpPr>
            <a:spLocks noGrp="1"/>
          </p:cNvSpPr>
          <p:nvPr>
            <p:ph type="sldNum" sz="quarter" idx="15"/>
          </p:nvPr>
        </p:nvSpPr>
        <p:spPr/>
        <p:txBody>
          <a:bodyPr/>
          <a:lstStyle/>
          <a:p>
            <a:fld id="{C91B346D-C5B0-4024-9083-4BDF91A709A4}" type="slidenum">
              <a:rPr lang="en-IN" smtClean="0"/>
              <a:pPr/>
              <a:t>7</a:t>
            </a:fld>
            <a:endParaRPr lang="en-IN"/>
          </a:p>
        </p:txBody>
      </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198</TotalTime>
  <Words>541</Words>
  <Application>Microsoft Office PowerPoint</Application>
  <PresentationFormat>On-screen Show (4:3)</PresentationFormat>
  <Paragraphs>47</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Paper</vt:lpstr>
      <vt:lpstr>Micro Project on  “Smart Charger Monitoring System Using Arduino”</vt:lpstr>
      <vt:lpstr>INTRODUCTION: </vt:lpstr>
      <vt:lpstr>OBJECTIVES:</vt:lpstr>
      <vt:lpstr>METHODOLOGY:</vt:lpstr>
      <vt:lpstr>Circuit Diagram </vt:lpstr>
      <vt:lpstr>OUTCOMES:</vt:lpstr>
      <vt:lpstr>Slide 7</vt:lpstr>
    </vt:vector>
  </TitlesOfParts>
  <Company>BELAGAAVI, KARNATAKA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hp</dc:creator>
  <cp:lastModifiedBy>DELL</cp:lastModifiedBy>
  <cp:revision>28</cp:revision>
  <dcterms:created xsi:type="dcterms:W3CDTF">2019-11-07T07:12:18Z</dcterms:created>
  <dcterms:modified xsi:type="dcterms:W3CDTF">2019-11-13T05:01:54Z</dcterms:modified>
</cp:coreProperties>
</file>