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3"/>
  </p:notesMasterIdLst>
  <p:handoutMasterIdLst>
    <p:handoutMasterId r:id="rId14"/>
  </p:handoutMasterIdLst>
  <p:sldIdLst>
    <p:sldId id="338" r:id="rId5"/>
    <p:sldId id="327" r:id="rId6"/>
    <p:sldId id="315" r:id="rId7"/>
    <p:sldId id="340" r:id="rId8"/>
    <p:sldId id="329" r:id="rId9"/>
    <p:sldId id="302" r:id="rId10"/>
    <p:sldId id="339" r:id="rId11"/>
    <p:sldId id="3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3/20/2024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5916" y="4832154"/>
            <a:ext cx="4193398" cy="122341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-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Priyesh Subhash Patil</a:t>
            </a:r>
          </a:p>
          <a:p>
            <a:pPr algn="ctr"/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AICTE ID: </a:t>
            </a:r>
          </a:p>
          <a:p>
            <a:pPr algn="ctr"/>
            <a:r>
              <a:rPr lang="en-IN" dirty="0"/>
              <a:t>STU61724cd0bbae61634880720</a:t>
            </a:r>
            <a:endParaRPr lang="en-I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0" dirty="0">
              <a:solidFill>
                <a:schemeClr val="tx1"/>
              </a:solidFill>
            </a:endParaRPr>
          </a:p>
          <a:p>
            <a:pPr algn="ctr"/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249" y="3006564"/>
            <a:ext cx="7850791" cy="1297868"/>
          </a:xfrm>
        </p:spPr>
        <p:txBody>
          <a:bodyPr>
            <a:normAutofit/>
          </a:bodyPr>
          <a:lstStyle/>
          <a:p>
            <a:pPr algn="ctr"/>
            <a:r>
              <a:rPr lang="en-IN" sz="43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Crop Performance Analysis</a:t>
            </a:r>
            <a:br>
              <a:rPr lang="en-IN" sz="32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0771" y="1156685"/>
            <a:ext cx="7977674" cy="541175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Diversity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Different types of crops are grown in various regions.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Regional Differences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Crop production varies between states and districts.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Seasonal Impact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season in which crops are grown affects their production.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Discrepancies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Some areas produce more crops compared to others.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for Farmers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Farmers face difficulties in achieving consistent crop yields.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Improvement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There are opportunities to improve farming practices and policies to address these challenges.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Crop Years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Crop production can change from year to year due to various factors.</a:t>
            </a:r>
          </a:p>
          <a:p>
            <a:pPr>
              <a:lnSpc>
                <a:spcPct val="150000"/>
              </a:lnSpc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83" y="323980"/>
            <a:ext cx="6995604" cy="699174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br>
              <a:rPr lang="en-IN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406" y="3052132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57" y="307910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Description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04E836-F596-4549-46E5-CDB829F958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530636"/>
            <a:ext cx="7904481" cy="501945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project aims to analyze crop production data from various regions to identify patterns, disparities, and opportunities for improvement in agricultural practices.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It covers data from different states and districts across multiple years and seasons, providing a comprehensive overview of crop production dynamics.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analysis involves examining crop yield, area under cultivation, and production levels for different crops to understand the factors influencing agricultural productivity.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presentation will highlight notable disparities in crop production between regions, seasonal variations in yield, and potential challenges faced by farmers.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F9A972-56C4-9D43-F58B-00C9F47EBE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0946" y="1610087"/>
            <a:ext cx="6776099" cy="396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points are: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Analysis: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agricultural data in India.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 am exploring crop production trends across various states, seasons, and years.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Identify potential relationships between factors affecting crop production.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Outcome: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valuable insights to inform agricultural practices and decision-making.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C66B70-B2AD-C9DB-7700-0950DECD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946" y="487972"/>
            <a:ext cx="5637763" cy="790322"/>
          </a:xfrm>
        </p:spPr>
        <p:txBody>
          <a:bodyPr>
            <a:normAutofit fontScale="90000"/>
          </a:bodyPr>
          <a:lstStyle/>
          <a:p>
            <a:r>
              <a:rPr lang="en-GB" sz="48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Description</a:t>
            </a:r>
            <a:br>
              <a:rPr lang="en-IN" sz="48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57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6004" y="1380678"/>
            <a:ext cx="7904481" cy="46712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Agriculture Organizations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Scientist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Agribusinesses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Groups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Organizations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4" y="587115"/>
            <a:ext cx="10046070" cy="802641"/>
          </a:xfrm>
        </p:spPr>
        <p:txBody>
          <a:bodyPr>
            <a:noAutofit/>
          </a:bodyPr>
          <a:lstStyle/>
          <a:p>
            <a:r>
              <a:rPr lang="en-US" sz="4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THE END USERS?</a:t>
            </a:r>
            <a:br>
              <a:rPr lang="en-IN" sz="4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4338734"/>
            <a:ext cx="1429633" cy="249144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5616" y="1308048"/>
            <a:ext cx="9027702" cy="530440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stack used in this crop performance analysis project includes: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Query Editor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Visualization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Excel File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(Comma-Separated Values) file format for storing and accessing the dataset.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Import/Export Tools: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data format (</a:t>
            </a:r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CSV, Excel,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</a:p>
          <a:p>
            <a:pPr lvl="1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70" y="430698"/>
            <a:ext cx="5306291" cy="847817"/>
          </a:xfrm>
        </p:spPr>
        <p:txBody>
          <a:bodyPr>
            <a:noAutofit/>
          </a:bodyPr>
          <a:lstStyle/>
          <a:p>
            <a:r>
              <a:rPr lang="en-US" sz="43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Used</a:t>
            </a:r>
            <a:br>
              <a:rPr lang="en-IN" sz="43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DAFCB2-BE5D-2231-CD22-F186286D8619}"/>
              </a:ext>
            </a:extLst>
          </p:cNvPr>
          <p:cNvSpPr/>
          <p:nvPr/>
        </p:nvSpPr>
        <p:spPr>
          <a:xfrm>
            <a:off x="5899471" y="2967335"/>
            <a:ext cx="393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sz="54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22D122-2B1C-0145-05CE-B9F6728A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654" y="86108"/>
            <a:ext cx="4275138" cy="66577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3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IN" sz="4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85DEFD-01AA-0931-5CAB-93AF3DB40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82" y="789098"/>
            <a:ext cx="10250602" cy="577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83660" y="4324340"/>
            <a:ext cx="2139696" cy="3443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Questions?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9FD1C7-DF7C-1662-69DB-2174F174DD20}"/>
              </a:ext>
            </a:extLst>
          </p:cNvPr>
          <p:cNvSpPr/>
          <p:nvPr/>
        </p:nvSpPr>
        <p:spPr>
          <a:xfrm>
            <a:off x="3576418" y="2577578"/>
            <a:ext cx="3554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54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697</TotalTime>
  <Words>381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Crop Performance Analysis </vt:lpstr>
      <vt:lpstr>Problem Statement </vt:lpstr>
      <vt:lpstr>Project Description  </vt:lpstr>
      <vt:lpstr>Project Description </vt:lpstr>
      <vt:lpstr>WHO ARE THE END USERS? </vt:lpstr>
      <vt:lpstr>Technology Used 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PRIYESH PATIL</cp:lastModifiedBy>
  <cp:revision>86</cp:revision>
  <dcterms:created xsi:type="dcterms:W3CDTF">2021-07-11T13:13:15Z</dcterms:created>
  <dcterms:modified xsi:type="dcterms:W3CDTF">2024-03-20T13:47:50Z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