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Quarterwise Total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Analysis Dashboard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75b9c0f-050b-4193-9cc3-6872683ab3c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d8d1435f0084520" /><Relationship Type="http://schemas.openxmlformats.org/officeDocument/2006/relationships/slideLayout" Target="/ppt/slideLayouts/slideLayout8.xml" Id="R69bb110fd4784706" /><Relationship Type="http://schemas.openxmlformats.org/officeDocument/2006/relationships/hyperlink" Target="https://app.powerbi.com/groups/me/reports/475b9c0f-050b-4193-9cc3-6872683ab3ca/?pbi_source=PowerPoint" TargetMode="External" Id="RelId0" /><Relationship Type="http://schemas.openxmlformats.org/officeDocument/2006/relationships/image" Target="/ppt/media/image4.png" Id="imgId2298956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3/17/2023 8:41:42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3/17/2023 8:34:22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slicer ,textbox ,slicer ,Top 5 Product ,Bottom 5 Product ,Top 5 customers ,Quarterwise Total Sales ,Sales Analysis Dashbo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9895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