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D83C22-85F8-4528-BDCF-1712C307A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AFD23E8-532D-4EB6-9C9D-AD3B9437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A65C7E-10D1-44BC-B2FA-0D5B1184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EFEC31-C437-43C6-97C7-7773F166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DCE68C-9F7E-42D5-BD24-68747D9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0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78DD6A-A2B6-41CA-8C75-3713FC00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A99EED3-3057-4589-9C3D-8386EEC4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C14A39-7C90-490A-805F-FECDD2A7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CC10A4-5444-4541-9F1E-B6E8270E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2ECED3-367A-49ED-B893-2BC173D0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19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44FC692-6708-4C79-A3DA-4B3C85D4E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1D55A81-448F-48A1-9A01-13D7962F5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9B13C6-AB3A-41E2-A96F-16C4F3D5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93003A-E79C-4460-BDF8-C60549AD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74E32C-C66A-48D7-AEB5-7E155480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0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143A35-BC80-4A93-A15F-22CF8724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B58F69-9B15-4DB1-A70A-6D32305E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9DF46F-2E06-4325-BE48-C23F84BE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B98090-4C74-422D-B985-3DA6DDF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FB4258-BB85-4F12-869B-2D33BC41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2DF47-D2E7-42F6-9221-CDD740B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F4FFB1-1A2D-4818-8B39-6EE304C8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99936D-44E6-4704-A6CD-4BEEEFC3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674692-7D47-4B17-AB4B-89CC2BCB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7850D3-3432-4E8D-A74C-D9A263E1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1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D62695-3E19-416F-AA77-748A0A6E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CAE275-C885-47EF-A192-FB6F0ED1D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3D518C6-9BE9-46D8-898C-1D52AC70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7FDA8C-6B39-42C8-A774-D52299EC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7CE571-8CAC-4A0A-9602-7F93877B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C97E20-DC36-432A-83CB-8911F93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89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8BB74F-4937-4978-AF25-A6A96ACF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72E80B-F265-4892-945F-B792DDCBF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0D7BAB-C76D-4B7C-A2E2-22F957EA5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83E7F8-55B6-4851-8358-04B8F6A66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5715A0-4D41-4974-8EF4-764301CC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4A7196-51DF-4466-8670-B6008FE6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D206E78-68A4-4AFC-A01F-9625C2C5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FE479A0-C0D1-4D4D-83FA-DE1DCFD8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99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3E29C-8E74-402E-A4FC-8C4B2487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FC94CC7-4F06-467C-977C-E13D5652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D7A2B1-0478-47B7-91D0-79DF741D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12BA73C-4A55-4F97-A1B8-706C6A19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26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54D1EDC-48A4-44BE-A07C-114910E6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59880F1-C485-4944-993A-B8104405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326E354-C68E-454A-B1C2-596236A5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824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DA7BE2-AEA9-4D5B-8A27-87B48391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87C06-D1FF-4D01-BA2C-09E466C9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85F062-62F5-4CA7-A82D-4558378CD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40C8A16-2624-45CB-A544-98EB2A72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717A2B-4BA4-4A2F-973A-E2D276E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955448-0A98-4939-B14E-6EB8178B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4351EA-0CE0-48D8-8B0F-19BDF838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EE6A127-B571-4631-B6E8-92ACF8233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1E75A7-70C0-44BF-BB4A-583821B0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23DC2A-621C-45C8-9D4D-7F704A8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56200F3-468F-49AF-A94A-30F42467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BEA196-F614-461E-BD27-E8F860B7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568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A89B87D-85ED-4C27-A3A3-84567D2E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393169-F4A0-4E74-B90E-41FE3E19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8C0AAA-BE28-4019-8E2A-1E2FB485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43A2-A369-4DDF-B2FE-AD825777992C}" type="datetimeFigureOut">
              <a:rPr lang="tr-TR" smtClean="0"/>
              <a:t>24.12.2022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A07957-3A5A-4578-A4D7-4A36275E7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8BDEC7-2947-4EEC-93E3-280DBDEA0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2F72-51E6-45A0-A4D6-268ABA10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92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utakarmut35@gmail.com(aci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4C781D1E-9484-4EC1-A78D-AA43D5F05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37075"/>
              </p:ext>
            </p:extLst>
          </p:nvPr>
        </p:nvGraphicFramePr>
        <p:xfrm>
          <a:off x="108156" y="1317523"/>
          <a:ext cx="11267766" cy="5672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889">
                  <a:extLst>
                    <a:ext uri="{9D8B030D-6E8A-4147-A177-3AD203B41FA5}">
                      <a16:colId xmlns:a16="http://schemas.microsoft.com/office/drawing/2014/main" val="2784814384"/>
                    </a:ext>
                  </a:extLst>
                </a:gridCol>
                <a:gridCol w="4965290">
                  <a:extLst>
                    <a:ext uri="{9D8B030D-6E8A-4147-A177-3AD203B41FA5}">
                      <a16:colId xmlns:a16="http://schemas.microsoft.com/office/drawing/2014/main" val="3286752734"/>
                    </a:ext>
                  </a:extLst>
                </a:gridCol>
                <a:gridCol w="3775587">
                  <a:extLst>
                    <a:ext uri="{9D8B030D-6E8A-4147-A177-3AD203B41FA5}">
                      <a16:colId xmlns:a16="http://schemas.microsoft.com/office/drawing/2014/main" val="2607787679"/>
                    </a:ext>
                  </a:extLst>
                </a:gridCol>
              </a:tblGrid>
              <a:tr h="747163">
                <a:tc>
                  <a:txBody>
                    <a:bodyPr/>
                    <a:lstStyle/>
                    <a:p>
                      <a:r>
                        <a:rPr lang="tr-TR" dirty="0"/>
                        <a:t>KİŞİ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İLETİŞİM BİLGİLERİ VE İLETİŞİM YÖNTEMİ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HANGİ DURUMLARDA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02839"/>
                  </a:ext>
                </a:extLst>
              </a:tr>
              <a:tr h="1090967">
                <a:tc>
                  <a:txBody>
                    <a:bodyPr/>
                    <a:lstStyle/>
                    <a:p>
                      <a:r>
                        <a:rPr lang="tr-TR" dirty="0"/>
                        <a:t>UMUT RAMAZAN AKARMUT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E-posta: </a:t>
                      </a:r>
                      <a:r>
                        <a:rPr lang="tr-TR" dirty="0">
                          <a:hlinkClick r:id="rId2"/>
                        </a:rPr>
                        <a:t>umutakarmut35@gmail.com(acil</a:t>
                      </a:r>
                      <a:r>
                        <a:rPr lang="tr-TR" dirty="0"/>
                        <a:t> olmayan durumlarda)</a:t>
                      </a:r>
                    </a:p>
                    <a:p>
                      <a:r>
                        <a:rPr lang="tr-TR" dirty="0"/>
                        <a:t>Telefon:05462476324(acil durumlarda)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Proje ile ilgili soru olduğunda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0531"/>
                  </a:ext>
                </a:extLst>
              </a:tr>
              <a:tr h="1090967">
                <a:tc>
                  <a:txBody>
                    <a:bodyPr/>
                    <a:lstStyle/>
                    <a:p>
                      <a:r>
                        <a:rPr lang="tr-TR" dirty="0"/>
                        <a:t>ZEYNEP TURAN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E-posta:vincentzeynep@gmail.com</a:t>
                      </a:r>
                      <a:r>
                        <a:rPr lang="tr-TR" dirty="0"/>
                        <a:t>(acil olmayan durumlarda)</a:t>
                      </a:r>
                    </a:p>
                    <a:p>
                      <a:r>
                        <a:rPr lang="tr-TR" dirty="0"/>
                        <a:t>Telefon:05051089835(acil olan durumlarda)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Github</a:t>
                      </a:r>
                      <a:r>
                        <a:rPr lang="tr-TR" dirty="0"/>
                        <a:t> ile teknik bir sorun olduğunda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44801"/>
                  </a:ext>
                </a:extLst>
              </a:tr>
              <a:tr h="757541">
                <a:tc>
                  <a:txBody>
                    <a:bodyPr/>
                    <a:lstStyle/>
                    <a:p>
                      <a:r>
                        <a:rPr lang="tr-TR" dirty="0"/>
                        <a:t>MELİH OKUR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E-posta:melihokurr@icloud.com</a:t>
                      </a:r>
                      <a:r>
                        <a:rPr lang="tr-TR" dirty="0"/>
                        <a:t>(acil olmayan durumlarda)</a:t>
                      </a:r>
                    </a:p>
                    <a:p>
                      <a:r>
                        <a:rPr lang="tr-TR" dirty="0"/>
                        <a:t>Telefon: 05358258557(acil olan durumlarda)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Eksik bir </a:t>
                      </a:r>
                      <a:r>
                        <a:rPr lang="tr-TR"/>
                        <a:t>durum olduğunda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93539"/>
                  </a:ext>
                </a:extLst>
              </a:tr>
              <a:tr h="757541">
                <a:tc>
                  <a:txBody>
                    <a:bodyPr/>
                    <a:lstStyle/>
                    <a:p>
                      <a:r>
                        <a:rPr lang="tr-TR" dirty="0"/>
                        <a:t>ATAHAN ŞENSOY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E-posta:atahane36@gmail.com(acil olmayan durumlarda)</a:t>
                      </a:r>
                    </a:p>
                    <a:p>
                      <a:r>
                        <a:rPr lang="tr-TR" dirty="0"/>
                        <a:t>Telefon:05319031917(acil olan durumlarda)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Teknik sorun olduğunda 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78571"/>
                  </a:ext>
                </a:extLst>
              </a:tr>
              <a:tr h="757541">
                <a:tc>
                  <a:txBody>
                    <a:bodyPr/>
                    <a:lstStyle/>
                    <a:p>
                      <a:r>
                        <a:rPr lang="tr-TR" dirty="0"/>
                        <a:t>MUHAMMET ALİ GİLAN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E-posta:aligilan36@gmail.com(acil olmayan durumlarda)</a:t>
                      </a:r>
                    </a:p>
                    <a:p>
                      <a:r>
                        <a:rPr lang="tr-TR" dirty="0"/>
                        <a:t>Telefon:05536767437(acil olan durumlarda)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Müşteri hizmetleri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3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Geniş ekran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Umut Akarmut</dc:creator>
  <cp:lastModifiedBy>Umut Akarmut</cp:lastModifiedBy>
  <cp:revision>1</cp:revision>
  <dcterms:created xsi:type="dcterms:W3CDTF">2022-12-24T15:59:25Z</dcterms:created>
  <dcterms:modified xsi:type="dcterms:W3CDTF">2022-12-24T16:11:20Z</dcterms:modified>
</cp:coreProperties>
</file>