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6" r:id="rId5"/>
    <p:sldId id="273" r:id="rId6"/>
    <p:sldId id="275" r:id="rId7"/>
    <p:sldId id="263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3C0"/>
    <a:srgbClr val="001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C7576-569C-4440-998E-31C4BBC32657}" type="datetimeFigureOut">
              <a:rPr lang="ru-RU" smtClean="0"/>
              <a:t>05.12.2023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35274-8B25-D74A-95A9-338001E7E9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31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27A10-5932-4294-8171-543F72BAD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AABC93-7D0F-95CF-3489-437B53EA3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A25504-3DB7-5D84-5A05-039A33D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9635-33A0-43F1-9147-9BF112BA0872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742E9-EBE6-2675-946C-36B616E9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8D415-7BE9-99FC-824C-0F36311E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0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CFD43-C06A-6728-DDE6-E18322DD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71BDE9-AEE1-A80D-225C-BC3400944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C185A1-3B3E-D4C2-FF62-C18866C1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70D4-428D-43F2-88D8-88158361526D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41BCDB-E913-765E-BC61-BF8BD297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497F00-BBCC-BDC3-22A4-AA39C505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54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869C83-1801-2E28-5176-1612AA4D7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A74451-566B-32B9-494E-BAAF67D10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8E5EE-647E-DED9-8005-DFD934EA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67BE5-DF1B-4565-9A1E-F337CAA5363D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3CF06-3D49-13BC-5346-2E9EF531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A72B4-E221-4886-C6F6-506192D6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4B5EAE-476D-4406-A105-F2B0CE72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664D64-9350-EBF1-82AB-402407D3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E1B60-E7DF-7ECB-4798-3EBE320D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F224-676B-47E7-A26A-9D59AF2419CE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B6BBEA-1064-FCA6-4B91-01F62B24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1E9EA-7A0B-B53E-222C-B546284C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27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36DEA5-5FE7-553E-190D-C82A804F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A3F500-4519-A9B4-647F-18587710A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4DCC7C-B5EA-3ECA-EE45-D2D890C3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A19B-23D9-4266-ADDC-B751625E49E2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FFA09D-448B-2259-2CA4-28611021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F2DAA-EB05-03B1-0156-36670CE1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4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43ABC-5FDB-0431-2FA6-D1265ED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7614A-B8FF-D1E5-12FF-83E663167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EDD23F-B765-5C5F-3D0D-6ADBB43D0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51503B-C0BA-16BA-AF5D-4C8DB7D4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1C9B-462A-437D-94BE-CC73BCC51BC3}" type="datetime1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9BF46-D38D-7876-57A0-4F54B743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DAD3F4-EE9C-5291-9D5E-C84B4C87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30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9CE41-0075-71D0-7902-F6878557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355070-49D2-A648-0BFE-598E283E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2F10EC-7AD8-E8B5-C990-71F70F79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31943A-B1F2-F750-5D2A-B9297CED5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DCF1E6-D171-EDE7-3A26-349329B2E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B99667-C7DB-830F-B181-570AC2C1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DF26-F38E-473B-8EB8-8556B8C156D8}" type="datetime1">
              <a:rPr lang="ru-RU" smtClean="0"/>
              <a:t>05.12.2023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A1714E-E571-BD0A-B43B-6E6DCA48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C09E38-D0C7-B190-86F7-53A09846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57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54ACD-C4DF-BD3D-6F15-7B4ED9E8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708A9A-E7D0-50AD-B373-6A18E71C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A4F7-53D6-4796-ACB1-CE622424565D}" type="datetime1">
              <a:rPr lang="ru-RU" smtClean="0"/>
              <a:t>05.12.2023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C2A06D-29DD-D2BD-680D-EE5C64FD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8189DA-C2CB-43E2-627B-4341C409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25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ADE841-C09C-0570-6C75-942C0C06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AA00-300A-49E1-AD2F-FB6E5BA71318}" type="datetime1">
              <a:rPr lang="ru-RU" smtClean="0"/>
              <a:t>05.12.2023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83D3A5-18A1-8C63-8B58-8D3C553E5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A23685-AE1E-4720-8B4A-07B1D04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52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1DEEA-1B10-5959-CD34-E6E72E79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94F58-5E0F-891A-596D-E14F5DA62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D2033F-82B0-A987-F2CA-362D715EA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028C88-7C14-2208-1A94-D4DC8275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A48-2B11-4988-996B-B5AD86F0E2E8}" type="datetime1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20D125-34E7-1DB3-1AD5-2A1E4034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75B383-FDE8-A139-460F-D02E3CC4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6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C7B2A-0985-7BB2-5792-B6E896B4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687EB9-52C5-853A-1DDB-0C1E89204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DA898E-4014-A232-57C1-45BA9E506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5221D1-5146-5576-AA66-B6E04C48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2634-2234-433F-9648-9C7982502D0E}" type="datetime1">
              <a:rPr lang="ru-RU" smtClean="0"/>
              <a:t>05.12.2023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2F40D-3DFC-55B2-2669-A4FE41C1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2BA951-AC18-CBB1-BB9E-37F43ED4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36994-1BF0-33C6-1812-49DB22CA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24A723-6CD9-F0F3-C066-2ADBC501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BBA568-D785-C574-AC22-988B79B58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5A864-8E0B-4163-9290-6165392EC01B}" type="datetime1">
              <a:rPr lang="ru-RU" smtClean="0"/>
              <a:t>05.12.2023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92E4A-50C5-5668-B484-99CB0F667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ADF69-B71B-EF50-2945-F79E6F02E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862A-80D5-4DE9-9D91-65C094DD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65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3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0" t="2723" r="20440" b="2649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43C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2C6C234-0F2D-D50A-5430-A10C02EC5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80" y="3037839"/>
            <a:ext cx="5994400" cy="782320"/>
          </a:xfrm>
        </p:spPr>
        <p:txBody>
          <a:bodyPr anchor="ctr">
            <a:norm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Montserrat" pitchFamily="2" charset="0"/>
              </a:rPr>
              <a:t>ТИТУЛЬНЫЙ ЛИСТ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FF31AD1-10CC-CFF0-69C2-8659C3203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480" y="461530"/>
            <a:ext cx="1594542" cy="7607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DFDDBA8-E045-0C54-12B7-29EDDA02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480" y="6371559"/>
            <a:ext cx="1682003" cy="183041"/>
          </a:xfrm>
          <a:prstGeom prst="rect">
            <a:avLst/>
          </a:prstGeom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1FE2C19C-C461-AF1A-0DB5-AB8C1EFC058B}"/>
              </a:ext>
            </a:extLst>
          </p:cNvPr>
          <p:cNvSpPr txBox="1"/>
          <p:nvPr/>
        </p:nvSpPr>
        <p:spPr>
          <a:xfrm>
            <a:off x="9565640" y="461531"/>
            <a:ext cx="262636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sz="2400" b="1" dirty="0" err="1" smtClean="0">
                <a:solidFill>
                  <a:srgbClr val="FFFFFF"/>
                </a:solidFill>
                <a:latin typeface="Montserrat" pitchFamily="2" charset="-52"/>
                <a:cs typeface="Verdana"/>
              </a:rPr>
              <a:t>Думать</a:t>
            </a:r>
            <a:r>
              <a:rPr lang="ru-RU" sz="2400" b="1" dirty="0" smtClean="0">
                <a:solidFill>
                  <a:srgbClr val="FFFFFF"/>
                </a:solidFill>
                <a:latin typeface="Montserrat" pitchFamily="2" charset="-52"/>
                <a:cs typeface="Verdana"/>
              </a:rPr>
              <a:t>.</a:t>
            </a:r>
            <a:endParaRPr lang="ru-RU" sz="2400" b="1" dirty="0">
              <a:solidFill>
                <a:srgbClr val="FFFFFF"/>
              </a:solidFill>
              <a:latin typeface="Montserrat" pitchFamily="2" charset="-52"/>
              <a:cs typeface="Verdana"/>
            </a:endParaRPr>
          </a:p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sz="2400" b="1" dirty="0" err="1" smtClean="0">
                <a:solidFill>
                  <a:srgbClr val="FFFFFF"/>
                </a:solidFill>
                <a:latin typeface="Montserrat" pitchFamily="2" charset="-52"/>
                <a:cs typeface="Verdana"/>
              </a:rPr>
              <a:t>Действовать</a:t>
            </a:r>
            <a:r>
              <a:rPr lang="ru-RU" sz="2400" b="1" dirty="0" smtClean="0">
                <a:solidFill>
                  <a:srgbClr val="FFFFFF"/>
                </a:solidFill>
                <a:latin typeface="Montserrat" pitchFamily="2" charset="-52"/>
                <a:cs typeface="Verdana"/>
              </a:rPr>
              <a:t>.</a:t>
            </a:r>
            <a:endParaRPr lang="ru-RU" sz="2400" b="1" dirty="0">
              <a:solidFill>
                <a:srgbClr val="FFFFFF"/>
              </a:solidFill>
              <a:latin typeface="Montserrat" pitchFamily="2" charset="-52"/>
              <a:cs typeface="Verdana"/>
            </a:endParaRPr>
          </a:p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sz="2400" b="1" dirty="0" err="1" smtClean="0">
                <a:solidFill>
                  <a:srgbClr val="FFFFFF"/>
                </a:solidFill>
                <a:latin typeface="Montserrat" pitchFamily="2" charset="-52"/>
                <a:cs typeface="Verdana"/>
              </a:rPr>
              <a:t>Достигать</a:t>
            </a:r>
            <a:r>
              <a:rPr lang="ru-RU" sz="2400" b="1" dirty="0" smtClean="0">
                <a:solidFill>
                  <a:srgbClr val="FFFFFF"/>
                </a:solidFill>
                <a:latin typeface="Montserrat" pitchFamily="2" charset="-52"/>
                <a:cs typeface="Verdana"/>
              </a:rPr>
              <a:t>.</a:t>
            </a:r>
            <a:endParaRPr sz="2400" b="1" dirty="0">
              <a:latin typeface="Montserrat" pitchFamily="2" charset="-52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5742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bg1"/>
                </a:solidFill>
                <a:latin typeface="Montserrat" pitchFamily="2" charset="-52"/>
              </a:rPr>
              <a:t>Содержание</a:t>
            </a:r>
            <a:endParaRPr lang="ru-RU" sz="3600" b="1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92B38-5AA2-C122-7441-DBCBD1813A31}"/>
              </a:ext>
            </a:extLst>
          </p:cNvPr>
          <p:cNvSpPr txBox="1"/>
          <p:nvPr/>
        </p:nvSpPr>
        <p:spPr>
          <a:xfrm>
            <a:off x="461963" y="1516284"/>
            <a:ext cx="3924842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1143C0"/>
              </a:buClr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FontTx/>
              <a:buAutoNum type="arabicPeriod"/>
            </a:pPr>
            <a:r>
              <a:rPr lang="ru-RU" dirty="0">
                <a:latin typeface="Montserrat" pitchFamily="2" charset="0"/>
              </a:rPr>
              <a:t>Вставьте название слайда</a:t>
            </a:r>
          </a:p>
          <a:p>
            <a:pPr marL="342900" indent="-342900">
              <a:lnSpc>
                <a:spcPct val="150000"/>
              </a:lnSpc>
              <a:buClr>
                <a:srgbClr val="1143C0"/>
              </a:buClr>
              <a:buAutoNum type="arabicPeriod"/>
            </a:pPr>
            <a:endParaRPr lang="ru-RU" dirty="0">
              <a:latin typeface="Montserrat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3D0509-8962-8EE2-1BCB-9B19C2E6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>
                <a:latin typeface=""/>
              </a:rPr>
              <a:t>2</a:t>
            </a:fld>
            <a:endParaRPr lang="ru-RU" dirty="0">
              <a:latin typeface="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31CE6A-3CFC-0808-F827-D5EE9707C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DC123-D270-C0A7-A053-C2F26C33D6C6}"/>
              </a:ext>
            </a:extLst>
          </p:cNvPr>
          <p:cNvSpPr txBox="1"/>
          <p:nvPr/>
        </p:nvSpPr>
        <p:spPr>
          <a:xfrm>
            <a:off x="11000935" y="65133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935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 smtClean="0">
                <a:solidFill>
                  <a:schemeClr val="bg1"/>
                </a:solidFill>
                <a:latin typeface="Montserrat" pitchFamily="2" charset="-52"/>
              </a:rPr>
              <a:t>Название слайда</a:t>
            </a:r>
            <a:endParaRPr lang="ru-RU" sz="3600" b="1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76BBB-79B1-3D56-EB7B-0A7694A31654}"/>
              </a:ext>
            </a:extLst>
          </p:cNvPr>
          <p:cNvSpPr txBox="1"/>
          <p:nvPr/>
        </p:nvSpPr>
        <p:spPr>
          <a:xfrm>
            <a:off x="578253" y="1885347"/>
            <a:ext cx="4298547" cy="34163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342900" indent="-342900">
              <a:buClr>
                <a:srgbClr val="1143C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itchFamily="2" charset="0"/>
              </a:rPr>
              <a:t>Текст </a:t>
            </a:r>
            <a:r>
              <a:rPr lang="ru-RU" sz="2400" dirty="0" err="1">
                <a:latin typeface="Montserrat" pitchFamily="2" charset="0"/>
              </a:rPr>
              <a:t>Текст</a:t>
            </a:r>
            <a:r>
              <a:rPr lang="ru-RU" sz="2400" dirty="0">
                <a:latin typeface="Montserrat" pitchFamily="2" charset="0"/>
              </a:rPr>
              <a:t> </a:t>
            </a:r>
            <a:r>
              <a:rPr lang="ru-RU" sz="2400" dirty="0" err="1">
                <a:latin typeface="Montserrat" pitchFamily="2" charset="0"/>
              </a:rPr>
              <a:t>Текст</a:t>
            </a:r>
            <a:endParaRPr lang="ru-RU" sz="2400" dirty="0">
              <a:latin typeface="Montserrat" pitchFamily="2" charset="0"/>
            </a:endParaRPr>
          </a:p>
          <a:p>
            <a:pPr marL="342900" indent="-342900">
              <a:buClr>
                <a:srgbClr val="1143C0"/>
              </a:buClr>
              <a:buFont typeface="Arial" panose="020B0604020202020204" pitchFamily="34" charset="0"/>
              <a:buChar char="•"/>
            </a:pPr>
            <a:endParaRPr lang="ru-RU" sz="2400" dirty="0">
              <a:latin typeface="Montserrat" pitchFamily="2" charset="0"/>
            </a:endParaRPr>
          </a:p>
          <a:p>
            <a:pPr marL="342900" indent="-342900">
              <a:buClr>
                <a:srgbClr val="1143C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itchFamily="2" charset="0"/>
              </a:rPr>
              <a:t>Текст </a:t>
            </a:r>
            <a:r>
              <a:rPr lang="ru-RU" sz="2400" dirty="0" err="1">
                <a:latin typeface="Montserrat" pitchFamily="2" charset="0"/>
              </a:rPr>
              <a:t>Текст</a:t>
            </a:r>
            <a:r>
              <a:rPr lang="ru-RU" sz="2400" dirty="0">
                <a:latin typeface="Montserrat" pitchFamily="2" charset="0"/>
              </a:rPr>
              <a:t> </a:t>
            </a:r>
            <a:r>
              <a:rPr lang="ru-RU" sz="2400" dirty="0" err="1">
                <a:latin typeface="Montserrat" pitchFamily="2" charset="0"/>
              </a:rPr>
              <a:t>Текст</a:t>
            </a:r>
            <a:endParaRPr lang="ru-RU" sz="2400" dirty="0">
              <a:latin typeface="Montserrat" pitchFamily="2" charset="0"/>
            </a:endParaRPr>
          </a:p>
          <a:p>
            <a:pPr marL="342900" indent="-342900">
              <a:buClr>
                <a:srgbClr val="1143C0"/>
              </a:buClr>
              <a:buFont typeface="Arial" panose="020B0604020202020204" pitchFamily="34" charset="0"/>
              <a:buChar char="•"/>
            </a:pPr>
            <a:endParaRPr lang="ru-RU" sz="2400" dirty="0">
              <a:latin typeface="Montserrat" pitchFamily="2" charset="0"/>
            </a:endParaRPr>
          </a:p>
          <a:p>
            <a:pPr marL="342900" indent="-342900">
              <a:buClr>
                <a:srgbClr val="1143C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itchFamily="2" charset="0"/>
              </a:rPr>
              <a:t>Текст </a:t>
            </a:r>
            <a:r>
              <a:rPr lang="ru-RU" sz="2400" dirty="0" err="1">
                <a:latin typeface="Montserrat" pitchFamily="2" charset="0"/>
              </a:rPr>
              <a:t>Текст</a:t>
            </a:r>
            <a:r>
              <a:rPr lang="ru-RU" sz="2400" dirty="0">
                <a:latin typeface="Montserrat" pitchFamily="2" charset="0"/>
              </a:rPr>
              <a:t> </a:t>
            </a:r>
            <a:r>
              <a:rPr lang="ru-RU" sz="2400" dirty="0" err="1">
                <a:latin typeface="Montserrat" pitchFamily="2" charset="0"/>
              </a:rPr>
              <a:t>Текст</a:t>
            </a:r>
            <a:endParaRPr lang="ru-RU" sz="2400" dirty="0">
              <a:latin typeface="Montserrat" pitchFamily="2" charset="0"/>
            </a:endParaRPr>
          </a:p>
          <a:p>
            <a:pPr marL="342900" indent="-342900">
              <a:buClr>
                <a:srgbClr val="1143C0"/>
              </a:buClr>
              <a:buFont typeface="Arial" panose="020B0604020202020204" pitchFamily="34" charset="0"/>
              <a:buChar char="•"/>
            </a:pPr>
            <a:endParaRPr lang="ru-RU" sz="2400" dirty="0">
              <a:latin typeface="Montserrat" pitchFamily="2" charset="0"/>
            </a:endParaRPr>
          </a:p>
          <a:p>
            <a:pPr marL="342900" indent="-342900">
              <a:buClr>
                <a:srgbClr val="1143C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itchFamily="2" charset="0"/>
              </a:rPr>
              <a:t>Текст </a:t>
            </a:r>
            <a:r>
              <a:rPr lang="ru-RU" sz="2400" dirty="0" err="1">
                <a:latin typeface="Montserrat" pitchFamily="2" charset="0"/>
              </a:rPr>
              <a:t>Текст</a:t>
            </a:r>
            <a:r>
              <a:rPr lang="ru-RU" sz="2400" dirty="0">
                <a:latin typeface="Montserrat" pitchFamily="2" charset="0"/>
              </a:rPr>
              <a:t> </a:t>
            </a:r>
            <a:r>
              <a:rPr lang="ru-RU" sz="2400" dirty="0" err="1">
                <a:latin typeface="Montserrat" pitchFamily="2" charset="0"/>
              </a:rPr>
              <a:t>Текст</a:t>
            </a:r>
            <a:endParaRPr lang="ru-RU" sz="2400" dirty="0">
              <a:latin typeface="Montserrat" pitchFamily="2" charset="0"/>
            </a:endParaRPr>
          </a:p>
          <a:p>
            <a:pPr marL="342900" indent="-342900">
              <a:buClr>
                <a:srgbClr val="1143C0"/>
              </a:buClr>
              <a:buFont typeface="Arial" panose="020B0604020202020204" pitchFamily="34" charset="0"/>
              <a:buChar char="•"/>
            </a:pPr>
            <a:endParaRPr lang="ru-RU" sz="2400" dirty="0">
              <a:latin typeface="Montserrat" pitchFamily="2" charset="0"/>
            </a:endParaRPr>
          </a:p>
          <a:p>
            <a:pPr marL="342900" indent="-342900">
              <a:buClr>
                <a:srgbClr val="1143C0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" pitchFamily="2" charset="0"/>
              </a:rPr>
              <a:t>Текст </a:t>
            </a:r>
            <a:r>
              <a:rPr lang="ru-RU" sz="2400" dirty="0" err="1">
                <a:latin typeface="Montserrat" pitchFamily="2" charset="0"/>
              </a:rPr>
              <a:t>Текст</a:t>
            </a:r>
            <a:r>
              <a:rPr lang="ru-RU" sz="2400" dirty="0">
                <a:latin typeface="Montserrat" pitchFamily="2" charset="0"/>
              </a:rPr>
              <a:t> </a:t>
            </a:r>
            <a:r>
              <a:rPr lang="ru-RU" sz="2400" dirty="0" err="1">
                <a:latin typeface="Montserrat" pitchFamily="2" charset="0"/>
              </a:rPr>
              <a:t>Текст</a:t>
            </a:r>
            <a:endParaRPr lang="ru-RU" sz="2400" dirty="0">
              <a:latin typeface="Montserrat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B7D2C4-278A-EE86-DF65-E635E4B2C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5" t="15689" r="19470" b="28685"/>
          <a:stretch/>
        </p:blipFill>
        <p:spPr>
          <a:xfrm>
            <a:off x="5640497" y="1392758"/>
            <a:ext cx="5940206" cy="46564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0A1E75-6AAE-89C7-A846-CD5369E2D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Montserrat" pitchFamily="2" charset="-52"/>
              </a:rPr>
              <a:t>Название слайда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4</a:t>
            </a:fld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3F55F6AB-4515-1EE0-CA9D-100D45E54C61}"/>
              </a:ext>
            </a:extLst>
          </p:cNvPr>
          <p:cNvSpPr/>
          <p:nvPr/>
        </p:nvSpPr>
        <p:spPr>
          <a:xfrm>
            <a:off x="461963" y="1585732"/>
            <a:ext cx="11214221" cy="1979271"/>
          </a:xfrm>
          <a:prstGeom prst="frame">
            <a:avLst>
              <a:gd name="adj1" fmla="val 300"/>
            </a:avLst>
          </a:prstGeom>
          <a:solidFill>
            <a:srgbClr val="1143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D7D14-27D1-2A32-78BD-F30389D3C893}"/>
              </a:ext>
            </a:extLst>
          </p:cNvPr>
          <p:cNvSpPr txBox="1"/>
          <p:nvPr/>
        </p:nvSpPr>
        <p:spPr>
          <a:xfrm>
            <a:off x="984738" y="1856935"/>
            <a:ext cx="999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Montserrat"/>
              </a:rPr>
              <a:t>Важный текст или цитата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461963" y="4269828"/>
            <a:ext cx="9992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/>
              </a:rPr>
              <a:t>Блок с текстом </a:t>
            </a:r>
          </a:p>
          <a:p>
            <a:r>
              <a:rPr lang="ru-RU" dirty="0">
                <a:latin typeface="Montserrat"/>
              </a:rPr>
              <a:t>Блок с текстом </a:t>
            </a:r>
          </a:p>
          <a:p>
            <a:r>
              <a:rPr lang="ru-RU" dirty="0">
                <a:latin typeface="Montserrat"/>
              </a:rPr>
              <a:t>Блок с текстом </a:t>
            </a:r>
          </a:p>
          <a:p>
            <a:r>
              <a:rPr lang="ru-RU" dirty="0">
                <a:latin typeface="Montserrat"/>
              </a:rPr>
              <a:t>Блок с текстом </a:t>
            </a:r>
          </a:p>
          <a:p>
            <a:r>
              <a:rPr lang="ru-RU" dirty="0">
                <a:latin typeface="Montserrat"/>
              </a:rPr>
              <a:t>Блок с текстом </a:t>
            </a:r>
          </a:p>
          <a:p>
            <a:r>
              <a:rPr lang="ru-RU" dirty="0">
                <a:latin typeface="Montserrat"/>
              </a:rPr>
              <a:t>Блок с текстом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7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Montserrat" pitchFamily="2" charset="-52"/>
              </a:rPr>
              <a:t>Название слайда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1025382" y="1948377"/>
            <a:ext cx="4501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  <a:p>
            <a:r>
              <a:rPr lang="ru-RU" dirty="0">
                <a:latin typeface="Montserrat"/>
              </a:rPr>
              <a:t>Блок с текстом Блок с текстом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D59FF81-948F-078E-ADFB-9C02D329A83A}"/>
              </a:ext>
            </a:extLst>
          </p:cNvPr>
          <p:cNvSpPr/>
          <p:nvPr/>
        </p:nvSpPr>
        <p:spPr>
          <a:xfrm>
            <a:off x="6120443" y="1085572"/>
            <a:ext cx="6071557" cy="5877936"/>
          </a:xfrm>
          <a:prstGeom prst="rect">
            <a:avLst/>
          </a:prstGeom>
          <a:solidFill>
            <a:srgbClr val="1143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E48E3-0BBC-9839-3353-12443BA6C1F7}"/>
              </a:ext>
            </a:extLst>
          </p:cNvPr>
          <p:cNvSpPr txBox="1"/>
          <p:nvPr/>
        </p:nvSpPr>
        <p:spPr>
          <a:xfrm>
            <a:off x="7002622" y="3536295"/>
            <a:ext cx="3757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Montserrat"/>
              </a:rPr>
              <a:t>Важный текст или цитата </a:t>
            </a:r>
          </a:p>
        </p:txBody>
      </p:sp>
    </p:spTree>
    <p:extLst>
      <p:ext uri="{BB962C8B-B14F-4D97-AF65-F5344CB8AC3E}">
        <p14:creationId xmlns:p14="http://schemas.microsoft.com/office/powerpoint/2010/main" val="232832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Montserrat" pitchFamily="2" charset="-52"/>
              </a:rPr>
              <a:t>Название слайда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691E2-C99A-50F6-77BC-F40FD76C6077}"/>
              </a:ext>
            </a:extLst>
          </p:cNvPr>
          <p:cNvSpPr txBox="1"/>
          <p:nvPr/>
        </p:nvSpPr>
        <p:spPr>
          <a:xfrm>
            <a:off x="1025382" y="1948377"/>
            <a:ext cx="4501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  <a:p>
            <a:r>
              <a:rPr lang="ru-RU" dirty="0">
                <a:latin typeface="Montserrat" pitchFamily="2" charset="0"/>
              </a:rPr>
              <a:t>Блок с текстом Блок с текстом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CA493B-E371-62A7-3FAD-16DA27CD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F78B99-6DED-F39C-7917-152A9F227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6401314" y="1538714"/>
            <a:ext cx="5790686" cy="506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6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A40385F-CA63-7C40-FBEE-B2C7EFC4D9DD}"/>
              </a:ext>
            </a:extLst>
          </p:cNvPr>
          <p:cNvSpPr/>
          <p:nvPr/>
        </p:nvSpPr>
        <p:spPr>
          <a:xfrm>
            <a:off x="0" y="0"/>
            <a:ext cx="12192000" cy="1085573"/>
          </a:xfrm>
          <a:custGeom>
            <a:avLst/>
            <a:gdLst/>
            <a:ahLst/>
            <a:cxnLst/>
            <a:rect l="l" t="t" r="r" b="b"/>
            <a:pathLst>
              <a:path w="20104100" h="1790064">
                <a:moveTo>
                  <a:pt x="20104099" y="0"/>
                </a:moveTo>
                <a:lnTo>
                  <a:pt x="0" y="0"/>
                </a:lnTo>
                <a:lnTo>
                  <a:pt x="0" y="1789715"/>
                </a:lnTo>
                <a:lnTo>
                  <a:pt x="20104099" y="1789715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54CD8B3-E4C0-3EAF-5AB5-9580E50B3CCA}"/>
              </a:ext>
            </a:extLst>
          </p:cNvPr>
          <p:cNvSpPr txBox="1">
            <a:spLocks/>
          </p:cNvSpPr>
          <p:nvPr/>
        </p:nvSpPr>
        <p:spPr>
          <a:xfrm>
            <a:off x="461963" y="0"/>
            <a:ext cx="10515600" cy="1085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Montserrat" pitchFamily="2" charset="-52"/>
              </a:rPr>
              <a:t>Название слайда 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D99C0B2-8AA1-AD15-6DBF-4AA20412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D862A-80D5-4DE9-9D91-65C094DD354F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ECED74E9-ECAF-6C07-FDFC-3EDA4A299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07895"/>
              </p:ext>
            </p:extLst>
          </p:nvPr>
        </p:nvGraphicFramePr>
        <p:xfrm>
          <a:off x="1854200" y="1487508"/>
          <a:ext cx="8128000" cy="4349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35791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127061"/>
                    </a:ext>
                  </a:extLst>
                </a:gridCol>
              </a:tblGrid>
              <a:tr h="60751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/>
                        </a:rPr>
                        <a:t>Наименование </a:t>
                      </a:r>
                    </a:p>
                  </a:txBody>
                  <a:tcPr>
                    <a:solidFill>
                      <a:srgbClr val="1143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Montserrat"/>
                        </a:rPr>
                        <a:t>Наименование </a:t>
                      </a:r>
                    </a:p>
                  </a:txBody>
                  <a:tcPr>
                    <a:solidFill>
                      <a:srgbClr val="1143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68039"/>
                  </a:ext>
                </a:extLst>
              </a:tr>
              <a:tr h="3741904">
                <a:tc>
                  <a:txBody>
                    <a:bodyPr/>
                    <a:lstStyle/>
                    <a:p>
                      <a:r>
                        <a:rPr lang="ru-RU" dirty="0">
                          <a:latin typeface="Montserrat"/>
                        </a:rPr>
                        <a:t>Текст </a:t>
                      </a:r>
                    </a:p>
                    <a:p>
                      <a:endParaRPr lang="ru-RU" dirty="0">
                        <a:latin typeface="Montserrat"/>
                      </a:endParaRPr>
                    </a:p>
                    <a:p>
                      <a:r>
                        <a:rPr lang="ru-RU" dirty="0">
                          <a:latin typeface="Montserrat"/>
                        </a:rPr>
                        <a:t>Текст</a:t>
                      </a:r>
                    </a:p>
                    <a:p>
                      <a:endParaRPr lang="ru-RU" dirty="0">
                        <a:latin typeface="Montserra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Montserrat"/>
                        </a:rPr>
                        <a:t>Текст</a:t>
                      </a:r>
                    </a:p>
                    <a:p>
                      <a:endParaRPr lang="ru-RU" dirty="0">
                        <a:latin typeface="Montserrat"/>
                      </a:endParaRPr>
                    </a:p>
                    <a:p>
                      <a:r>
                        <a:rPr lang="ru-RU" dirty="0">
                          <a:latin typeface="Montserrat"/>
                        </a:rPr>
                        <a:t>Текст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418014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4B0363-DCDA-BBD6-5328-28D3DDE1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0292" y="162436"/>
            <a:ext cx="1594542" cy="7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6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20A8971-094E-4671-BF71-60D643DADF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143C0"/>
          </a:solidFill>
        </p:spPr>
        <p:txBody>
          <a:bodyPr wrap="square" lIns="0" tIns="0" rIns="0" bIns="0" rtlCol="0"/>
          <a:lstStyle/>
          <a:p>
            <a:endParaRPr lang="ru-RU" dirty="0">
              <a:solidFill>
                <a:srgbClr val="1143C0"/>
              </a:solidFill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D5512E6A-392E-18B7-D7C8-79E41BE73635}"/>
              </a:ext>
            </a:extLst>
          </p:cNvPr>
          <p:cNvSpPr txBox="1"/>
          <p:nvPr/>
        </p:nvSpPr>
        <p:spPr>
          <a:xfrm>
            <a:off x="580770" y="6120887"/>
            <a:ext cx="366611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b="1" dirty="0">
                <a:solidFill>
                  <a:srgbClr val="FFFFFF"/>
                </a:solidFill>
                <a:latin typeface="Avenir Next Cyr Medium" panose="020B0603020202020204"/>
                <a:cs typeface="Tahoma"/>
              </a:rPr>
              <a:t>t.me/</a:t>
            </a:r>
            <a:r>
              <a:rPr b="1" dirty="0" err="1">
                <a:solidFill>
                  <a:srgbClr val="FFFFFF"/>
                </a:solidFill>
                <a:latin typeface="Avenir Next Cyr Medium" panose="020B0603020202020204"/>
                <a:cs typeface="Tahoma"/>
              </a:rPr>
              <a:t>surgu_univer</a:t>
            </a:r>
            <a:r>
              <a:rPr lang="en-US" b="1" dirty="0" err="1">
                <a:solidFill>
                  <a:srgbClr val="FFFFFF"/>
                </a:solidFill>
                <a:latin typeface="Avenir Next Cyr Medium" panose="020B0603020202020204"/>
                <a:cs typeface="Tahoma"/>
              </a:rPr>
              <a:t>s</a:t>
            </a:r>
            <a:r>
              <a:rPr b="1" dirty="0" err="1">
                <a:solidFill>
                  <a:srgbClr val="FFFFFF"/>
                </a:solidFill>
                <a:latin typeface="Avenir Next Cyr Medium" panose="020B0603020202020204"/>
                <a:cs typeface="Tahoma"/>
              </a:rPr>
              <a:t>ity</a:t>
            </a:r>
            <a:endParaRPr dirty="0">
              <a:latin typeface="Avenir Next Cyr Medium" panose="020B0603020202020204"/>
              <a:cs typeface="Tahoma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067710D-FB6A-96ED-42E3-C25F9328F304}"/>
              </a:ext>
            </a:extLst>
          </p:cNvPr>
          <p:cNvSpPr txBox="1"/>
          <p:nvPr/>
        </p:nvSpPr>
        <p:spPr>
          <a:xfrm>
            <a:off x="4054532" y="6120886"/>
            <a:ext cx="3481823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b="1" dirty="0">
                <a:solidFill>
                  <a:srgbClr val="FFFFFF"/>
                </a:solidFill>
                <a:latin typeface="Avenir Next Cyr Medium" panose="020B0603020202020204"/>
                <a:cs typeface="Tahoma"/>
              </a:rPr>
              <a:t>vk.com/abiturient.surgu</a:t>
            </a:r>
            <a:endParaRPr dirty="0">
              <a:latin typeface="Avenir Next Cyr Medium" panose="020B0603020202020204"/>
              <a:cs typeface="Tahoma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972EE0D9-BBC7-A7F1-BCA7-E65D4592644D}"/>
              </a:ext>
            </a:extLst>
          </p:cNvPr>
          <p:cNvSpPr txBox="1"/>
          <p:nvPr/>
        </p:nvSpPr>
        <p:spPr>
          <a:xfrm>
            <a:off x="8429004" y="6120885"/>
            <a:ext cx="3474536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b="1" dirty="0">
                <a:solidFill>
                  <a:srgbClr val="FFFFFF"/>
                </a:solidFill>
                <a:latin typeface="Avenir Next Cyr Medium" panose="020B0603020202020204"/>
                <a:cs typeface="Tahoma"/>
              </a:rPr>
              <a:t>vk.com/surgu</a:t>
            </a:r>
            <a:endParaRPr dirty="0">
              <a:latin typeface="Avenir Next Cyr Medium" panose="020B0603020202020204"/>
              <a:cs typeface="Tahoma"/>
            </a:endParaRPr>
          </a:p>
        </p:txBody>
      </p:sp>
      <p:pic>
        <p:nvPicPr>
          <p:cNvPr id="10" name="object 11">
            <a:extLst>
              <a:ext uri="{FF2B5EF4-FFF2-40B4-BE49-F238E27FC236}">
                <a16:creationId xmlns:a16="http://schemas.microsoft.com/office/drawing/2014/main" id="{E975CC0F-16FD-4412-DCBF-349D9144AE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5301" y="4864949"/>
            <a:ext cx="1161485" cy="1161485"/>
          </a:xfrm>
          <a:prstGeom prst="rect">
            <a:avLst/>
          </a:prstGeom>
        </p:spPr>
      </p:pic>
      <p:pic>
        <p:nvPicPr>
          <p:cNvPr id="11" name="object 12">
            <a:extLst>
              <a:ext uri="{FF2B5EF4-FFF2-40B4-BE49-F238E27FC236}">
                <a16:creationId xmlns:a16="http://schemas.microsoft.com/office/drawing/2014/main" id="{FF31C344-0DE0-CDFC-52A4-27BA5F8CBC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4059930" y="4871649"/>
            <a:ext cx="1154782" cy="1154786"/>
          </a:xfrm>
          <a:prstGeom prst="rect">
            <a:avLst/>
          </a:prstGeom>
        </p:spPr>
      </p:pic>
      <p:pic>
        <p:nvPicPr>
          <p:cNvPr id="12" name="object 13">
            <a:extLst>
              <a:ext uri="{FF2B5EF4-FFF2-40B4-BE49-F238E27FC236}">
                <a16:creationId xmlns:a16="http://schemas.microsoft.com/office/drawing/2014/main" id="{F9532D08-824F-E700-49DA-F6BDE1273F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0769" y="4864949"/>
            <a:ext cx="1161485" cy="1161485"/>
          </a:xfrm>
          <a:prstGeom prst="rect">
            <a:avLst/>
          </a:prstGeom>
        </p:spPr>
      </p:pic>
      <p:pic>
        <p:nvPicPr>
          <p:cNvPr id="13" name="object 14">
            <a:extLst>
              <a:ext uri="{FF2B5EF4-FFF2-40B4-BE49-F238E27FC236}">
                <a16:creationId xmlns:a16="http://schemas.microsoft.com/office/drawing/2014/main" id="{CADBFFFC-9D10-1ECC-4B2E-5D654AFF0EA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5900" y="1409830"/>
            <a:ext cx="2124232" cy="2124232"/>
          </a:xfrm>
          <a:prstGeom prst="rect">
            <a:avLst/>
          </a:prstGeom>
        </p:spPr>
      </p:pic>
      <p:grpSp>
        <p:nvGrpSpPr>
          <p:cNvPr id="14" name="object 15">
            <a:extLst>
              <a:ext uri="{FF2B5EF4-FFF2-40B4-BE49-F238E27FC236}">
                <a16:creationId xmlns:a16="http://schemas.microsoft.com/office/drawing/2014/main" id="{A1A3F4BD-431A-2C8F-683B-AFA17F868956}"/>
              </a:ext>
            </a:extLst>
          </p:cNvPr>
          <p:cNvGrpSpPr/>
          <p:nvPr/>
        </p:nvGrpSpPr>
        <p:grpSpPr>
          <a:xfrm>
            <a:off x="3083593" y="1409830"/>
            <a:ext cx="4505470" cy="567320"/>
            <a:chOff x="4626160" y="2633522"/>
            <a:chExt cx="9511030" cy="1197610"/>
          </a:xfrm>
        </p:grpSpPr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753CBB9A-67A8-84CA-96FA-C4A65E2F640E}"/>
                </a:ext>
              </a:extLst>
            </p:cNvPr>
            <p:cNvSpPr/>
            <p:nvPr/>
          </p:nvSpPr>
          <p:spPr>
            <a:xfrm>
              <a:off x="4626160" y="2633522"/>
              <a:ext cx="9511030" cy="1197610"/>
            </a:xfrm>
            <a:custGeom>
              <a:avLst/>
              <a:gdLst/>
              <a:ahLst/>
              <a:cxnLst/>
              <a:rect l="l" t="t" r="r" b="b"/>
              <a:pathLst>
                <a:path w="9511030" h="1197610">
                  <a:moveTo>
                    <a:pt x="9248671" y="0"/>
                  </a:moveTo>
                  <a:lnTo>
                    <a:pt x="261772" y="0"/>
                  </a:lnTo>
                  <a:lnTo>
                    <a:pt x="214718" y="4217"/>
                  </a:lnTo>
                  <a:lnTo>
                    <a:pt x="170431" y="16377"/>
                  </a:lnTo>
                  <a:lnTo>
                    <a:pt x="129651" y="35739"/>
                  </a:lnTo>
                  <a:lnTo>
                    <a:pt x="93116" y="61565"/>
                  </a:lnTo>
                  <a:lnTo>
                    <a:pt x="61565" y="93116"/>
                  </a:lnTo>
                  <a:lnTo>
                    <a:pt x="35739" y="129651"/>
                  </a:lnTo>
                  <a:lnTo>
                    <a:pt x="16377" y="170431"/>
                  </a:lnTo>
                  <a:lnTo>
                    <a:pt x="4217" y="214718"/>
                  </a:lnTo>
                  <a:lnTo>
                    <a:pt x="0" y="261772"/>
                  </a:lnTo>
                  <a:lnTo>
                    <a:pt x="0" y="935699"/>
                  </a:lnTo>
                  <a:lnTo>
                    <a:pt x="4217" y="982752"/>
                  </a:lnTo>
                  <a:lnTo>
                    <a:pt x="16377" y="1027039"/>
                  </a:lnTo>
                  <a:lnTo>
                    <a:pt x="35739" y="1067820"/>
                  </a:lnTo>
                  <a:lnTo>
                    <a:pt x="61565" y="1104355"/>
                  </a:lnTo>
                  <a:lnTo>
                    <a:pt x="93116" y="1135905"/>
                  </a:lnTo>
                  <a:lnTo>
                    <a:pt x="129651" y="1161731"/>
                  </a:lnTo>
                  <a:lnTo>
                    <a:pt x="170431" y="1181094"/>
                  </a:lnTo>
                  <a:lnTo>
                    <a:pt x="214718" y="1193253"/>
                  </a:lnTo>
                  <a:lnTo>
                    <a:pt x="261772" y="1197471"/>
                  </a:lnTo>
                  <a:lnTo>
                    <a:pt x="9248671" y="1197471"/>
                  </a:lnTo>
                  <a:lnTo>
                    <a:pt x="9295727" y="1193253"/>
                  </a:lnTo>
                  <a:lnTo>
                    <a:pt x="9340015" y="1181094"/>
                  </a:lnTo>
                  <a:lnTo>
                    <a:pt x="9380796" y="1161731"/>
                  </a:lnTo>
                  <a:lnTo>
                    <a:pt x="9417331" y="1135905"/>
                  </a:lnTo>
                  <a:lnTo>
                    <a:pt x="9448880" y="1104355"/>
                  </a:lnTo>
                  <a:lnTo>
                    <a:pt x="9474705" y="1067820"/>
                  </a:lnTo>
                  <a:lnTo>
                    <a:pt x="9494067" y="1027039"/>
                  </a:lnTo>
                  <a:lnTo>
                    <a:pt x="9506226" y="982752"/>
                  </a:lnTo>
                  <a:lnTo>
                    <a:pt x="9510443" y="935699"/>
                  </a:lnTo>
                  <a:lnTo>
                    <a:pt x="9510443" y="261772"/>
                  </a:lnTo>
                  <a:lnTo>
                    <a:pt x="9506226" y="214718"/>
                  </a:lnTo>
                  <a:lnTo>
                    <a:pt x="9494067" y="170431"/>
                  </a:lnTo>
                  <a:lnTo>
                    <a:pt x="9474705" y="129651"/>
                  </a:lnTo>
                  <a:lnTo>
                    <a:pt x="9448880" y="93116"/>
                  </a:lnTo>
                  <a:lnTo>
                    <a:pt x="9417331" y="61565"/>
                  </a:lnTo>
                  <a:lnTo>
                    <a:pt x="9380796" y="35739"/>
                  </a:lnTo>
                  <a:lnTo>
                    <a:pt x="9340015" y="16377"/>
                  </a:lnTo>
                  <a:lnTo>
                    <a:pt x="9295727" y="4217"/>
                  </a:lnTo>
                  <a:lnTo>
                    <a:pt x="9248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CA3042D7-DC42-751A-5ABA-B386E99F6D33}"/>
                </a:ext>
              </a:extLst>
            </p:cNvPr>
            <p:cNvSpPr/>
            <p:nvPr/>
          </p:nvSpPr>
          <p:spPr>
            <a:xfrm>
              <a:off x="4987565" y="2972440"/>
              <a:ext cx="592455" cy="591820"/>
            </a:xfrm>
            <a:custGeom>
              <a:avLst/>
              <a:gdLst/>
              <a:ahLst/>
              <a:cxnLst/>
              <a:rect l="l" t="t" r="r" b="b"/>
              <a:pathLst>
                <a:path w="592454" h="591820">
                  <a:moveTo>
                    <a:pt x="374341" y="0"/>
                  </a:moveTo>
                  <a:lnTo>
                    <a:pt x="331681" y="5040"/>
                  </a:lnTo>
                  <a:lnTo>
                    <a:pt x="290265" y="18759"/>
                  </a:lnTo>
                  <a:lnTo>
                    <a:pt x="251416" y="41267"/>
                  </a:lnTo>
                  <a:lnTo>
                    <a:pt x="215356" y="73546"/>
                  </a:lnTo>
                  <a:lnTo>
                    <a:pt x="189091" y="110692"/>
                  </a:lnTo>
                  <a:lnTo>
                    <a:pt x="172737" y="152233"/>
                  </a:lnTo>
                  <a:lnTo>
                    <a:pt x="166412" y="197702"/>
                  </a:lnTo>
                  <a:lnTo>
                    <a:pt x="170234" y="246626"/>
                  </a:lnTo>
                  <a:lnTo>
                    <a:pt x="184321" y="298537"/>
                  </a:lnTo>
                  <a:lnTo>
                    <a:pt x="208789" y="352964"/>
                  </a:lnTo>
                  <a:lnTo>
                    <a:pt x="36061" y="524728"/>
                  </a:lnTo>
                  <a:lnTo>
                    <a:pt x="28609" y="531625"/>
                  </a:lnTo>
                  <a:lnTo>
                    <a:pt x="21004" y="538444"/>
                  </a:lnTo>
                  <a:lnTo>
                    <a:pt x="14027" y="545607"/>
                  </a:lnTo>
                  <a:lnTo>
                    <a:pt x="8460" y="553534"/>
                  </a:lnTo>
                  <a:lnTo>
                    <a:pt x="4982" y="562283"/>
                  </a:lnTo>
                  <a:lnTo>
                    <a:pt x="2958" y="571820"/>
                  </a:lnTo>
                  <a:lnTo>
                    <a:pt x="1569" y="581701"/>
                  </a:lnTo>
                  <a:lnTo>
                    <a:pt x="0" y="591480"/>
                  </a:lnTo>
                  <a:lnTo>
                    <a:pt x="10156" y="590017"/>
                  </a:lnTo>
                  <a:lnTo>
                    <a:pt x="20645" y="588895"/>
                  </a:lnTo>
                  <a:lnTo>
                    <a:pt x="30220" y="586841"/>
                  </a:lnTo>
                  <a:lnTo>
                    <a:pt x="37632" y="582580"/>
                  </a:lnTo>
                  <a:lnTo>
                    <a:pt x="70940" y="549711"/>
                  </a:lnTo>
                  <a:lnTo>
                    <a:pt x="137148" y="483194"/>
                  </a:lnTo>
                  <a:lnTo>
                    <a:pt x="237018" y="381696"/>
                  </a:lnTo>
                  <a:lnTo>
                    <a:pt x="349619" y="381696"/>
                  </a:lnTo>
                  <a:lnTo>
                    <a:pt x="293400" y="363259"/>
                  </a:lnTo>
                  <a:lnTo>
                    <a:pt x="258248" y="336860"/>
                  </a:lnTo>
                  <a:lnTo>
                    <a:pt x="230887" y="302412"/>
                  </a:lnTo>
                  <a:lnTo>
                    <a:pt x="213025" y="261576"/>
                  </a:lnTo>
                  <a:lnTo>
                    <a:pt x="206370" y="216015"/>
                  </a:lnTo>
                  <a:lnTo>
                    <a:pt x="212129" y="170477"/>
                  </a:lnTo>
                  <a:lnTo>
                    <a:pt x="229242" y="129324"/>
                  </a:lnTo>
                  <a:lnTo>
                    <a:pt x="256002" y="94285"/>
                  </a:lnTo>
                  <a:lnTo>
                    <a:pt x="290703" y="67087"/>
                  </a:lnTo>
                  <a:lnTo>
                    <a:pt x="331637" y="49460"/>
                  </a:lnTo>
                  <a:lnTo>
                    <a:pt x="377098" y="43130"/>
                  </a:lnTo>
                  <a:lnTo>
                    <a:pt x="505321" y="43130"/>
                  </a:lnTo>
                  <a:lnTo>
                    <a:pt x="496564" y="35858"/>
                  </a:lnTo>
                  <a:lnTo>
                    <a:pt x="458105" y="15518"/>
                  </a:lnTo>
                  <a:lnTo>
                    <a:pt x="416923" y="3529"/>
                  </a:lnTo>
                  <a:lnTo>
                    <a:pt x="374341" y="0"/>
                  </a:lnTo>
                  <a:close/>
                </a:path>
                <a:path w="592454" h="591820">
                  <a:moveTo>
                    <a:pt x="349619" y="381696"/>
                  </a:moveTo>
                  <a:lnTo>
                    <a:pt x="237018" y="381696"/>
                  </a:lnTo>
                  <a:lnTo>
                    <a:pt x="291212" y="406390"/>
                  </a:lnTo>
                  <a:lnTo>
                    <a:pt x="342843" y="420847"/>
                  </a:lnTo>
                  <a:lnTo>
                    <a:pt x="391496" y="425193"/>
                  </a:lnTo>
                  <a:lnTo>
                    <a:pt x="436755" y="419557"/>
                  </a:lnTo>
                  <a:lnTo>
                    <a:pt x="478206" y="404064"/>
                  </a:lnTo>
                  <a:lnTo>
                    <a:pt x="505950" y="385267"/>
                  </a:lnTo>
                  <a:lnTo>
                    <a:pt x="380239" y="385267"/>
                  </a:lnTo>
                  <a:lnTo>
                    <a:pt x="349619" y="381696"/>
                  </a:lnTo>
                  <a:close/>
                </a:path>
                <a:path w="592454" h="591820">
                  <a:moveTo>
                    <a:pt x="505321" y="43130"/>
                  </a:moveTo>
                  <a:lnTo>
                    <a:pt x="377098" y="43130"/>
                  </a:lnTo>
                  <a:lnTo>
                    <a:pt x="422452" y="49301"/>
                  </a:lnTo>
                  <a:lnTo>
                    <a:pt x="463481" y="66855"/>
                  </a:lnTo>
                  <a:lnTo>
                    <a:pt x="498411" y="94014"/>
                  </a:lnTo>
                  <a:lnTo>
                    <a:pt x="525469" y="128998"/>
                  </a:lnTo>
                  <a:lnTo>
                    <a:pt x="542881" y="170028"/>
                  </a:lnTo>
                  <a:lnTo>
                    <a:pt x="548873" y="215324"/>
                  </a:lnTo>
                  <a:lnTo>
                    <a:pt x="542624" y="259885"/>
                  </a:lnTo>
                  <a:lnTo>
                    <a:pt x="525534" y="300064"/>
                  </a:lnTo>
                  <a:lnTo>
                    <a:pt x="499177" y="334276"/>
                  </a:lnTo>
                  <a:lnTo>
                    <a:pt x="465126" y="360937"/>
                  </a:lnTo>
                  <a:lnTo>
                    <a:pt x="424955" y="378462"/>
                  </a:lnTo>
                  <a:lnTo>
                    <a:pt x="380239" y="385267"/>
                  </a:lnTo>
                  <a:lnTo>
                    <a:pt x="505950" y="385267"/>
                  </a:lnTo>
                  <a:lnTo>
                    <a:pt x="548014" y="344022"/>
                  </a:lnTo>
                  <a:lnTo>
                    <a:pt x="571441" y="305680"/>
                  </a:lnTo>
                  <a:lnTo>
                    <a:pt x="586117" y="264652"/>
                  </a:lnTo>
                  <a:lnTo>
                    <a:pt x="592122" y="222230"/>
                  </a:lnTo>
                  <a:lnTo>
                    <a:pt x="589532" y="179707"/>
                  </a:lnTo>
                  <a:lnTo>
                    <a:pt x="578427" y="138372"/>
                  </a:lnTo>
                  <a:lnTo>
                    <a:pt x="558883" y="99519"/>
                  </a:lnTo>
                  <a:lnTo>
                    <a:pt x="530978" y="64439"/>
                  </a:lnTo>
                  <a:lnTo>
                    <a:pt x="505321" y="43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21">
            <a:extLst>
              <a:ext uri="{FF2B5EF4-FFF2-40B4-BE49-F238E27FC236}">
                <a16:creationId xmlns:a16="http://schemas.microsoft.com/office/drawing/2014/main" id="{5E11972C-CC41-AC58-8FE2-15526AE73CDC}"/>
              </a:ext>
            </a:extLst>
          </p:cNvPr>
          <p:cNvSpPr txBox="1"/>
          <p:nvPr/>
        </p:nvSpPr>
        <p:spPr>
          <a:xfrm>
            <a:off x="1249709" y="3867424"/>
            <a:ext cx="2591907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кaнaл</a:t>
            </a:r>
            <a:endParaRPr dirty="0">
              <a:latin typeface="Montserrat" pitchFamily="2" charset="-52"/>
              <a:cs typeface="Verdana"/>
            </a:endParaRPr>
          </a:p>
          <a:p>
            <a:pPr marL="12700">
              <a:spcBef>
                <a:spcPts val="40"/>
              </a:spcBef>
            </a:pPr>
            <a:r>
              <a:rPr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в тeлeгpaм</a:t>
            </a:r>
            <a:endParaRPr dirty="0">
              <a:latin typeface="Montserrat" pitchFamily="2" charset="-52"/>
              <a:cs typeface="Verdana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B1B22DA-CC98-6585-47A4-937BD8127343}"/>
              </a:ext>
            </a:extLst>
          </p:cNvPr>
          <p:cNvSpPr txBox="1"/>
          <p:nvPr/>
        </p:nvSpPr>
        <p:spPr>
          <a:xfrm>
            <a:off x="4728867" y="3873195"/>
            <a:ext cx="3481823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spcBef>
                <a:spcPts val="90"/>
              </a:spcBef>
            </a:pPr>
            <a:r>
              <a:rPr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coo</a:t>
            </a:r>
            <a:r>
              <a:rPr lang="ru-RU"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б</a:t>
            </a:r>
            <a:r>
              <a:rPr dirty="0" err="1">
                <a:solidFill>
                  <a:srgbClr val="FFFFFF"/>
                </a:solidFill>
                <a:latin typeface="Montserrat" pitchFamily="2" charset="-52"/>
                <a:cs typeface="Verdana"/>
              </a:rPr>
              <a:t>щecтвo</a:t>
            </a:r>
            <a:r>
              <a:rPr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 в BK</a:t>
            </a:r>
            <a:r>
              <a:rPr lang="ru-RU"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 </a:t>
            </a:r>
            <a:r>
              <a:rPr dirty="0" err="1">
                <a:solidFill>
                  <a:srgbClr val="FFFFFF"/>
                </a:solidFill>
                <a:latin typeface="Montserrat" pitchFamily="2" charset="-52"/>
                <a:cs typeface="Verdana"/>
              </a:rPr>
              <a:t>для</a:t>
            </a:r>
            <a:r>
              <a:rPr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 a</a:t>
            </a:r>
            <a:r>
              <a:rPr lang="ru-RU"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б</a:t>
            </a:r>
            <a:r>
              <a:rPr dirty="0" err="1">
                <a:solidFill>
                  <a:srgbClr val="FFFFFF"/>
                </a:solidFill>
                <a:latin typeface="Montserrat" pitchFamily="2" charset="-52"/>
                <a:cs typeface="Verdana"/>
              </a:rPr>
              <a:t>итypиeнт</a:t>
            </a:r>
            <a:r>
              <a:rPr lang="ru-RU" dirty="0" err="1">
                <a:solidFill>
                  <a:srgbClr val="FFFFFF"/>
                </a:solidFill>
                <a:latin typeface="Montserrat" pitchFamily="2" charset="-52"/>
                <a:cs typeface="Verdana"/>
              </a:rPr>
              <a:t>ов</a:t>
            </a:r>
            <a:endParaRPr dirty="0">
              <a:latin typeface="Montserrat" pitchFamily="2" charset="-52"/>
              <a:cs typeface="Verdana"/>
            </a:endParaRP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4DA93391-E3D0-69BB-995F-6BC607945121}"/>
              </a:ext>
            </a:extLst>
          </p:cNvPr>
          <p:cNvSpPr txBox="1"/>
          <p:nvPr/>
        </p:nvSpPr>
        <p:spPr>
          <a:xfrm>
            <a:off x="9097941" y="3873195"/>
            <a:ext cx="2478393" cy="5783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spcBef>
                <a:spcPts val="90"/>
              </a:spcBef>
            </a:pPr>
            <a:r>
              <a:rPr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o</a:t>
            </a:r>
            <a:r>
              <a:rPr lang="ru-RU"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б</a:t>
            </a:r>
            <a:r>
              <a:rPr dirty="0" err="1">
                <a:solidFill>
                  <a:srgbClr val="FFFFFF"/>
                </a:solidFill>
                <a:latin typeface="Montserrat" pitchFamily="2" charset="-52"/>
                <a:cs typeface="Verdana"/>
              </a:rPr>
              <a:t>щaя</a:t>
            </a:r>
            <a:r>
              <a:rPr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 </a:t>
            </a:r>
            <a:r>
              <a:rPr dirty="0" err="1">
                <a:solidFill>
                  <a:srgbClr val="FFFFFF"/>
                </a:solidFill>
                <a:latin typeface="Montserrat" pitchFamily="2" charset="-52"/>
                <a:cs typeface="Verdana"/>
              </a:rPr>
              <a:t>гpyппa</a:t>
            </a:r>
            <a:endParaRPr lang="ru-RU" dirty="0">
              <a:solidFill>
                <a:srgbClr val="FFFFFF"/>
              </a:solidFill>
              <a:latin typeface="Montserrat" pitchFamily="2" charset="-52"/>
              <a:cs typeface="Verdana"/>
            </a:endParaRPr>
          </a:p>
          <a:p>
            <a:pPr marL="12700" marR="5080">
              <a:spcBef>
                <a:spcPts val="90"/>
              </a:spcBef>
            </a:pPr>
            <a:r>
              <a:rPr dirty="0">
                <a:solidFill>
                  <a:srgbClr val="FFFFFF"/>
                </a:solidFill>
                <a:latin typeface="Montserrat" pitchFamily="2" charset="-52"/>
                <a:cs typeface="Verdana"/>
              </a:rPr>
              <a:t>в BK</a:t>
            </a:r>
            <a:endParaRPr dirty="0">
              <a:latin typeface="Montserrat" pitchFamily="2" charset="-52"/>
              <a:cs typeface="Verdana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11E0959A-2AA5-0FB0-CBD5-9B4AF9136343}"/>
              </a:ext>
            </a:extLst>
          </p:cNvPr>
          <p:cNvSpPr txBox="1">
            <a:spLocks/>
          </p:cNvSpPr>
          <p:nvPr/>
        </p:nvSpPr>
        <p:spPr>
          <a:xfrm>
            <a:off x="3841616" y="1504839"/>
            <a:ext cx="2958002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 algn="ctr">
              <a:spcBef>
                <a:spcPts val="135"/>
              </a:spcBef>
            </a:pPr>
            <a:r>
              <a:rPr lang="en-US" sz="2400" b="1" kern="0" dirty="0">
                <a:solidFill>
                  <a:schemeClr val="tx1"/>
                </a:solidFill>
                <a:latin typeface="Avenir Next Cyr Medium"/>
              </a:rPr>
              <a:t>www.surgu.ru</a:t>
            </a:r>
            <a:endParaRPr lang="ru-RU" sz="2400" b="1" kern="0" dirty="0">
              <a:solidFill>
                <a:schemeClr val="tx1"/>
              </a:solidFill>
              <a:latin typeface="Montserrat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CC6D109-4A64-563D-A84A-CD6CDED38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9618" y="373190"/>
            <a:ext cx="1666884" cy="795210"/>
          </a:xfrm>
          <a:prstGeom prst="rect">
            <a:avLst/>
          </a:prstGeom>
        </p:spPr>
      </p:pic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180641BD-FF77-DF6C-24B0-025D1B83E0F7}"/>
              </a:ext>
            </a:extLst>
          </p:cNvPr>
          <p:cNvSpPr txBox="1">
            <a:spLocks/>
          </p:cNvSpPr>
          <p:nvPr/>
        </p:nvSpPr>
        <p:spPr>
          <a:xfrm>
            <a:off x="575498" y="0"/>
            <a:ext cx="10515600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Montserrat" pitchFamily="2" charset="-52"/>
              </a:rPr>
              <a:t>ПРИСОЕДИНЯЙТЕСЬ К НАМ!</a:t>
            </a: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B1D18689-4D25-9E23-B9F0-B02B02E36810}"/>
              </a:ext>
            </a:extLst>
          </p:cNvPr>
          <p:cNvSpPr txBox="1">
            <a:spLocks/>
          </p:cNvSpPr>
          <p:nvPr/>
        </p:nvSpPr>
        <p:spPr>
          <a:xfrm>
            <a:off x="3083592" y="2266269"/>
            <a:ext cx="8166999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ru-RU" sz="2400" b="1" kern="0" dirty="0">
                <a:latin typeface="Avenir Next Cyr Medium" panose="020B0603020202020204"/>
              </a:rPr>
              <a:t>+7 900 000-00-00</a:t>
            </a:r>
            <a:r>
              <a:rPr lang="en-US" sz="2400" b="1" kern="0" dirty="0">
                <a:latin typeface="Montserrat" pitchFamily="2" charset="-52"/>
              </a:rPr>
              <a:t> - </a:t>
            </a:r>
            <a:r>
              <a:rPr lang="ru-RU" sz="2400" b="1" kern="0" dirty="0">
                <a:latin typeface="Avenir Next Cyr Medium" panose="020B0603020202020204"/>
              </a:rPr>
              <a:t>Ректор</a:t>
            </a:r>
            <a:r>
              <a:rPr lang="en-US" sz="2400" b="1" kern="0" dirty="0">
                <a:latin typeface="Montserrat" pitchFamily="2" charset="-52"/>
              </a:rPr>
              <a:t> </a:t>
            </a:r>
            <a:endParaRPr lang="ru-RU" sz="2400" b="1" kern="0" dirty="0">
              <a:latin typeface="Avenir Next Cyr Medium" panose="020B0603020202020204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DA099650-CA95-92FF-40E2-3D528BF3A516}"/>
              </a:ext>
            </a:extLst>
          </p:cNvPr>
          <p:cNvSpPr txBox="1">
            <a:spLocks/>
          </p:cNvSpPr>
          <p:nvPr/>
        </p:nvSpPr>
        <p:spPr>
          <a:xfrm>
            <a:off x="3083592" y="2938488"/>
            <a:ext cx="8166999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ru-RU" sz="2400" b="1" kern="0" dirty="0">
                <a:latin typeface="Avenir Next Cyr Medium" panose="020B0603020202020204"/>
              </a:rPr>
              <a:t>+7 900 000-00-00 - Приёмная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01" y="3960279"/>
            <a:ext cx="463005" cy="46300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73" y="3960277"/>
            <a:ext cx="463005" cy="46300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619" y="3930873"/>
            <a:ext cx="463005" cy="46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4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299</Words>
  <Application>Microsoft Office PowerPoint</Application>
  <PresentationFormat>Широкоэкранный</PresentationFormat>
  <Paragraphs>89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Avenir Next Cyr Medium</vt:lpstr>
      <vt:lpstr>Calibri</vt:lpstr>
      <vt:lpstr>Calibri Light</vt:lpstr>
      <vt:lpstr>Microsoft Sans Serif</vt:lpstr>
      <vt:lpstr>Montserrat</vt:lpstr>
      <vt:lpstr>Tahoma</vt:lpstr>
      <vt:lpstr>Verdana</vt:lpstr>
      <vt:lpstr>Тема Office</vt:lpstr>
      <vt:lpstr>ТИТУЛЬНЫЙ ЛИСТ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Ян Максимов</dc:creator>
  <cp:lastModifiedBy>Вера</cp:lastModifiedBy>
  <cp:revision>23</cp:revision>
  <dcterms:created xsi:type="dcterms:W3CDTF">2023-03-24T16:04:06Z</dcterms:created>
  <dcterms:modified xsi:type="dcterms:W3CDTF">2023-12-05T17:08:19Z</dcterms:modified>
</cp:coreProperties>
</file>