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5" r:id="rId7"/>
    <p:sldId id="260" r:id="rId8"/>
    <p:sldId id="264" r:id="rId9"/>
    <p:sldId id="261" r:id="rId10"/>
    <p:sldId id="262" r:id="rId11"/>
    <p:sldId id="268" r:id="rId12"/>
    <p:sldId id="270" r:id="rId13"/>
    <p:sldId id="269" r:id="rId14"/>
    <p:sldId id="271" r:id="rId15"/>
    <p:sldId id="266" r:id="rId16"/>
    <p:sldId id="267" r:id="rId17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3B7D23"/>
    <a:srgbClr val="E97132"/>
    <a:srgbClr val="CBC11E"/>
    <a:srgbClr val="56991D"/>
    <a:srgbClr val="196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F4C0CF-F364-4AB7-AF5F-6774FD65A469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64AD4547-5462-44E5-9EF0-29B3AA4E1F20}">
      <dgm:prSet phldrT="[Text]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th-TH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เพื่อให้มีระบบจัดเก็บข้อมูลการเบิกของ สามารถเรียกตรวจสอบย้อนหลังได้</a:t>
          </a:r>
          <a:endParaRPr lang="th-TH" dirty="0"/>
        </a:p>
      </dgm:t>
    </dgm:pt>
    <dgm:pt modelId="{8E71D180-502E-45E2-B6F7-C87B2F8C7584}" type="parTrans" cxnId="{ECAB4C8C-AC7D-4354-BD9B-8810453E5BA6}">
      <dgm:prSet/>
      <dgm:spPr/>
      <dgm:t>
        <a:bodyPr/>
        <a:lstStyle/>
        <a:p>
          <a:endParaRPr lang="th-TH"/>
        </a:p>
      </dgm:t>
    </dgm:pt>
    <dgm:pt modelId="{D32A006B-2BCF-437D-A423-367608E01286}" type="sibTrans" cxnId="{ECAB4C8C-AC7D-4354-BD9B-8810453E5BA6}">
      <dgm:prSet/>
      <dgm:spPr/>
      <dgm:t>
        <a:bodyPr/>
        <a:lstStyle/>
        <a:p>
          <a:endParaRPr lang="th-TH"/>
        </a:p>
      </dgm:t>
    </dgm:pt>
    <dgm:pt modelId="{3B06D6AA-1255-47B5-B908-B7B3BE2D8F0C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th-TH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เพื่อความรวดเร็ว ถูกต้องในการเบิกของ ด้วยระบบ</a:t>
          </a:r>
          <a:r>
            <a:rPr lang="en-US" dirty="0">
              <a:latin typeface="Noto Sans Thai" panose="020B0502040504020204" pitchFamily="34" charset="-34"/>
              <a:cs typeface="Noto Sans Thai" panose="020B0502040504020204" pitchFamily="34" charset="-34"/>
            </a:rPr>
            <a:t> QR Code</a:t>
          </a:r>
          <a:endParaRPr lang="th-TH" dirty="0">
            <a:latin typeface="Noto Sans Thai" panose="020B0502040504020204" pitchFamily="34" charset="-34"/>
            <a:cs typeface="Noto Sans Thai" panose="020B0502040504020204" pitchFamily="34" charset="-34"/>
          </a:endParaRPr>
        </a:p>
      </dgm:t>
    </dgm:pt>
    <dgm:pt modelId="{4DDE2E76-4FB6-42EE-A991-4BBB627CC09E}" type="parTrans" cxnId="{2F06EA53-EB01-49DE-9803-2632BA3033F0}">
      <dgm:prSet/>
      <dgm:spPr/>
      <dgm:t>
        <a:bodyPr/>
        <a:lstStyle/>
        <a:p>
          <a:endParaRPr lang="th-TH"/>
        </a:p>
      </dgm:t>
    </dgm:pt>
    <dgm:pt modelId="{069E84F6-EBA3-40D5-8AE2-48EF44F42C4C}" type="sibTrans" cxnId="{2F06EA53-EB01-49DE-9803-2632BA3033F0}">
      <dgm:prSet/>
      <dgm:spPr/>
      <dgm:t>
        <a:bodyPr/>
        <a:lstStyle/>
        <a:p>
          <a:endParaRPr lang="th-TH"/>
        </a:p>
      </dgm:t>
    </dgm:pt>
    <dgm:pt modelId="{CB1EFFC2-E655-4CAC-8317-AED5D938AD0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th-TH">
              <a:latin typeface="Noto Sans Thai" panose="020B0502040504020204" pitchFamily="34" charset="-34"/>
              <a:cs typeface="Noto Sans Thai" panose="020B0502040504020204" pitchFamily="34" charset="-34"/>
            </a:rPr>
            <a:t>มีระบบการอนุมัติตามสายงาน</a:t>
          </a:r>
          <a:endParaRPr lang="th-TH" dirty="0">
            <a:latin typeface="Noto Sans Thai" panose="020B0502040504020204" pitchFamily="34" charset="-34"/>
            <a:cs typeface="Noto Sans Thai" panose="020B0502040504020204" pitchFamily="34" charset="-34"/>
          </a:endParaRPr>
        </a:p>
      </dgm:t>
    </dgm:pt>
    <dgm:pt modelId="{5EFF22EB-E4CF-4FFD-B6A9-1E57D48B3735}" type="parTrans" cxnId="{F3209966-7751-4BAD-BAD6-E7E8EDE475F1}">
      <dgm:prSet/>
      <dgm:spPr/>
      <dgm:t>
        <a:bodyPr/>
        <a:lstStyle/>
        <a:p>
          <a:endParaRPr lang="th-TH"/>
        </a:p>
      </dgm:t>
    </dgm:pt>
    <dgm:pt modelId="{C18E52DE-6021-4627-BC3B-7A0F59F2C0A3}" type="sibTrans" cxnId="{F3209966-7751-4BAD-BAD6-E7E8EDE475F1}">
      <dgm:prSet/>
      <dgm:spPr/>
      <dgm:t>
        <a:bodyPr/>
        <a:lstStyle/>
        <a:p>
          <a:endParaRPr lang="th-TH"/>
        </a:p>
      </dgm:t>
    </dgm:pt>
    <dgm:pt modelId="{97F42622-3460-4236-98D9-5E6C4187CE1E}">
      <dgm:prSet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th-TH" dirty="0">
              <a:latin typeface="Noto Sans Thai" panose="020B0502040504020204" pitchFamily="34" charset="-34"/>
              <a:cs typeface="Noto Sans Thai" panose="020B0502040504020204" pitchFamily="34" charset="-34"/>
            </a:rPr>
            <a:t>สามารถเชื่อมต่อกับระบบ </a:t>
          </a:r>
          <a:r>
            <a:rPr lang="en-US" dirty="0">
              <a:latin typeface="Noto Sans Thai" panose="020B0502040504020204" pitchFamily="34" charset="-34"/>
              <a:cs typeface="Noto Sans Thai" panose="020B0502040504020204" pitchFamily="34" charset="-34"/>
            </a:rPr>
            <a:t>Epicor </a:t>
          </a:r>
          <a:r>
            <a:rPr lang="th-TH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เพื่อตัดของออกจากคลังสินค้า และบันทึกบัญชีได้ถูกต้อง</a:t>
          </a:r>
        </a:p>
      </dgm:t>
    </dgm:pt>
    <dgm:pt modelId="{DA4DA27B-2EED-47CF-9F70-C95251DD7624}" type="parTrans" cxnId="{674B3F09-27B0-45A5-B9EA-39F6513E4E43}">
      <dgm:prSet/>
      <dgm:spPr/>
      <dgm:t>
        <a:bodyPr/>
        <a:lstStyle/>
        <a:p>
          <a:endParaRPr lang="th-TH"/>
        </a:p>
      </dgm:t>
    </dgm:pt>
    <dgm:pt modelId="{67A4BE6E-098C-4999-82D4-45D46E4C7D0A}" type="sibTrans" cxnId="{674B3F09-27B0-45A5-B9EA-39F6513E4E43}">
      <dgm:prSet/>
      <dgm:spPr/>
      <dgm:t>
        <a:bodyPr/>
        <a:lstStyle/>
        <a:p>
          <a:endParaRPr lang="th-TH"/>
        </a:p>
      </dgm:t>
    </dgm:pt>
    <dgm:pt modelId="{F2451174-184D-45EA-A842-8D2071090737}" type="pres">
      <dgm:prSet presAssocID="{84F4C0CF-F364-4AB7-AF5F-6774FD65A469}" presName="Name0" presStyleCnt="0">
        <dgm:presLayoutVars>
          <dgm:chMax val="7"/>
          <dgm:chPref val="7"/>
          <dgm:dir/>
        </dgm:presLayoutVars>
      </dgm:prSet>
      <dgm:spPr/>
    </dgm:pt>
    <dgm:pt modelId="{2E1E547F-DB1B-4DFC-8EB9-0AA61E7895FD}" type="pres">
      <dgm:prSet presAssocID="{84F4C0CF-F364-4AB7-AF5F-6774FD65A469}" presName="Name1" presStyleCnt="0"/>
      <dgm:spPr/>
    </dgm:pt>
    <dgm:pt modelId="{21C84FBA-CD8E-47FB-9888-5AF3A20F46DE}" type="pres">
      <dgm:prSet presAssocID="{84F4C0CF-F364-4AB7-AF5F-6774FD65A469}" presName="cycle" presStyleCnt="0"/>
      <dgm:spPr/>
    </dgm:pt>
    <dgm:pt modelId="{8B03C5DF-E79E-470A-99B2-8A4E3BDB7496}" type="pres">
      <dgm:prSet presAssocID="{84F4C0CF-F364-4AB7-AF5F-6774FD65A469}" presName="srcNode" presStyleLbl="node1" presStyleIdx="0" presStyleCnt="4"/>
      <dgm:spPr/>
    </dgm:pt>
    <dgm:pt modelId="{FA699862-E438-4ADA-8460-BB6A560066FD}" type="pres">
      <dgm:prSet presAssocID="{84F4C0CF-F364-4AB7-AF5F-6774FD65A469}" presName="conn" presStyleLbl="parChTrans1D2" presStyleIdx="0" presStyleCnt="1"/>
      <dgm:spPr/>
    </dgm:pt>
    <dgm:pt modelId="{EEB6A015-7B95-44E1-B7DC-8D2D05849CC6}" type="pres">
      <dgm:prSet presAssocID="{84F4C0CF-F364-4AB7-AF5F-6774FD65A469}" presName="extraNode" presStyleLbl="node1" presStyleIdx="0" presStyleCnt="4"/>
      <dgm:spPr/>
    </dgm:pt>
    <dgm:pt modelId="{EBE2013F-CC73-4197-AFD1-7BE689D65D7F}" type="pres">
      <dgm:prSet presAssocID="{84F4C0CF-F364-4AB7-AF5F-6774FD65A469}" presName="dstNode" presStyleLbl="node1" presStyleIdx="0" presStyleCnt="4"/>
      <dgm:spPr/>
    </dgm:pt>
    <dgm:pt modelId="{D75FF3B3-5405-419E-B2BB-09D6491FB120}" type="pres">
      <dgm:prSet presAssocID="{64AD4547-5462-44E5-9EF0-29B3AA4E1F20}" presName="text_1" presStyleLbl="node1" presStyleIdx="0" presStyleCnt="4">
        <dgm:presLayoutVars>
          <dgm:bulletEnabled val="1"/>
        </dgm:presLayoutVars>
      </dgm:prSet>
      <dgm:spPr/>
    </dgm:pt>
    <dgm:pt modelId="{BE79DDCE-36F5-4AE5-9E09-ACDB46C31517}" type="pres">
      <dgm:prSet presAssocID="{64AD4547-5462-44E5-9EF0-29B3AA4E1F20}" presName="accent_1" presStyleCnt="0"/>
      <dgm:spPr/>
    </dgm:pt>
    <dgm:pt modelId="{DA48520B-3AD4-4039-8F22-942CE87F194B}" type="pres">
      <dgm:prSet presAssocID="{64AD4547-5462-44E5-9EF0-29B3AA4E1F20}" presName="accentRepeatNode" presStyleLbl="solidFgAcc1" presStyleIdx="0" presStyleCnt="4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03704D6A-8138-4BD5-A341-9E5F3B51FE2D}" type="pres">
      <dgm:prSet presAssocID="{3B06D6AA-1255-47B5-B908-B7B3BE2D8F0C}" presName="text_2" presStyleLbl="node1" presStyleIdx="1" presStyleCnt="4">
        <dgm:presLayoutVars>
          <dgm:bulletEnabled val="1"/>
        </dgm:presLayoutVars>
      </dgm:prSet>
      <dgm:spPr/>
    </dgm:pt>
    <dgm:pt modelId="{1B18E5CF-257F-49DA-9EBB-413AC1269C54}" type="pres">
      <dgm:prSet presAssocID="{3B06D6AA-1255-47B5-B908-B7B3BE2D8F0C}" presName="accent_2" presStyleCnt="0"/>
      <dgm:spPr/>
    </dgm:pt>
    <dgm:pt modelId="{D7C5E1DE-37D7-4E16-8972-EFACB9F8AA8B}" type="pres">
      <dgm:prSet presAssocID="{3B06D6AA-1255-47B5-B908-B7B3BE2D8F0C}" presName="accentRepeatNode" presStyleLbl="solidFgAcc1" presStyleIdx="1" presStyleCnt="4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C5309F4B-B60D-4D22-BCA9-D32E17A7A552}" type="pres">
      <dgm:prSet presAssocID="{CB1EFFC2-E655-4CAC-8317-AED5D938AD0E}" presName="text_3" presStyleLbl="node1" presStyleIdx="2" presStyleCnt="4">
        <dgm:presLayoutVars>
          <dgm:bulletEnabled val="1"/>
        </dgm:presLayoutVars>
      </dgm:prSet>
      <dgm:spPr/>
    </dgm:pt>
    <dgm:pt modelId="{44C11867-CD42-4F82-BE82-03C5A86F7186}" type="pres">
      <dgm:prSet presAssocID="{CB1EFFC2-E655-4CAC-8317-AED5D938AD0E}" presName="accent_3" presStyleCnt="0"/>
      <dgm:spPr/>
    </dgm:pt>
    <dgm:pt modelId="{E6168FEA-E998-4421-BF92-878F6E3CEA09}" type="pres">
      <dgm:prSet presAssocID="{CB1EFFC2-E655-4CAC-8317-AED5D938AD0E}" presName="accentRepeatNode" presStyleLbl="solidFgAcc1" presStyleIdx="2" presStyleCnt="4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  <dgm:pt modelId="{33CC8F46-88E5-4D1F-907F-D9877F208155}" type="pres">
      <dgm:prSet presAssocID="{97F42622-3460-4236-98D9-5E6C4187CE1E}" presName="text_4" presStyleLbl="node1" presStyleIdx="3" presStyleCnt="4">
        <dgm:presLayoutVars>
          <dgm:bulletEnabled val="1"/>
        </dgm:presLayoutVars>
      </dgm:prSet>
      <dgm:spPr/>
    </dgm:pt>
    <dgm:pt modelId="{C199CB23-B9F1-42CF-BD4D-3AA13D06A496}" type="pres">
      <dgm:prSet presAssocID="{97F42622-3460-4236-98D9-5E6C4187CE1E}" presName="accent_4" presStyleCnt="0"/>
      <dgm:spPr/>
    </dgm:pt>
    <dgm:pt modelId="{8E8F3ED2-7AFE-4531-832E-0A77DAEA9D8B}" type="pres">
      <dgm:prSet presAssocID="{97F42622-3460-4236-98D9-5E6C4187CE1E}" presName="accentRepeatNode" presStyleLbl="solidFgAcc1" presStyleIdx="3" presStyleCnt="4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</dgm:pt>
  </dgm:ptLst>
  <dgm:cxnLst>
    <dgm:cxn modelId="{731E5A06-B49E-4EBA-A266-E7763CF39F0E}" type="presOf" srcId="{D32A006B-2BCF-437D-A423-367608E01286}" destId="{FA699862-E438-4ADA-8460-BB6A560066FD}" srcOrd="0" destOrd="0" presId="urn:microsoft.com/office/officeart/2008/layout/VerticalCurvedList"/>
    <dgm:cxn modelId="{674B3F09-27B0-45A5-B9EA-39F6513E4E43}" srcId="{84F4C0CF-F364-4AB7-AF5F-6774FD65A469}" destId="{97F42622-3460-4236-98D9-5E6C4187CE1E}" srcOrd="3" destOrd="0" parTransId="{DA4DA27B-2EED-47CF-9F70-C95251DD7624}" sibTransId="{67A4BE6E-098C-4999-82D4-45D46E4C7D0A}"/>
    <dgm:cxn modelId="{F3209966-7751-4BAD-BAD6-E7E8EDE475F1}" srcId="{84F4C0CF-F364-4AB7-AF5F-6774FD65A469}" destId="{CB1EFFC2-E655-4CAC-8317-AED5D938AD0E}" srcOrd="2" destOrd="0" parTransId="{5EFF22EB-E4CF-4FFD-B6A9-1E57D48B3735}" sibTransId="{C18E52DE-6021-4627-BC3B-7A0F59F2C0A3}"/>
    <dgm:cxn modelId="{B5C8AE68-2319-4458-AA78-32F96F0E7B8C}" type="presOf" srcId="{CB1EFFC2-E655-4CAC-8317-AED5D938AD0E}" destId="{C5309F4B-B60D-4D22-BCA9-D32E17A7A552}" srcOrd="0" destOrd="0" presId="urn:microsoft.com/office/officeart/2008/layout/VerticalCurvedList"/>
    <dgm:cxn modelId="{430D456D-767D-4331-AB40-605CC7838598}" type="presOf" srcId="{84F4C0CF-F364-4AB7-AF5F-6774FD65A469}" destId="{F2451174-184D-45EA-A842-8D2071090737}" srcOrd="0" destOrd="0" presId="urn:microsoft.com/office/officeart/2008/layout/VerticalCurvedList"/>
    <dgm:cxn modelId="{4AC41E52-B654-41DD-9759-C7333F228584}" type="presOf" srcId="{3B06D6AA-1255-47B5-B908-B7B3BE2D8F0C}" destId="{03704D6A-8138-4BD5-A341-9E5F3B51FE2D}" srcOrd="0" destOrd="0" presId="urn:microsoft.com/office/officeart/2008/layout/VerticalCurvedList"/>
    <dgm:cxn modelId="{B6661A53-4A81-4DF0-8D21-3CD2968193AC}" type="presOf" srcId="{64AD4547-5462-44E5-9EF0-29B3AA4E1F20}" destId="{D75FF3B3-5405-419E-B2BB-09D6491FB120}" srcOrd="0" destOrd="0" presId="urn:microsoft.com/office/officeart/2008/layout/VerticalCurvedList"/>
    <dgm:cxn modelId="{2F06EA53-EB01-49DE-9803-2632BA3033F0}" srcId="{84F4C0CF-F364-4AB7-AF5F-6774FD65A469}" destId="{3B06D6AA-1255-47B5-B908-B7B3BE2D8F0C}" srcOrd="1" destOrd="0" parTransId="{4DDE2E76-4FB6-42EE-A991-4BBB627CC09E}" sibTransId="{069E84F6-EBA3-40D5-8AE2-48EF44F42C4C}"/>
    <dgm:cxn modelId="{ECAB4C8C-AC7D-4354-BD9B-8810453E5BA6}" srcId="{84F4C0CF-F364-4AB7-AF5F-6774FD65A469}" destId="{64AD4547-5462-44E5-9EF0-29B3AA4E1F20}" srcOrd="0" destOrd="0" parTransId="{8E71D180-502E-45E2-B6F7-C87B2F8C7584}" sibTransId="{D32A006B-2BCF-437D-A423-367608E01286}"/>
    <dgm:cxn modelId="{CC9B489C-51E3-4762-96B4-E693483D5DE6}" type="presOf" srcId="{97F42622-3460-4236-98D9-5E6C4187CE1E}" destId="{33CC8F46-88E5-4D1F-907F-D9877F208155}" srcOrd="0" destOrd="0" presId="urn:microsoft.com/office/officeart/2008/layout/VerticalCurvedList"/>
    <dgm:cxn modelId="{DD2A1CA3-2C81-4DBE-A88E-C63CB0222639}" type="presParOf" srcId="{F2451174-184D-45EA-A842-8D2071090737}" destId="{2E1E547F-DB1B-4DFC-8EB9-0AA61E7895FD}" srcOrd="0" destOrd="0" presId="urn:microsoft.com/office/officeart/2008/layout/VerticalCurvedList"/>
    <dgm:cxn modelId="{96AC61C6-8BBB-42B9-8A37-4EACBABB83E0}" type="presParOf" srcId="{2E1E547F-DB1B-4DFC-8EB9-0AA61E7895FD}" destId="{21C84FBA-CD8E-47FB-9888-5AF3A20F46DE}" srcOrd="0" destOrd="0" presId="urn:microsoft.com/office/officeart/2008/layout/VerticalCurvedList"/>
    <dgm:cxn modelId="{345E0720-FE57-46F5-A28D-D5027555A2C3}" type="presParOf" srcId="{21C84FBA-CD8E-47FB-9888-5AF3A20F46DE}" destId="{8B03C5DF-E79E-470A-99B2-8A4E3BDB7496}" srcOrd="0" destOrd="0" presId="urn:microsoft.com/office/officeart/2008/layout/VerticalCurvedList"/>
    <dgm:cxn modelId="{B1F19427-B80E-4624-B60A-036A23E99B19}" type="presParOf" srcId="{21C84FBA-CD8E-47FB-9888-5AF3A20F46DE}" destId="{FA699862-E438-4ADA-8460-BB6A560066FD}" srcOrd="1" destOrd="0" presId="urn:microsoft.com/office/officeart/2008/layout/VerticalCurvedList"/>
    <dgm:cxn modelId="{AAFE7F84-500F-43C2-8202-97B04074AA38}" type="presParOf" srcId="{21C84FBA-CD8E-47FB-9888-5AF3A20F46DE}" destId="{EEB6A015-7B95-44E1-B7DC-8D2D05849CC6}" srcOrd="2" destOrd="0" presId="urn:microsoft.com/office/officeart/2008/layout/VerticalCurvedList"/>
    <dgm:cxn modelId="{DE8B4885-E05A-4D76-A5B7-535ECE89CD88}" type="presParOf" srcId="{21C84FBA-CD8E-47FB-9888-5AF3A20F46DE}" destId="{EBE2013F-CC73-4197-AFD1-7BE689D65D7F}" srcOrd="3" destOrd="0" presId="urn:microsoft.com/office/officeart/2008/layout/VerticalCurvedList"/>
    <dgm:cxn modelId="{24B8DFB9-DF16-419C-B5ED-60DCF9E2054F}" type="presParOf" srcId="{2E1E547F-DB1B-4DFC-8EB9-0AA61E7895FD}" destId="{D75FF3B3-5405-419E-B2BB-09D6491FB120}" srcOrd="1" destOrd="0" presId="urn:microsoft.com/office/officeart/2008/layout/VerticalCurvedList"/>
    <dgm:cxn modelId="{26534346-1D63-4829-97D2-A98AF8041F7A}" type="presParOf" srcId="{2E1E547F-DB1B-4DFC-8EB9-0AA61E7895FD}" destId="{BE79DDCE-36F5-4AE5-9E09-ACDB46C31517}" srcOrd="2" destOrd="0" presId="urn:microsoft.com/office/officeart/2008/layout/VerticalCurvedList"/>
    <dgm:cxn modelId="{9723F170-56CE-4188-BE25-48FD5A5A07E1}" type="presParOf" srcId="{BE79DDCE-36F5-4AE5-9E09-ACDB46C31517}" destId="{DA48520B-3AD4-4039-8F22-942CE87F194B}" srcOrd="0" destOrd="0" presId="urn:microsoft.com/office/officeart/2008/layout/VerticalCurvedList"/>
    <dgm:cxn modelId="{656844C0-C7D6-477E-8C60-C01C4D8EDEB0}" type="presParOf" srcId="{2E1E547F-DB1B-4DFC-8EB9-0AA61E7895FD}" destId="{03704D6A-8138-4BD5-A341-9E5F3B51FE2D}" srcOrd="3" destOrd="0" presId="urn:microsoft.com/office/officeart/2008/layout/VerticalCurvedList"/>
    <dgm:cxn modelId="{874DBB60-13A1-4B20-98DA-3855E9D909B4}" type="presParOf" srcId="{2E1E547F-DB1B-4DFC-8EB9-0AA61E7895FD}" destId="{1B18E5CF-257F-49DA-9EBB-413AC1269C54}" srcOrd="4" destOrd="0" presId="urn:microsoft.com/office/officeart/2008/layout/VerticalCurvedList"/>
    <dgm:cxn modelId="{7A183D20-9669-4452-A15A-712AF0C98929}" type="presParOf" srcId="{1B18E5CF-257F-49DA-9EBB-413AC1269C54}" destId="{D7C5E1DE-37D7-4E16-8972-EFACB9F8AA8B}" srcOrd="0" destOrd="0" presId="urn:microsoft.com/office/officeart/2008/layout/VerticalCurvedList"/>
    <dgm:cxn modelId="{1BE1427E-6004-47E4-9353-8E8B7287182D}" type="presParOf" srcId="{2E1E547F-DB1B-4DFC-8EB9-0AA61E7895FD}" destId="{C5309F4B-B60D-4D22-BCA9-D32E17A7A552}" srcOrd="5" destOrd="0" presId="urn:microsoft.com/office/officeart/2008/layout/VerticalCurvedList"/>
    <dgm:cxn modelId="{6E07A699-AB58-4F49-9705-A2CCD75DFD32}" type="presParOf" srcId="{2E1E547F-DB1B-4DFC-8EB9-0AA61E7895FD}" destId="{44C11867-CD42-4F82-BE82-03C5A86F7186}" srcOrd="6" destOrd="0" presId="urn:microsoft.com/office/officeart/2008/layout/VerticalCurvedList"/>
    <dgm:cxn modelId="{E08CC493-CB35-431A-A9BC-96301E6F6A24}" type="presParOf" srcId="{44C11867-CD42-4F82-BE82-03C5A86F7186}" destId="{E6168FEA-E998-4421-BF92-878F6E3CEA09}" srcOrd="0" destOrd="0" presId="urn:microsoft.com/office/officeart/2008/layout/VerticalCurvedList"/>
    <dgm:cxn modelId="{BCA88199-EB9D-45DA-91C6-0471F08A11D9}" type="presParOf" srcId="{2E1E547F-DB1B-4DFC-8EB9-0AA61E7895FD}" destId="{33CC8F46-88E5-4D1F-907F-D9877F208155}" srcOrd="7" destOrd="0" presId="urn:microsoft.com/office/officeart/2008/layout/VerticalCurvedList"/>
    <dgm:cxn modelId="{28B41F65-B999-4E88-A945-8984309E4947}" type="presParOf" srcId="{2E1E547F-DB1B-4DFC-8EB9-0AA61E7895FD}" destId="{C199CB23-B9F1-42CF-BD4D-3AA13D06A496}" srcOrd="8" destOrd="0" presId="urn:microsoft.com/office/officeart/2008/layout/VerticalCurvedList"/>
    <dgm:cxn modelId="{22E25E29-6F18-4A1A-9917-B504689F4844}" type="presParOf" srcId="{C199CB23-B9F1-42CF-BD4D-3AA13D06A496}" destId="{8E8F3ED2-7AFE-4531-832E-0A77DAEA9D8B}" srcOrd="0" destOrd="0" presId="urn:microsoft.com/office/officeart/2008/layout/VerticalCurvedList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8C3D6C-97AF-469C-8901-527CA7F9EA2A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h-TH"/>
        </a:p>
      </dgm:t>
    </dgm:pt>
    <dgm:pt modelId="{AF01ECD8-6F8E-4A71-9345-A5304970A3B8}">
      <dgm:prSet phldrT="[Text]"/>
      <dgm:spPr/>
      <dgm:t>
        <a:bodyPr/>
        <a:lstStyle/>
        <a:p>
          <a:r>
            <a:rPr lang="th-TH" dirty="0"/>
            <a:t>บันทึกใบเบิกของ</a:t>
          </a:r>
        </a:p>
      </dgm:t>
    </dgm:pt>
    <dgm:pt modelId="{39B5F84A-0560-464F-8467-6FFA70CB6663}" type="parTrans" cxnId="{2906AA9D-684F-454E-A81A-C3A629A53B89}">
      <dgm:prSet/>
      <dgm:spPr/>
      <dgm:t>
        <a:bodyPr/>
        <a:lstStyle/>
        <a:p>
          <a:endParaRPr lang="th-TH"/>
        </a:p>
      </dgm:t>
    </dgm:pt>
    <dgm:pt modelId="{F0496E2A-6C44-42E0-9374-E7D9FE09A950}" type="sibTrans" cxnId="{2906AA9D-684F-454E-A81A-C3A629A53B89}">
      <dgm:prSet/>
      <dgm:spPr/>
      <dgm:t>
        <a:bodyPr/>
        <a:lstStyle/>
        <a:p>
          <a:endParaRPr lang="th-TH"/>
        </a:p>
      </dgm:t>
    </dgm:pt>
    <dgm:pt modelId="{0CB5795A-BA81-49CE-A8B0-8461B136B969}">
      <dgm:prSet phldrT="[Text]"/>
      <dgm:spPr/>
      <dgm:t>
        <a:bodyPr/>
        <a:lstStyle/>
        <a:p>
          <a:r>
            <a:rPr lang="th-TH" dirty="0"/>
            <a:t>อนุมัติ</a:t>
          </a:r>
        </a:p>
      </dgm:t>
    </dgm:pt>
    <dgm:pt modelId="{39D977A9-C286-4FAF-848B-87D308B464E6}" type="parTrans" cxnId="{820E4FD9-EB9B-42AC-BC85-4C0D403EAD32}">
      <dgm:prSet/>
      <dgm:spPr/>
      <dgm:t>
        <a:bodyPr/>
        <a:lstStyle/>
        <a:p>
          <a:endParaRPr lang="th-TH"/>
        </a:p>
      </dgm:t>
    </dgm:pt>
    <dgm:pt modelId="{3B664F8A-D1FD-484B-A50D-6E2CAB92544E}" type="sibTrans" cxnId="{820E4FD9-EB9B-42AC-BC85-4C0D403EAD32}">
      <dgm:prSet/>
      <dgm:spPr/>
      <dgm:t>
        <a:bodyPr/>
        <a:lstStyle/>
        <a:p>
          <a:endParaRPr lang="th-TH"/>
        </a:p>
      </dgm:t>
    </dgm:pt>
    <dgm:pt modelId="{FE6C479E-5289-42B3-9423-BC7B2EE54628}">
      <dgm:prSet phldrT="[Text]"/>
      <dgm:spPr/>
      <dgm:t>
        <a:bodyPr/>
        <a:lstStyle/>
        <a:p>
          <a:r>
            <a:rPr lang="en-US" dirty="0"/>
            <a:t>Store </a:t>
          </a:r>
          <a:r>
            <a:rPr lang="th-TH" dirty="0"/>
            <a:t>จ่ายของ</a:t>
          </a:r>
        </a:p>
      </dgm:t>
    </dgm:pt>
    <dgm:pt modelId="{00387E71-81A7-4DBE-AF32-80A2808D4C59}" type="parTrans" cxnId="{B88D887C-E2D1-4262-B8AD-8560BF2A3ADB}">
      <dgm:prSet/>
      <dgm:spPr/>
      <dgm:t>
        <a:bodyPr/>
        <a:lstStyle/>
        <a:p>
          <a:endParaRPr lang="th-TH"/>
        </a:p>
      </dgm:t>
    </dgm:pt>
    <dgm:pt modelId="{314BA108-58F1-4AB8-9A65-8ECFB0A5ECFE}" type="sibTrans" cxnId="{B88D887C-E2D1-4262-B8AD-8560BF2A3ADB}">
      <dgm:prSet/>
      <dgm:spPr/>
      <dgm:t>
        <a:bodyPr/>
        <a:lstStyle/>
        <a:p>
          <a:endParaRPr lang="th-TH"/>
        </a:p>
      </dgm:t>
    </dgm:pt>
    <dgm:pt modelId="{AF21A318-8B74-4C59-BE08-02F1C954BDF8}">
      <dgm:prSet phldrT="[Text]"/>
      <dgm:spPr/>
      <dgm:t>
        <a:bodyPr/>
        <a:lstStyle/>
        <a:p>
          <a:r>
            <a:rPr lang="en-US" dirty="0"/>
            <a:t>Auto DMT Issue </a:t>
          </a:r>
          <a:r>
            <a:rPr lang="en-US" dirty="0" err="1"/>
            <a:t>Misc</a:t>
          </a:r>
          <a:r>
            <a:rPr lang="en-US" dirty="0"/>
            <a:t> (no API) Epicor </a:t>
          </a:r>
          <a:endParaRPr lang="th-TH" dirty="0"/>
        </a:p>
      </dgm:t>
    </dgm:pt>
    <dgm:pt modelId="{39BFDE23-B7B7-41A9-A1ED-5792D308C6A4}" type="parTrans" cxnId="{320114C0-7710-4F5C-93CC-A11CE27522E4}">
      <dgm:prSet/>
      <dgm:spPr/>
      <dgm:t>
        <a:bodyPr/>
        <a:lstStyle/>
        <a:p>
          <a:endParaRPr lang="th-TH"/>
        </a:p>
      </dgm:t>
    </dgm:pt>
    <dgm:pt modelId="{B50B3439-A6B3-4DAC-A68E-D1F93B302FF0}" type="sibTrans" cxnId="{320114C0-7710-4F5C-93CC-A11CE27522E4}">
      <dgm:prSet/>
      <dgm:spPr/>
      <dgm:t>
        <a:bodyPr/>
        <a:lstStyle/>
        <a:p>
          <a:endParaRPr lang="th-TH"/>
        </a:p>
      </dgm:t>
    </dgm:pt>
    <dgm:pt modelId="{2E7D9468-D1CF-453F-9739-DC72D39EAD65}">
      <dgm:prSet phldrT="[Text]"/>
      <dgm:spPr/>
      <dgm:t>
        <a:bodyPr/>
        <a:lstStyle/>
        <a:p>
          <a:r>
            <a:rPr lang="en-US" dirty="0"/>
            <a:t>Report</a:t>
          </a:r>
          <a:endParaRPr lang="th-TH" dirty="0"/>
        </a:p>
      </dgm:t>
    </dgm:pt>
    <dgm:pt modelId="{E9552C88-8808-41C0-AE80-AFDC8FC5F4F6}" type="parTrans" cxnId="{8F67984D-C92F-4A67-9C0F-8A3BFD30852B}">
      <dgm:prSet/>
      <dgm:spPr/>
      <dgm:t>
        <a:bodyPr/>
        <a:lstStyle/>
        <a:p>
          <a:endParaRPr lang="th-TH"/>
        </a:p>
      </dgm:t>
    </dgm:pt>
    <dgm:pt modelId="{A4C3EA03-6B2D-40F1-8236-D9384446BC7A}" type="sibTrans" cxnId="{8F67984D-C92F-4A67-9C0F-8A3BFD30852B}">
      <dgm:prSet/>
      <dgm:spPr/>
      <dgm:t>
        <a:bodyPr/>
        <a:lstStyle/>
        <a:p>
          <a:endParaRPr lang="th-TH"/>
        </a:p>
      </dgm:t>
    </dgm:pt>
    <dgm:pt modelId="{8DBB7492-E06E-4C70-8AB4-1CCD96DDA3C7}" type="pres">
      <dgm:prSet presAssocID="{FF8C3D6C-97AF-469C-8901-527CA7F9EA2A}" presName="diagram" presStyleCnt="0">
        <dgm:presLayoutVars>
          <dgm:dir/>
          <dgm:resizeHandles val="exact"/>
        </dgm:presLayoutVars>
      </dgm:prSet>
      <dgm:spPr/>
    </dgm:pt>
    <dgm:pt modelId="{327DE170-BB15-4436-9071-54CB7C08771D}" type="pres">
      <dgm:prSet presAssocID="{AF01ECD8-6F8E-4A71-9345-A5304970A3B8}" presName="node" presStyleLbl="node1" presStyleIdx="0" presStyleCnt="5">
        <dgm:presLayoutVars>
          <dgm:bulletEnabled val="1"/>
        </dgm:presLayoutVars>
      </dgm:prSet>
      <dgm:spPr/>
    </dgm:pt>
    <dgm:pt modelId="{5F63637A-D94C-44F9-8440-96A34D705DE9}" type="pres">
      <dgm:prSet presAssocID="{F0496E2A-6C44-42E0-9374-E7D9FE09A950}" presName="sibTrans" presStyleLbl="sibTrans2D1" presStyleIdx="0" presStyleCnt="4"/>
      <dgm:spPr/>
    </dgm:pt>
    <dgm:pt modelId="{4B098E9C-31F5-4F29-B435-AC79713D77B2}" type="pres">
      <dgm:prSet presAssocID="{F0496E2A-6C44-42E0-9374-E7D9FE09A950}" presName="connectorText" presStyleLbl="sibTrans2D1" presStyleIdx="0" presStyleCnt="4"/>
      <dgm:spPr/>
    </dgm:pt>
    <dgm:pt modelId="{93BFE045-5CFE-4500-9084-1F2D47DDE6B0}" type="pres">
      <dgm:prSet presAssocID="{0CB5795A-BA81-49CE-A8B0-8461B136B969}" presName="node" presStyleLbl="node1" presStyleIdx="1" presStyleCnt="5">
        <dgm:presLayoutVars>
          <dgm:bulletEnabled val="1"/>
        </dgm:presLayoutVars>
      </dgm:prSet>
      <dgm:spPr/>
    </dgm:pt>
    <dgm:pt modelId="{CA983A94-4229-42FD-94DB-293181579298}" type="pres">
      <dgm:prSet presAssocID="{3B664F8A-D1FD-484B-A50D-6E2CAB92544E}" presName="sibTrans" presStyleLbl="sibTrans2D1" presStyleIdx="1" presStyleCnt="4"/>
      <dgm:spPr/>
    </dgm:pt>
    <dgm:pt modelId="{5889E883-13CC-4D94-A48B-FD06CB9082D1}" type="pres">
      <dgm:prSet presAssocID="{3B664F8A-D1FD-484B-A50D-6E2CAB92544E}" presName="connectorText" presStyleLbl="sibTrans2D1" presStyleIdx="1" presStyleCnt="4"/>
      <dgm:spPr/>
    </dgm:pt>
    <dgm:pt modelId="{0F01473A-7881-4715-82D8-7200A06F4A22}" type="pres">
      <dgm:prSet presAssocID="{FE6C479E-5289-42B3-9423-BC7B2EE54628}" presName="node" presStyleLbl="node1" presStyleIdx="2" presStyleCnt="5">
        <dgm:presLayoutVars>
          <dgm:bulletEnabled val="1"/>
        </dgm:presLayoutVars>
      </dgm:prSet>
      <dgm:spPr/>
    </dgm:pt>
    <dgm:pt modelId="{3B6EC2F8-4C2A-4380-A95F-37A40168FC10}" type="pres">
      <dgm:prSet presAssocID="{314BA108-58F1-4AB8-9A65-8ECFB0A5ECFE}" presName="sibTrans" presStyleLbl="sibTrans2D1" presStyleIdx="2" presStyleCnt="4"/>
      <dgm:spPr/>
    </dgm:pt>
    <dgm:pt modelId="{B4B2F10F-D838-4C57-8C74-19ACD0D02F40}" type="pres">
      <dgm:prSet presAssocID="{314BA108-58F1-4AB8-9A65-8ECFB0A5ECFE}" presName="connectorText" presStyleLbl="sibTrans2D1" presStyleIdx="2" presStyleCnt="4"/>
      <dgm:spPr/>
    </dgm:pt>
    <dgm:pt modelId="{7467CA0E-D8BD-4C91-8CA3-40796AFA82A3}" type="pres">
      <dgm:prSet presAssocID="{AF21A318-8B74-4C59-BE08-02F1C954BDF8}" presName="node" presStyleLbl="node1" presStyleIdx="3" presStyleCnt="5">
        <dgm:presLayoutVars>
          <dgm:bulletEnabled val="1"/>
        </dgm:presLayoutVars>
      </dgm:prSet>
      <dgm:spPr/>
    </dgm:pt>
    <dgm:pt modelId="{E8F2CC30-0589-4D53-B515-12826CE10A47}" type="pres">
      <dgm:prSet presAssocID="{B50B3439-A6B3-4DAC-A68E-D1F93B302FF0}" presName="sibTrans" presStyleLbl="sibTrans2D1" presStyleIdx="3" presStyleCnt="4"/>
      <dgm:spPr/>
    </dgm:pt>
    <dgm:pt modelId="{E82507AA-60A9-45F4-AA20-6ADAB3CA28B3}" type="pres">
      <dgm:prSet presAssocID="{B50B3439-A6B3-4DAC-A68E-D1F93B302FF0}" presName="connectorText" presStyleLbl="sibTrans2D1" presStyleIdx="3" presStyleCnt="4"/>
      <dgm:spPr/>
    </dgm:pt>
    <dgm:pt modelId="{CC1B4974-41BD-4BF6-A8D1-3535280ACCC0}" type="pres">
      <dgm:prSet presAssocID="{2E7D9468-D1CF-453F-9739-DC72D39EAD65}" presName="node" presStyleLbl="node1" presStyleIdx="4" presStyleCnt="5">
        <dgm:presLayoutVars>
          <dgm:bulletEnabled val="1"/>
        </dgm:presLayoutVars>
      </dgm:prSet>
      <dgm:spPr/>
    </dgm:pt>
  </dgm:ptLst>
  <dgm:cxnLst>
    <dgm:cxn modelId="{1D4BE40E-D65C-4C55-AFE8-76CE430F4337}" type="presOf" srcId="{F0496E2A-6C44-42E0-9374-E7D9FE09A950}" destId="{4B098E9C-31F5-4F29-B435-AC79713D77B2}" srcOrd="1" destOrd="0" presId="urn:microsoft.com/office/officeart/2005/8/layout/process5"/>
    <dgm:cxn modelId="{41906918-85F7-4B14-AA61-E4446B6DEC9E}" type="presOf" srcId="{3B664F8A-D1FD-484B-A50D-6E2CAB92544E}" destId="{CA983A94-4229-42FD-94DB-293181579298}" srcOrd="0" destOrd="0" presId="urn:microsoft.com/office/officeart/2005/8/layout/process5"/>
    <dgm:cxn modelId="{9E379219-7893-43C8-A695-F4FE02F9ABCC}" type="presOf" srcId="{314BA108-58F1-4AB8-9A65-8ECFB0A5ECFE}" destId="{3B6EC2F8-4C2A-4380-A95F-37A40168FC10}" srcOrd="0" destOrd="0" presId="urn:microsoft.com/office/officeart/2005/8/layout/process5"/>
    <dgm:cxn modelId="{CB18552A-6280-4EB5-A9CE-2EBE2CC7AD70}" type="presOf" srcId="{0CB5795A-BA81-49CE-A8B0-8461B136B969}" destId="{93BFE045-5CFE-4500-9084-1F2D47DDE6B0}" srcOrd="0" destOrd="0" presId="urn:microsoft.com/office/officeart/2005/8/layout/process5"/>
    <dgm:cxn modelId="{01797E3B-E68D-473B-9127-5DA32C59848A}" type="presOf" srcId="{2E7D9468-D1CF-453F-9739-DC72D39EAD65}" destId="{CC1B4974-41BD-4BF6-A8D1-3535280ACCC0}" srcOrd="0" destOrd="0" presId="urn:microsoft.com/office/officeart/2005/8/layout/process5"/>
    <dgm:cxn modelId="{E9AD6D45-4F28-4DB4-B86D-993C11414C6B}" type="presOf" srcId="{FF8C3D6C-97AF-469C-8901-527CA7F9EA2A}" destId="{8DBB7492-E06E-4C70-8AB4-1CCD96DDA3C7}" srcOrd="0" destOrd="0" presId="urn:microsoft.com/office/officeart/2005/8/layout/process5"/>
    <dgm:cxn modelId="{8F67984D-C92F-4A67-9C0F-8A3BFD30852B}" srcId="{FF8C3D6C-97AF-469C-8901-527CA7F9EA2A}" destId="{2E7D9468-D1CF-453F-9739-DC72D39EAD65}" srcOrd="4" destOrd="0" parTransId="{E9552C88-8808-41C0-AE80-AFDC8FC5F4F6}" sibTransId="{A4C3EA03-6B2D-40F1-8236-D9384446BC7A}"/>
    <dgm:cxn modelId="{B76E9854-788D-4FEB-B397-2646E8A272AD}" type="presOf" srcId="{AF21A318-8B74-4C59-BE08-02F1C954BDF8}" destId="{7467CA0E-D8BD-4C91-8CA3-40796AFA82A3}" srcOrd="0" destOrd="0" presId="urn:microsoft.com/office/officeart/2005/8/layout/process5"/>
    <dgm:cxn modelId="{B88D887C-E2D1-4262-B8AD-8560BF2A3ADB}" srcId="{FF8C3D6C-97AF-469C-8901-527CA7F9EA2A}" destId="{FE6C479E-5289-42B3-9423-BC7B2EE54628}" srcOrd="2" destOrd="0" parTransId="{00387E71-81A7-4DBE-AF32-80A2808D4C59}" sibTransId="{314BA108-58F1-4AB8-9A65-8ECFB0A5ECFE}"/>
    <dgm:cxn modelId="{807F967F-AB47-433B-B9ED-AAE11753D5E4}" type="presOf" srcId="{B50B3439-A6B3-4DAC-A68E-D1F93B302FF0}" destId="{E8F2CC30-0589-4D53-B515-12826CE10A47}" srcOrd="0" destOrd="0" presId="urn:microsoft.com/office/officeart/2005/8/layout/process5"/>
    <dgm:cxn modelId="{2906AA9D-684F-454E-A81A-C3A629A53B89}" srcId="{FF8C3D6C-97AF-469C-8901-527CA7F9EA2A}" destId="{AF01ECD8-6F8E-4A71-9345-A5304970A3B8}" srcOrd="0" destOrd="0" parTransId="{39B5F84A-0560-464F-8467-6FFA70CB6663}" sibTransId="{F0496E2A-6C44-42E0-9374-E7D9FE09A950}"/>
    <dgm:cxn modelId="{AB3292B1-3D61-4FB3-B08A-758D9150AC25}" type="presOf" srcId="{3B664F8A-D1FD-484B-A50D-6E2CAB92544E}" destId="{5889E883-13CC-4D94-A48B-FD06CB9082D1}" srcOrd="1" destOrd="0" presId="urn:microsoft.com/office/officeart/2005/8/layout/process5"/>
    <dgm:cxn modelId="{320114C0-7710-4F5C-93CC-A11CE27522E4}" srcId="{FF8C3D6C-97AF-469C-8901-527CA7F9EA2A}" destId="{AF21A318-8B74-4C59-BE08-02F1C954BDF8}" srcOrd="3" destOrd="0" parTransId="{39BFDE23-B7B7-41A9-A1ED-5792D308C6A4}" sibTransId="{B50B3439-A6B3-4DAC-A68E-D1F93B302FF0}"/>
    <dgm:cxn modelId="{CF441EC6-CF98-44AA-9166-41D44664B3E5}" type="presOf" srcId="{AF01ECD8-6F8E-4A71-9345-A5304970A3B8}" destId="{327DE170-BB15-4436-9071-54CB7C08771D}" srcOrd="0" destOrd="0" presId="urn:microsoft.com/office/officeart/2005/8/layout/process5"/>
    <dgm:cxn modelId="{7827EAD0-D4B2-487C-ACBD-086086A061FF}" type="presOf" srcId="{F0496E2A-6C44-42E0-9374-E7D9FE09A950}" destId="{5F63637A-D94C-44F9-8440-96A34D705DE9}" srcOrd="0" destOrd="0" presId="urn:microsoft.com/office/officeart/2005/8/layout/process5"/>
    <dgm:cxn modelId="{820E4FD9-EB9B-42AC-BC85-4C0D403EAD32}" srcId="{FF8C3D6C-97AF-469C-8901-527CA7F9EA2A}" destId="{0CB5795A-BA81-49CE-A8B0-8461B136B969}" srcOrd="1" destOrd="0" parTransId="{39D977A9-C286-4FAF-848B-87D308B464E6}" sibTransId="{3B664F8A-D1FD-484B-A50D-6E2CAB92544E}"/>
    <dgm:cxn modelId="{C7AD64F3-A9C7-486B-AF83-EA1A8DBEF618}" type="presOf" srcId="{B50B3439-A6B3-4DAC-A68E-D1F93B302FF0}" destId="{E82507AA-60A9-45F4-AA20-6ADAB3CA28B3}" srcOrd="1" destOrd="0" presId="urn:microsoft.com/office/officeart/2005/8/layout/process5"/>
    <dgm:cxn modelId="{89C639F4-827E-411A-AAA3-D5DF4D2CBC52}" type="presOf" srcId="{314BA108-58F1-4AB8-9A65-8ECFB0A5ECFE}" destId="{B4B2F10F-D838-4C57-8C74-19ACD0D02F40}" srcOrd="1" destOrd="0" presId="urn:microsoft.com/office/officeart/2005/8/layout/process5"/>
    <dgm:cxn modelId="{955671FA-8340-40D5-90F4-8249D60FB9A2}" type="presOf" srcId="{FE6C479E-5289-42B3-9423-BC7B2EE54628}" destId="{0F01473A-7881-4715-82D8-7200A06F4A22}" srcOrd="0" destOrd="0" presId="urn:microsoft.com/office/officeart/2005/8/layout/process5"/>
    <dgm:cxn modelId="{469AE455-425E-464F-9BD6-0B13C9296E1C}" type="presParOf" srcId="{8DBB7492-E06E-4C70-8AB4-1CCD96DDA3C7}" destId="{327DE170-BB15-4436-9071-54CB7C08771D}" srcOrd="0" destOrd="0" presId="urn:microsoft.com/office/officeart/2005/8/layout/process5"/>
    <dgm:cxn modelId="{5AAFFA1C-EEC0-466B-8D9C-AE084DF63069}" type="presParOf" srcId="{8DBB7492-E06E-4C70-8AB4-1CCD96DDA3C7}" destId="{5F63637A-D94C-44F9-8440-96A34D705DE9}" srcOrd="1" destOrd="0" presId="urn:microsoft.com/office/officeart/2005/8/layout/process5"/>
    <dgm:cxn modelId="{2789A876-0128-4A19-9F62-97CF5B733537}" type="presParOf" srcId="{5F63637A-D94C-44F9-8440-96A34D705DE9}" destId="{4B098E9C-31F5-4F29-B435-AC79713D77B2}" srcOrd="0" destOrd="0" presId="urn:microsoft.com/office/officeart/2005/8/layout/process5"/>
    <dgm:cxn modelId="{63826C7E-E01B-4DFF-8028-FABB4B9DA1D0}" type="presParOf" srcId="{8DBB7492-E06E-4C70-8AB4-1CCD96DDA3C7}" destId="{93BFE045-5CFE-4500-9084-1F2D47DDE6B0}" srcOrd="2" destOrd="0" presId="urn:microsoft.com/office/officeart/2005/8/layout/process5"/>
    <dgm:cxn modelId="{3A342F4F-E6E2-42D4-A4FB-2EE928284866}" type="presParOf" srcId="{8DBB7492-E06E-4C70-8AB4-1CCD96DDA3C7}" destId="{CA983A94-4229-42FD-94DB-293181579298}" srcOrd="3" destOrd="0" presId="urn:microsoft.com/office/officeart/2005/8/layout/process5"/>
    <dgm:cxn modelId="{C661BB75-A467-4DE1-88D8-7AFE30839527}" type="presParOf" srcId="{CA983A94-4229-42FD-94DB-293181579298}" destId="{5889E883-13CC-4D94-A48B-FD06CB9082D1}" srcOrd="0" destOrd="0" presId="urn:microsoft.com/office/officeart/2005/8/layout/process5"/>
    <dgm:cxn modelId="{16855A33-B59D-46F3-B4FC-03F6D8C33E5C}" type="presParOf" srcId="{8DBB7492-E06E-4C70-8AB4-1CCD96DDA3C7}" destId="{0F01473A-7881-4715-82D8-7200A06F4A22}" srcOrd="4" destOrd="0" presId="urn:microsoft.com/office/officeart/2005/8/layout/process5"/>
    <dgm:cxn modelId="{6EFDE4EA-49F8-4386-B1A7-B913490D2408}" type="presParOf" srcId="{8DBB7492-E06E-4C70-8AB4-1CCD96DDA3C7}" destId="{3B6EC2F8-4C2A-4380-A95F-37A40168FC10}" srcOrd="5" destOrd="0" presId="urn:microsoft.com/office/officeart/2005/8/layout/process5"/>
    <dgm:cxn modelId="{BE11DD44-9EC6-422C-A99D-7DD7ED5548D1}" type="presParOf" srcId="{3B6EC2F8-4C2A-4380-A95F-37A40168FC10}" destId="{B4B2F10F-D838-4C57-8C74-19ACD0D02F40}" srcOrd="0" destOrd="0" presId="urn:microsoft.com/office/officeart/2005/8/layout/process5"/>
    <dgm:cxn modelId="{51AD7D22-6598-4C81-AB39-F326D5234CFC}" type="presParOf" srcId="{8DBB7492-E06E-4C70-8AB4-1CCD96DDA3C7}" destId="{7467CA0E-D8BD-4C91-8CA3-40796AFA82A3}" srcOrd="6" destOrd="0" presId="urn:microsoft.com/office/officeart/2005/8/layout/process5"/>
    <dgm:cxn modelId="{A5DA2DBE-78EC-40F1-A498-19319541E0D9}" type="presParOf" srcId="{8DBB7492-E06E-4C70-8AB4-1CCD96DDA3C7}" destId="{E8F2CC30-0589-4D53-B515-12826CE10A47}" srcOrd="7" destOrd="0" presId="urn:microsoft.com/office/officeart/2005/8/layout/process5"/>
    <dgm:cxn modelId="{7623B775-AD20-42B5-A139-E127461C96D4}" type="presParOf" srcId="{E8F2CC30-0589-4D53-B515-12826CE10A47}" destId="{E82507AA-60A9-45F4-AA20-6ADAB3CA28B3}" srcOrd="0" destOrd="0" presId="urn:microsoft.com/office/officeart/2005/8/layout/process5"/>
    <dgm:cxn modelId="{E2386F67-EE7E-4D57-935B-68C531875BCB}" type="presParOf" srcId="{8DBB7492-E06E-4C70-8AB4-1CCD96DDA3C7}" destId="{CC1B4974-41BD-4BF6-A8D1-3535280ACCC0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699862-E438-4ADA-8460-BB6A560066FD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5FF3B3-5405-419E-B2BB-09D6491FB120}">
      <dsp:nvSpPr>
        <dsp:cNvPr id="0" name=""/>
        <dsp:cNvSpPr/>
      </dsp:nvSpPr>
      <dsp:spPr>
        <a:xfrm>
          <a:off x="610504" y="416587"/>
          <a:ext cx="8073089" cy="8336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เพื่อให้มีระบบจัดเก็บข้อมูลการเบิกของ สามารถเรียกตรวจสอบย้อนหลังได้</a:t>
          </a:r>
          <a:endParaRPr lang="th-TH" sz="2000" kern="1200" dirty="0"/>
        </a:p>
      </dsp:txBody>
      <dsp:txXfrm>
        <a:off x="610504" y="416587"/>
        <a:ext cx="8073089" cy="833607"/>
      </dsp:txXfrm>
    </dsp:sp>
    <dsp:sp modelId="{DA48520B-3AD4-4039-8F22-942CE87F194B}">
      <dsp:nvSpPr>
        <dsp:cNvPr id="0" name=""/>
        <dsp:cNvSpPr/>
      </dsp:nvSpPr>
      <dsp:spPr>
        <a:xfrm>
          <a:off x="89500" y="312386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04D6A-8138-4BD5-A341-9E5F3B51FE2D}">
      <dsp:nvSpPr>
        <dsp:cNvPr id="0" name=""/>
        <dsp:cNvSpPr/>
      </dsp:nvSpPr>
      <dsp:spPr>
        <a:xfrm>
          <a:off x="1088431" y="1667215"/>
          <a:ext cx="7595162" cy="833607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เพื่อความรวดเร็ว ถูกต้องในการเบิกของ ด้วยระบบ</a:t>
          </a:r>
          <a:r>
            <a:rPr lang="en-US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 QR Code</a:t>
          </a:r>
          <a:endParaRPr lang="th-TH" sz="2000" kern="1200" dirty="0">
            <a:latin typeface="Noto Sans Thai" panose="020B0502040504020204" pitchFamily="34" charset="-34"/>
            <a:cs typeface="Noto Sans Thai" panose="020B0502040504020204" pitchFamily="34" charset="-34"/>
          </a:endParaRPr>
        </a:p>
      </dsp:txBody>
      <dsp:txXfrm>
        <a:off x="1088431" y="1667215"/>
        <a:ext cx="7595162" cy="833607"/>
      </dsp:txXfrm>
    </dsp:sp>
    <dsp:sp modelId="{D7C5E1DE-37D7-4E16-8972-EFACB9F8AA8B}">
      <dsp:nvSpPr>
        <dsp:cNvPr id="0" name=""/>
        <dsp:cNvSpPr/>
      </dsp:nvSpPr>
      <dsp:spPr>
        <a:xfrm>
          <a:off x="567426" y="1563014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309F4B-B60D-4D22-BCA9-D32E17A7A552}">
      <dsp:nvSpPr>
        <dsp:cNvPr id="0" name=""/>
        <dsp:cNvSpPr/>
      </dsp:nvSpPr>
      <dsp:spPr>
        <a:xfrm>
          <a:off x="1088431" y="2917843"/>
          <a:ext cx="7595162" cy="833607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>
              <a:latin typeface="Noto Sans Thai" panose="020B0502040504020204" pitchFamily="34" charset="-34"/>
              <a:cs typeface="Noto Sans Thai" panose="020B0502040504020204" pitchFamily="34" charset="-34"/>
            </a:rPr>
            <a:t>มีระบบการอนุมัติตามสายงาน</a:t>
          </a:r>
          <a:endParaRPr lang="th-TH" sz="2000" kern="1200" dirty="0">
            <a:latin typeface="Noto Sans Thai" panose="020B0502040504020204" pitchFamily="34" charset="-34"/>
            <a:cs typeface="Noto Sans Thai" panose="020B0502040504020204" pitchFamily="34" charset="-34"/>
          </a:endParaRPr>
        </a:p>
      </dsp:txBody>
      <dsp:txXfrm>
        <a:off x="1088431" y="2917843"/>
        <a:ext cx="7595162" cy="833607"/>
      </dsp:txXfrm>
    </dsp:sp>
    <dsp:sp modelId="{E6168FEA-E998-4421-BF92-878F6E3CEA09}">
      <dsp:nvSpPr>
        <dsp:cNvPr id="0" name=""/>
        <dsp:cNvSpPr/>
      </dsp:nvSpPr>
      <dsp:spPr>
        <a:xfrm>
          <a:off x="567426" y="2813642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C8F46-88E5-4D1F-907F-D9877F208155}">
      <dsp:nvSpPr>
        <dsp:cNvPr id="0" name=""/>
        <dsp:cNvSpPr/>
      </dsp:nvSpPr>
      <dsp:spPr>
        <a:xfrm>
          <a:off x="610504" y="4168472"/>
          <a:ext cx="8073089" cy="83360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1676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สามารถเชื่อมต่อกับระบบ </a:t>
          </a:r>
          <a:r>
            <a:rPr lang="en-US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Epicor </a:t>
          </a:r>
          <a:r>
            <a:rPr lang="th-TH" sz="2000" kern="1200" dirty="0">
              <a:latin typeface="Noto Sans Thai" panose="020B0502040504020204" pitchFamily="34" charset="-34"/>
              <a:cs typeface="Noto Sans Thai" panose="020B0502040504020204" pitchFamily="34" charset="-34"/>
            </a:rPr>
            <a:t>เพื่อตัดของออกจากคลังสินค้า และบันทึกบัญชีได้ถูกต้อง</a:t>
          </a:r>
        </a:p>
      </dsp:txBody>
      <dsp:txXfrm>
        <a:off x="610504" y="4168472"/>
        <a:ext cx="8073089" cy="833607"/>
      </dsp:txXfrm>
    </dsp:sp>
    <dsp:sp modelId="{8E8F3ED2-7AFE-4531-832E-0A77DAEA9D8B}">
      <dsp:nvSpPr>
        <dsp:cNvPr id="0" name=""/>
        <dsp:cNvSpPr/>
      </dsp:nvSpPr>
      <dsp:spPr>
        <a:xfrm>
          <a:off x="89500" y="4064271"/>
          <a:ext cx="1042009" cy="104200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DE170-BB15-4436-9071-54CB7C08771D}">
      <dsp:nvSpPr>
        <dsp:cNvPr id="0" name=""/>
        <dsp:cNvSpPr/>
      </dsp:nvSpPr>
      <dsp:spPr>
        <a:xfrm>
          <a:off x="7143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300" kern="1200" dirty="0"/>
            <a:t>บันทึกใบเบิกของ</a:t>
          </a:r>
        </a:p>
      </dsp:txBody>
      <dsp:txXfrm>
        <a:off x="44665" y="1038705"/>
        <a:ext cx="2060143" cy="1206068"/>
      </dsp:txXfrm>
    </dsp:sp>
    <dsp:sp modelId="{5F63637A-D94C-44F9-8440-96A34D705DE9}">
      <dsp:nvSpPr>
        <dsp:cNvPr id="0" name=""/>
        <dsp:cNvSpPr/>
      </dsp:nvSpPr>
      <dsp:spPr>
        <a:xfrm>
          <a:off x="2330227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900" kern="1200"/>
        </a:p>
      </dsp:txBody>
      <dsp:txXfrm>
        <a:off x="2330227" y="1482881"/>
        <a:ext cx="316861" cy="317716"/>
      </dsp:txXfrm>
    </dsp:sp>
    <dsp:sp modelId="{93BFE045-5CFE-4500-9084-1F2D47DDE6B0}">
      <dsp:nvSpPr>
        <dsp:cNvPr id="0" name=""/>
        <dsp:cNvSpPr/>
      </dsp:nvSpPr>
      <dsp:spPr>
        <a:xfrm>
          <a:off x="2996406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300" kern="1200" dirty="0"/>
            <a:t>อนุมัติ</a:t>
          </a:r>
        </a:p>
      </dsp:txBody>
      <dsp:txXfrm>
        <a:off x="3033928" y="1038705"/>
        <a:ext cx="2060143" cy="1206068"/>
      </dsp:txXfrm>
    </dsp:sp>
    <dsp:sp modelId="{CA983A94-4229-42FD-94DB-293181579298}">
      <dsp:nvSpPr>
        <dsp:cNvPr id="0" name=""/>
        <dsp:cNvSpPr/>
      </dsp:nvSpPr>
      <dsp:spPr>
        <a:xfrm>
          <a:off x="5319490" y="1376976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900" kern="1200"/>
        </a:p>
      </dsp:txBody>
      <dsp:txXfrm>
        <a:off x="5319490" y="1482881"/>
        <a:ext cx="316861" cy="317716"/>
      </dsp:txXfrm>
    </dsp:sp>
    <dsp:sp modelId="{0F01473A-7881-4715-82D8-7200A06F4A22}">
      <dsp:nvSpPr>
        <dsp:cNvPr id="0" name=""/>
        <dsp:cNvSpPr/>
      </dsp:nvSpPr>
      <dsp:spPr>
        <a:xfrm>
          <a:off x="5985668" y="1001183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Store </a:t>
          </a:r>
          <a:r>
            <a:rPr lang="th-TH" sz="2300" kern="1200" dirty="0"/>
            <a:t>จ่ายของ</a:t>
          </a:r>
        </a:p>
      </dsp:txBody>
      <dsp:txXfrm>
        <a:off x="6023190" y="1038705"/>
        <a:ext cx="2060143" cy="1206068"/>
      </dsp:txXfrm>
    </dsp:sp>
    <dsp:sp modelId="{3B6EC2F8-4C2A-4380-A95F-37A40168FC10}">
      <dsp:nvSpPr>
        <dsp:cNvPr id="0" name=""/>
        <dsp:cNvSpPr/>
      </dsp:nvSpPr>
      <dsp:spPr>
        <a:xfrm rot="5400000">
          <a:off x="6826932" y="243175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900" kern="1200"/>
        </a:p>
      </dsp:txBody>
      <dsp:txXfrm rot="-5400000">
        <a:off x="6894404" y="2470192"/>
        <a:ext cx="317716" cy="316861"/>
      </dsp:txXfrm>
    </dsp:sp>
    <dsp:sp modelId="{7467CA0E-D8BD-4C91-8CA3-40796AFA82A3}">
      <dsp:nvSpPr>
        <dsp:cNvPr id="0" name=""/>
        <dsp:cNvSpPr/>
      </dsp:nvSpPr>
      <dsp:spPr>
        <a:xfrm>
          <a:off x="5985668" y="3136371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Auto DMT Issue </a:t>
          </a:r>
          <a:r>
            <a:rPr lang="en-US" sz="2300" kern="1200" dirty="0" err="1"/>
            <a:t>Misc</a:t>
          </a:r>
          <a:r>
            <a:rPr lang="en-US" sz="2300" kern="1200" dirty="0"/>
            <a:t> (no API) Epicor </a:t>
          </a:r>
          <a:endParaRPr lang="th-TH" sz="2300" kern="1200" dirty="0"/>
        </a:p>
      </dsp:txBody>
      <dsp:txXfrm>
        <a:off x="6023190" y="3173893"/>
        <a:ext cx="2060143" cy="1206068"/>
      </dsp:txXfrm>
    </dsp:sp>
    <dsp:sp modelId="{E8F2CC30-0589-4D53-B515-12826CE10A47}">
      <dsp:nvSpPr>
        <dsp:cNvPr id="0" name=""/>
        <dsp:cNvSpPr/>
      </dsp:nvSpPr>
      <dsp:spPr>
        <a:xfrm rot="10800000">
          <a:off x="5345112" y="3512163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h-TH" sz="1900" kern="1200"/>
        </a:p>
      </dsp:txBody>
      <dsp:txXfrm rot="10800000">
        <a:off x="5480910" y="3618068"/>
        <a:ext cx="316861" cy="317716"/>
      </dsp:txXfrm>
    </dsp:sp>
    <dsp:sp modelId="{CC1B4974-41BD-4BF6-A8D1-3535280ACCC0}">
      <dsp:nvSpPr>
        <dsp:cNvPr id="0" name=""/>
        <dsp:cNvSpPr/>
      </dsp:nvSpPr>
      <dsp:spPr>
        <a:xfrm>
          <a:off x="2996406" y="3136370"/>
          <a:ext cx="2135187" cy="128111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Report</a:t>
          </a:r>
          <a:endParaRPr lang="th-TH" sz="2300" kern="1200" dirty="0"/>
        </a:p>
      </dsp:txBody>
      <dsp:txXfrm>
        <a:off x="3033928" y="3173892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CF09-73AE-51E1-3ABD-9F5BDE069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47DCB-5972-9B55-D34C-11EC1F9D8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1CA8-6842-8A3C-1430-67E1E0017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F18D-6634-E9B3-857A-BE6260E86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E0617-C282-1545-15E3-814E3E4A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12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D514-2C1B-6711-6B6C-8CEE7D2D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01993-EB76-8FC2-8835-C4ACACBF0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A1B1-EBBF-1924-F59A-B92908B5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FB21-6E38-6DD3-8BA6-92FB10E8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0C057-991A-6BE8-407A-FB463F11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0584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DADC8C-A3B9-EB9B-198D-421D6387E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AF739-332B-B2BA-75DA-F912B07DB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A9F3-B507-144B-FA39-D4080BECB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77FC2-4AB8-4D84-DB09-D814F642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9FB64-E2E4-71DE-C142-5220469E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66932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206B-4D83-B699-7F9A-D0FA97B7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FBA6-9A38-FCA0-2DED-78DA10D70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0B136-D125-FEBB-8112-3217298E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6C4C-0693-C957-18C3-7CC4BA91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649EE-156D-619F-DF6B-9F3CF5D9B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3343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EC82-77DD-41EA-5A8C-E41686A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9E92-50D7-0933-2265-4AD77F3A1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D950-0EDF-4B08-1D0D-1AF07C9B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7B832-5B8E-31EA-B923-D7CBA465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D927B-4466-499E-7C0E-7009FA94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388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8C0A-1FE2-6151-459B-CC96D465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7F78-76A4-61D2-0ADA-36CA49543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A5FD-5A25-6E59-F23D-DCEDFD119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D55D-CA35-A281-A562-249F6649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BA704-FF4E-1630-1653-2DF4B5B9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5BE76-10A1-250C-6A14-ABF8E22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9108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6E980-4AB9-6CFA-AD49-2C04DC468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85A95-9CB9-C6E7-1097-D800C3905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39BC-B453-B3C3-E198-F0DA0A56A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3495C-97BF-EC5D-0097-8E92A39E9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D171A6-C8D8-EE5A-ADB5-E5D9A34714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FBF182-FB8A-DF0B-94E6-10166EBF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9FB4A-9145-BB4A-3534-561EF33F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7C148-F66F-9B7F-20C3-9A44FF1B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6377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97A0-8D37-656B-CEA5-67AA74936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C68D1-4FA6-0A98-3660-8939E7C5D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954E8-0ABA-25C2-60A9-75C04483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D0529-BA3E-6FFC-C795-B717D69D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705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CAD06-9DDB-5D17-9342-FCEBBC18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017F4-937F-26FD-691C-AB76EEF74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903BC-2761-7578-407E-C9D599C4F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203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7D8C-7E61-4D6A-7BB9-CB69B592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1DB6-9936-BC93-DB86-B13B3370B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52369-C7E3-762D-0A7C-7B7C4E92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7C8D51-FAC1-AE1D-B10C-5AD74FFC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63782-2EF1-6CB4-A9ED-07E89CBA2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0A2C1-46DF-138E-F1DB-695CF95A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673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EF22-60DF-08AD-F7DF-1E3FB73B3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5D8FE-EB90-B3A8-80A5-82651B65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9E26A-C985-ECA0-01D5-1143D7FCB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63DAF-3EB0-68F8-3A54-CD1650F9F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00792-04B2-F8A9-982F-81FA2B15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12C42-C33E-402A-0F5E-17F45D0A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837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B05DC-2B33-0264-EEF5-D2A7DA24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A55DD-6684-D051-FADF-9F8A51144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9AAFE-7FE9-3FF1-6704-69DEE944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7E536-9FA8-4261-AEDB-AD99C07F7CD8}" type="datetimeFigureOut">
              <a:rPr lang="th-TH" smtClean="0"/>
              <a:t>06/09/67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E24E-3A0D-4EEF-C827-18CF37A2E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67461-511C-BDDD-4EFE-44D545CCC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3ECF4-DFD8-4376-82EB-B53E1082F1DC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715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7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8CDA-7BDE-773A-F15B-E266F410BA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3F415-E0B9-A571-32AC-159D4579F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C8484C-21B6-005D-A8E2-ACFF20BE284B}"/>
              </a:ext>
            </a:extLst>
          </p:cNvPr>
          <p:cNvSpPr/>
          <p:nvPr/>
        </p:nvSpPr>
        <p:spPr>
          <a:xfrm>
            <a:off x="-64008" y="0"/>
            <a:ext cx="12256008" cy="685800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50000">
                <a:srgbClr val="FFFFFF"/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path path="circle">
                  <a:fillToRect t="100000" r="100000"/>
                </a:path>
                <a:tileRect l="-100000" b="-100000"/>
              </a:gra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70867-4D04-E7EE-63E6-CAA0FA5610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9000"/>
          </a:blip>
          <a:stretch>
            <a:fillRect/>
          </a:stretch>
        </p:blipFill>
        <p:spPr>
          <a:xfrm>
            <a:off x="-64007" y="3371026"/>
            <a:ext cx="12256008" cy="3475460"/>
          </a:xfrm>
          <a:prstGeom prst="rect">
            <a:avLst/>
          </a:prstGeom>
          <a:blipFill>
            <a:blip r:embed="rId3">
              <a:alphaModFix amt="59000"/>
            </a:blip>
            <a:stretch>
              <a:fillRect/>
            </a:stretch>
          </a:blipFill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3938180-451E-9FE1-4856-6F29A6C30F99}"/>
              </a:ext>
            </a:extLst>
          </p:cNvPr>
          <p:cNvSpPr txBox="1">
            <a:spLocks/>
          </p:cNvSpPr>
          <p:nvPr/>
        </p:nvSpPr>
        <p:spPr>
          <a:xfrm>
            <a:off x="189660" y="201169"/>
            <a:ext cx="11743259" cy="12893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4000" dirty="0">
                <a:latin typeface="Noto Sans Thai" panose="020B0502040504020204" pitchFamily="34" charset="-34"/>
                <a:ea typeface="Noto Sans" panose="020B0502040504020204" pitchFamily="34" charset="0"/>
                <a:cs typeface="Noto Sans Thai" panose="020B0502040504020204" pitchFamily="34" charset="-34"/>
              </a:rPr>
              <a:t>Web App. </a:t>
            </a:r>
            <a:r>
              <a:rPr lang="th-TH" sz="4000" dirty="0">
                <a:latin typeface="Noto Sans Thai" panose="020B0502040504020204" pitchFamily="34" charset="-34"/>
                <a:ea typeface="Noto Sans" panose="020B0502040504020204" pitchFamily="34" charset="0"/>
                <a:cs typeface="Noto Sans Thai" panose="020B0502040504020204" pitchFamily="34" charset="-34"/>
              </a:rPr>
              <a:t>เบิกของ</a:t>
            </a:r>
          </a:p>
        </p:txBody>
      </p:sp>
    </p:spTree>
    <p:extLst>
      <p:ext uri="{BB962C8B-B14F-4D97-AF65-F5344CB8AC3E}">
        <p14:creationId xmlns:p14="http://schemas.microsoft.com/office/powerpoint/2010/main" val="1239624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91FEE6-4988-B3F3-A1F0-190909D8E321}"/>
              </a:ext>
            </a:extLst>
          </p:cNvPr>
          <p:cNvSpPr/>
          <p:nvPr/>
        </p:nvSpPr>
        <p:spPr>
          <a:xfrm>
            <a:off x="323848" y="1122889"/>
            <a:ext cx="93285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จ่ายของ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504CE-480B-B263-2282-1BCBFB7BA336}"/>
              </a:ext>
            </a:extLst>
          </p:cNvPr>
          <p:cNvSpPr txBox="1"/>
          <p:nvPr/>
        </p:nvSpPr>
        <p:spPr>
          <a:xfrm>
            <a:off x="1314450" y="165869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11240822001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3CF3A-3C75-A55E-17BF-4B35F3CAACD2}"/>
              </a:ext>
            </a:extLst>
          </p:cNvPr>
          <p:cNvSpPr txBox="1"/>
          <p:nvPr/>
        </p:nvSpPr>
        <p:spPr>
          <a:xfrm>
            <a:off x="279400" y="1679804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เลขที่เอกสาร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32D88-01D7-6E27-6556-A7666692570C}"/>
              </a:ext>
            </a:extLst>
          </p:cNvPr>
          <p:cNvSpPr/>
          <p:nvPr/>
        </p:nvSpPr>
        <p:spPr>
          <a:xfrm>
            <a:off x="3276599" y="1587471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4C26A-12BA-542B-2A07-5163D1ADA90B}"/>
              </a:ext>
            </a:extLst>
          </p:cNvPr>
          <p:cNvSpPr txBox="1"/>
          <p:nvPr/>
        </p:nvSpPr>
        <p:spPr>
          <a:xfrm>
            <a:off x="4859337" y="1653498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18/08/2024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564BC-9DFC-1B48-AA7A-9A6A1D112A3F}"/>
              </a:ext>
            </a:extLst>
          </p:cNvPr>
          <p:cNvSpPr txBox="1"/>
          <p:nvPr/>
        </p:nvSpPr>
        <p:spPr>
          <a:xfrm>
            <a:off x="4387848" y="1691767"/>
            <a:ext cx="6286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A290C-6EB4-981B-E60C-95BA70C2355A}"/>
              </a:ext>
            </a:extLst>
          </p:cNvPr>
          <p:cNvSpPr txBox="1"/>
          <p:nvPr/>
        </p:nvSpPr>
        <p:spPr>
          <a:xfrm>
            <a:off x="1314450" y="2084267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เบิกเพื่อผลิต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8B03C-651C-166A-70AF-80999DBFE31E}"/>
              </a:ext>
            </a:extLst>
          </p:cNvPr>
          <p:cNvSpPr txBox="1"/>
          <p:nvPr/>
        </p:nvSpPr>
        <p:spPr>
          <a:xfrm>
            <a:off x="279400" y="2105373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F00DC3-63CC-4008-A20E-8796866A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5615"/>
              </p:ext>
            </p:extLst>
          </p:nvPr>
        </p:nvGraphicFramePr>
        <p:xfrm>
          <a:off x="323848" y="3066544"/>
          <a:ext cx="113728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53790413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69888575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3858408732"/>
                    </a:ext>
                  </a:extLst>
                </a:gridCol>
                <a:gridCol w="1353912">
                  <a:extLst>
                    <a:ext uri="{9D8B030D-6E8A-4147-A177-3AD203B41FA5}">
                      <a16:colId xmlns:a16="http://schemas.microsoft.com/office/drawing/2014/main" val="2109838247"/>
                    </a:ext>
                  </a:extLst>
                </a:gridCol>
                <a:gridCol w="18954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Part num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Description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Bin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On Hand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จำนวนที่จ่าย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3FA001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เหล็กเส้น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เมตร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A01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20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6CC905C-A5BA-0837-6250-8EDCB6C40135}"/>
              </a:ext>
            </a:extLst>
          </p:cNvPr>
          <p:cNvSpPr txBox="1"/>
          <p:nvPr/>
        </p:nvSpPr>
        <p:spPr>
          <a:xfrm>
            <a:off x="1314450" y="2514855"/>
            <a:ext cx="85582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เบิกไปผลิต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6BEB-3DB1-80F1-1E19-41CA9ED87B45}"/>
              </a:ext>
            </a:extLst>
          </p:cNvPr>
          <p:cNvSpPr txBox="1"/>
          <p:nvPr/>
        </p:nvSpPr>
        <p:spPr>
          <a:xfrm>
            <a:off x="279400" y="253596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หมายเหตุ</a:t>
            </a:r>
          </a:p>
        </p:txBody>
      </p:sp>
      <p:pic>
        <p:nvPicPr>
          <p:cNvPr id="2" name="Graphic 1" descr="Qr Code with solid fill">
            <a:extLst>
              <a:ext uri="{FF2B5EF4-FFF2-40B4-BE49-F238E27FC236}">
                <a16:creationId xmlns:a16="http://schemas.microsoft.com/office/drawing/2014/main" id="{3393D1A8-236A-42A0-EE64-15594548C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763" y="1649855"/>
            <a:ext cx="349520" cy="349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5EEAF-FCAC-FD34-8B15-2C512B504050}"/>
              </a:ext>
            </a:extLst>
          </p:cNvPr>
          <p:cNvSpPr txBox="1"/>
          <p:nvPr/>
        </p:nvSpPr>
        <p:spPr>
          <a:xfrm>
            <a:off x="9835356" y="1645910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คลังผลิต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98B69-8F0A-CAB5-951A-599F0040B07C}"/>
              </a:ext>
            </a:extLst>
          </p:cNvPr>
          <p:cNvSpPr txBox="1"/>
          <p:nvPr/>
        </p:nvSpPr>
        <p:spPr>
          <a:xfrm>
            <a:off x="8800306" y="166701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คลัง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87125-39A2-42C9-BADA-5C9355C33DFA}"/>
              </a:ext>
            </a:extLst>
          </p:cNvPr>
          <p:cNvSpPr/>
          <p:nvPr/>
        </p:nvSpPr>
        <p:spPr>
          <a:xfrm>
            <a:off x="9829999" y="1092553"/>
            <a:ext cx="18764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ยืนยันการจ่าย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11B1E-39EA-2272-90EE-CDBBF843217F}"/>
              </a:ext>
            </a:extLst>
          </p:cNvPr>
          <p:cNvSpPr txBox="1"/>
          <p:nvPr/>
        </p:nvSpPr>
        <p:spPr>
          <a:xfrm>
            <a:off x="4859337" y="2074595"/>
            <a:ext cx="1876425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ฝ่ายผลิต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048260-9AB7-3939-6B19-9347CE415897}"/>
              </a:ext>
            </a:extLst>
          </p:cNvPr>
          <p:cNvSpPr txBox="1"/>
          <p:nvPr/>
        </p:nvSpPr>
        <p:spPr>
          <a:xfrm>
            <a:off x="3824287" y="209570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07F62A-B828-B876-B15A-FEE7EFB007A6}"/>
              </a:ext>
            </a:extLst>
          </p:cNvPr>
          <p:cNvSpPr txBox="1"/>
          <p:nvPr/>
        </p:nvSpPr>
        <p:spPr>
          <a:xfrm>
            <a:off x="8184990" y="2064167"/>
            <a:ext cx="2064068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29/08/2024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DC7BA6-8833-6D4E-5B77-C9C85073AE43}"/>
              </a:ext>
            </a:extLst>
          </p:cNvPr>
          <p:cNvSpPr txBox="1"/>
          <p:nvPr/>
        </p:nvSpPr>
        <p:spPr>
          <a:xfrm>
            <a:off x="7131048" y="210243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วันที่ใช้สินค้า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3316786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9537F01-BBD9-AC03-35D4-330740EE1803}"/>
              </a:ext>
            </a:extLst>
          </p:cNvPr>
          <p:cNvSpPr/>
          <p:nvPr/>
        </p:nvSpPr>
        <p:spPr>
          <a:xfrm>
            <a:off x="355600" y="2199393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F978B4-47C6-26B7-2C54-DE45BC4CF887}"/>
              </a:ext>
            </a:extLst>
          </p:cNvPr>
          <p:cNvSpPr/>
          <p:nvPr/>
        </p:nvSpPr>
        <p:spPr>
          <a:xfrm>
            <a:off x="3216271" y="2184358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D0DC0CB5-55A7-2F5A-8397-4CBC768CDE6E}"/>
              </a:ext>
            </a:extLst>
          </p:cNvPr>
          <p:cNvSpPr/>
          <p:nvPr/>
        </p:nvSpPr>
        <p:spPr>
          <a:xfrm>
            <a:off x="1781173" y="2189750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F94F39-16BD-B2A1-0459-586F6231FFE9}"/>
              </a:ext>
            </a:extLst>
          </p:cNvPr>
          <p:cNvSpPr/>
          <p:nvPr/>
        </p:nvSpPr>
        <p:spPr>
          <a:xfrm>
            <a:off x="355600" y="2509795"/>
            <a:ext cx="11131550" cy="2138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กำหนด </a:t>
            </a:r>
            <a:r>
              <a:rPr lang="en-US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User</a:t>
            </a:r>
            <a:endParaRPr lang="th-TH" dirty="0">
              <a:solidFill>
                <a:schemeClr val="tx1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03794-AC5F-88B1-503C-2259B05012CF}"/>
              </a:ext>
            </a:extLst>
          </p:cNvPr>
          <p:cNvSpPr txBox="1"/>
          <p:nvPr/>
        </p:nvSpPr>
        <p:spPr>
          <a:xfrm>
            <a:off x="1314450" y="1230500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Noto Sans Thai" panose="020B0502040504020204" pitchFamily="34" charset="-34"/>
                <a:cs typeface="Noto Sans Thai" panose="020B0502040504020204" pitchFamily="34" charset="-34"/>
              </a:rPr>
              <a:t>Thanawat.s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F5464-5386-35A8-E57A-93835178CED8}"/>
              </a:ext>
            </a:extLst>
          </p:cNvPr>
          <p:cNvSpPr txBox="1"/>
          <p:nvPr/>
        </p:nvSpPr>
        <p:spPr>
          <a:xfrm>
            <a:off x="279400" y="125160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User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1BA57D-E94B-F86E-1C47-1E09649ABE96}"/>
              </a:ext>
            </a:extLst>
          </p:cNvPr>
          <p:cNvSpPr/>
          <p:nvPr/>
        </p:nvSpPr>
        <p:spPr>
          <a:xfrm>
            <a:off x="3276599" y="1159273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9ABA180-0540-0B36-0BED-13E63D2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221506"/>
              </p:ext>
            </p:extLst>
          </p:nvPr>
        </p:nvGraphicFramePr>
        <p:xfrm>
          <a:off x="380999" y="2570344"/>
          <a:ext cx="253773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หน่วยงาน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ฝ่ายผลิต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74927"/>
                  </a:ext>
                </a:extLst>
              </a:tr>
            </a:tbl>
          </a:graphicData>
        </a:graphic>
      </p:graphicFrame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9EBE498-6213-84E5-AE28-0109A9E3C3EC}"/>
              </a:ext>
            </a:extLst>
          </p:cNvPr>
          <p:cNvSpPr/>
          <p:nvPr/>
        </p:nvSpPr>
        <p:spPr>
          <a:xfrm rot="10800000">
            <a:off x="1758549" y="3460096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0" name="Graphic 49" descr="Garbage with solid fill">
            <a:extLst>
              <a:ext uri="{FF2B5EF4-FFF2-40B4-BE49-F238E27FC236}">
                <a16:creationId xmlns:a16="http://schemas.microsoft.com/office/drawing/2014/main" id="{2D40A844-8C0C-2148-3806-79F3CB3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8023" y="2964679"/>
            <a:ext cx="323850" cy="32385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3EDDFD5D-701E-529B-A1E0-4D9367FA7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08023" y="3341689"/>
            <a:ext cx="343696" cy="343696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8065B17A-C391-FEA1-020A-35FA8BF8AAAC}"/>
              </a:ext>
            </a:extLst>
          </p:cNvPr>
          <p:cNvSpPr txBox="1"/>
          <p:nvPr/>
        </p:nvSpPr>
        <p:spPr>
          <a:xfrm>
            <a:off x="1781173" y="223229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ผู้อนุมัติใบเบิก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914C725-6992-7A5C-831F-0A7587AC6F63}"/>
              </a:ext>
            </a:extLst>
          </p:cNvPr>
          <p:cNvSpPr/>
          <p:nvPr/>
        </p:nvSpPr>
        <p:spPr>
          <a:xfrm>
            <a:off x="3585934" y="3933647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FAE0A3A-9BFA-8B9A-C7D3-B10C343FD0E1}"/>
              </a:ext>
            </a:extLst>
          </p:cNvPr>
          <p:cNvSpPr txBox="1"/>
          <p:nvPr/>
        </p:nvSpPr>
        <p:spPr>
          <a:xfrm>
            <a:off x="3311124" y="222760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เหตุผลการเบิก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3D6440-6A3D-A5A0-8862-1410E8A121B4}"/>
              </a:ext>
            </a:extLst>
          </p:cNvPr>
          <p:cNvSpPr txBox="1"/>
          <p:nvPr/>
        </p:nvSpPr>
        <p:spPr>
          <a:xfrm>
            <a:off x="355600" y="2241935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E73A72-D5B2-40EA-B132-29DBAA6FEDD9}"/>
              </a:ext>
            </a:extLst>
          </p:cNvPr>
          <p:cNvSpPr txBox="1"/>
          <p:nvPr/>
        </p:nvSpPr>
        <p:spPr>
          <a:xfrm>
            <a:off x="5609934" y="2765309"/>
            <a:ext cx="5600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กำหนดหน่วยงานที่ </a:t>
            </a:r>
            <a:r>
              <a:rPr lang="en-US" dirty="0"/>
              <a:t>User</a:t>
            </a:r>
            <a:r>
              <a:rPr lang="th-TH" dirty="0"/>
              <a:t> สามารถระบุเพื่อเบิกของให้หน่วยงานใดได้บ้าง</a:t>
            </a:r>
          </a:p>
        </p:txBody>
      </p:sp>
    </p:spTree>
    <p:extLst>
      <p:ext uri="{BB962C8B-B14F-4D97-AF65-F5344CB8AC3E}">
        <p14:creationId xmlns:p14="http://schemas.microsoft.com/office/powerpoint/2010/main" val="2217451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528511-5D05-EB76-6A88-199EF1DF63EA}"/>
              </a:ext>
            </a:extLst>
          </p:cNvPr>
          <p:cNvSpPr/>
          <p:nvPr/>
        </p:nvSpPr>
        <p:spPr>
          <a:xfrm>
            <a:off x="3216271" y="2184358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A51403-521B-8AFE-72BA-01F0C594DEEB}"/>
              </a:ext>
            </a:extLst>
          </p:cNvPr>
          <p:cNvSpPr/>
          <p:nvPr/>
        </p:nvSpPr>
        <p:spPr>
          <a:xfrm>
            <a:off x="1781173" y="2189750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F74C74B-CA38-0C3E-52F4-1BF9BFB16360}"/>
              </a:ext>
            </a:extLst>
          </p:cNvPr>
          <p:cNvSpPr/>
          <p:nvPr/>
        </p:nvSpPr>
        <p:spPr>
          <a:xfrm>
            <a:off x="355600" y="2199393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F94F39-16BD-B2A1-0459-586F6231FFE9}"/>
              </a:ext>
            </a:extLst>
          </p:cNvPr>
          <p:cNvSpPr/>
          <p:nvPr/>
        </p:nvSpPr>
        <p:spPr>
          <a:xfrm>
            <a:off x="355600" y="2509795"/>
            <a:ext cx="11131550" cy="2138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กำหนด </a:t>
            </a:r>
            <a:r>
              <a:rPr lang="en-US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User</a:t>
            </a:r>
            <a:endParaRPr lang="th-TH" dirty="0">
              <a:solidFill>
                <a:schemeClr val="tx1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03794-AC5F-88B1-503C-2259B05012CF}"/>
              </a:ext>
            </a:extLst>
          </p:cNvPr>
          <p:cNvSpPr txBox="1"/>
          <p:nvPr/>
        </p:nvSpPr>
        <p:spPr>
          <a:xfrm>
            <a:off x="1314450" y="1230500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Noto Sans Thai" panose="020B0502040504020204" pitchFamily="34" charset="-34"/>
                <a:cs typeface="Noto Sans Thai" panose="020B0502040504020204" pitchFamily="34" charset="-34"/>
              </a:rPr>
              <a:t>Thanawat.s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F5464-5386-35A8-E57A-93835178CED8}"/>
              </a:ext>
            </a:extLst>
          </p:cNvPr>
          <p:cNvSpPr txBox="1"/>
          <p:nvPr/>
        </p:nvSpPr>
        <p:spPr>
          <a:xfrm>
            <a:off x="279400" y="125160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User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1BA57D-E94B-F86E-1C47-1E09649ABE96}"/>
              </a:ext>
            </a:extLst>
          </p:cNvPr>
          <p:cNvSpPr/>
          <p:nvPr/>
        </p:nvSpPr>
        <p:spPr>
          <a:xfrm>
            <a:off x="3276599" y="1159273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9ABA180-0540-0B36-0BED-13E63D2FA9DC}"/>
              </a:ext>
            </a:extLst>
          </p:cNvPr>
          <p:cNvGraphicFramePr>
            <a:graphicFrameLocks noGrp="1"/>
          </p:cNvGraphicFramePr>
          <p:nvPr/>
        </p:nvGraphicFramePr>
        <p:xfrm>
          <a:off x="380999" y="2570344"/>
          <a:ext cx="41542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 ID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ชื่อ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Pison.a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 err="1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พิ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สัณห์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74927"/>
                  </a:ext>
                </a:extLst>
              </a:tr>
            </a:tbl>
          </a:graphicData>
        </a:graphic>
      </p:graphicFrame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9EBE498-6213-84E5-AE28-0109A9E3C3EC}"/>
              </a:ext>
            </a:extLst>
          </p:cNvPr>
          <p:cNvSpPr/>
          <p:nvPr/>
        </p:nvSpPr>
        <p:spPr>
          <a:xfrm rot="10800000">
            <a:off x="1758549" y="3460096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0" name="Graphic 49" descr="Garbage with solid fill">
            <a:extLst>
              <a:ext uri="{FF2B5EF4-FFF2-40B4-BE49-F238E27FC236}">
                <a16:creationId xmlns:a16="http://schemas.microsoft.com/office/drawing/2014/main" id="{2D40A844-8C0C-2148-3806-79F3CB3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3499" y="2995117"/>
            <a:ext cx="323850" cy="32385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3EDDFD5D-701E-529B-A1E0-4D9367FA7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066" y="3354408"/>
            <a:ext cx="343696" cy="343696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914C725-6992-7A5C-831F-0A7587AC6F63}"/>
              </a:ext>
            </a:extLst>
          </p:cNvPr>
          <p:cNvSpPr/>
          <p:nvPr/>
        </p:nvSpPr>
        <p:spPr>
          <a:xfrm>
            <a:off x="3585934" y="3933647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FED6B-8319-6F81-1AD2-EF8B296434FF}"/>
              </a:ext>
            </a:extLst>
          </p:cNvPr>
          <p:cNvSpPr txBox="1"/>
          <p:nvPr/>
        </p:nvSpPr>
        <p:spPr>
          <a:xfrm>
            <a:off x="1781173" y="223229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ผู้อนุมัติใบเบิก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6C0013-8AFB-1BBB-4DE7-98822244C7A7}"/>
              </a:ext>
            </a:extLst>
          </p:cNvPr>
          <p:cNvSpPr txBox="1"/>
          <p:nvPr/>
        </p:nvSpPr>
        <p:spPr>
          <a:xfrm>
            <a:off x="3311124" y="222760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เหตุผลการเบิก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174BE6-F525-FA4F-07B3-DC0FFA22A9C5}"/>
              </a:ext>
            </a:extLst>
          </p:cNvPr>
          <p:cNvSpPr txBox="1"/>
          <p:nvPr/>
        </p:nvSpPr>
        <p:spPr>
          <a:xfrm>
            <a:off x="355600" y="2241935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E137F7-CA61-6F36-AB75-55903A52BD5E}"/>
              </a:ext>
            </a:extLst>
          </p:cNvPr>
          <p:cNvSpPr txBox="1"/>
          <p:nvPr/>
        </p:nvSpPr>
        <p:spPr>
          <a:xfrm>
            <a:off x="5609934" y="2765309"/>
            <a:ext cx="56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กำหนดผู้ที่มีสิทธิ์อนุมัติใบเบิกของ </a:t>
            </a:r>
            <a:r>
              <a:rPr lang="en-US" dirty="0"/>
              <a:t>User</a:t>
            </a:r>
            <a:r>
              <a:rPr lang="th-TH" dirty="0"/>
              <a:t> นี้ได้</a:t>
            </a:r>
          </a:p>
        </p:txBody>
      </p:sp>
    </p:spTree>
    <p:extLst>
      <p:ext uri="{BB962C8B-B14F-4D97-AF65-F5344CB8AC3E}">
        <p14:creationId xmlns:p14="http://schemas.microsoft.com/office/powerpoint/2010/main" val="226300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D65A8B-7560-F77A-2999-BDF49C097426}"/>
              </a:ext>
            </a:extLst>
          </p:cNvPr>
          <p:cNvSpPr/>
          <p:nvPr/>
        </p:nvSpPr>
        <p:spPr>
          <a:xfrm>
            <a:off x="3216271" y="2184358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61F248-ED31-558D-603A-D8C97D2E504E}"/>
              </a:ext>
            </a:extLst>
          </p:cNvPr>
          <p:cNvSpPr/>
          <p:nvPr/>
        </p:nvSpPr>
        <p:spPr>
          <a:xfrm>
            <a:off x="1781173" y="2189750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7849B8-DEC4-0FF8-3BF6-7249A4CC8409}"/>
              </a:ext>
            </a:extLst>
          </p:cNvPr>
          <p:cNvSpPr/>
          <p:nvPr/>
        </p:nvSpPr>
        <p:spPr>
          <a:xfrm>
            <a:off x="355600" y="2199393"/>
            <a:ext cx="1377551" cy="36535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F94F39-16BD-B2A1-0459-586F6231FFE9}"/>
              </a:ext>
            </a:extLst>
          </p:cNvPr>
          <p:cNvSpPr/>
          <p:nvPr/>
        </p:nvSpPr>
        <p:spPr>
          <a:xfrm>
            <a:off x="355600" y="2509795"/>
            <a:ext cx="11131550" cy="21384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กำหนด</a:t>
            </a:r>
            <a:r>
              <a:rPr lang="en-US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 User</a:t>
            </a:r>
            <a:endParaRPr lang="th-TH" dirty="0">
              <a:solidFill>
                <a:schemeClr val="tx1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03794-AC5F-88B1-503C-2259B05012CF}"/>
              </a:ext>
            </a:extLst>
          </p:cNvPr>
          <p:cNvSpPr txBox="1"/>
          <p:nvPr/>
        </p:nvSpPr>
        <p:spPr>
          <a:xfrm>
            <a:off x="1292224" y="1210544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Noto Sans Thai" panose="020B0502040504020204" pitchFamily="34" charset="-34"/>
                <a:cs typeface="Noto Sans Thai" panose="020B0502040504020204" pitchFamily="34" charset="-34"/>
              </a:rPr>
              <a:t>Thanawat.s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F5464-5386-35A8-E57A-93835178CED8}"/>
              </a:ext>
            </a:extLst>
          </p:cNvPr>
          <p:cNvSpPr txBox="1"/>
          <p:nvPr/>
        </p:nvSpPr>
        <p:spPr>
          <a:xfrm>
            <a:off x="257174" y="1231650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User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1BA57D-E94B-F86E-1C47-1E09649ABE96}"/>
              </a:ext>
            </a:extLst>
          </p:cNvPr>
          <p:cNvSpPr/>
          <p:nvPr/>
        </p:nvSpPr>
        <p:spPr>
          <a:xfrm>
            <a:off x="3254373" y="1139317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9ABA180-0540-0B36-0BED-13E63D2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625960"/>
              </p:ext>
            </p:extLst>
          </p:nvPr>
        </p:nvGraphicFramePr>
        <p:xfrm>
          <a:off x="380999" y="2570344"/>
          <a:ext cx="415426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เหตุผล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รายละเอียด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W01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เบิกเพื่อการผลิต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74927"/>
                  </a:ext>
                </a:extLst>
              </a:tr>
            </a:tbl>
          </a:graphicData>
        </a:graphic>
      </p:graphicFrame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39EBE498-6213-84E5-AE28-0109A9E3C3EC}"/>
              </a:ext>
            </a:extLst>
          </p:cNvPr>
          <p:cNvSpPr/>
          <p:nvPr/>
        </p:nvSpPr>
        <p:spPr>
          <a:xfrm rot="10800000">
            <a:off x="1758549" y="3460096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0" name="Graphic 49" descr="Garbage with solid fill">
            <a:extLst>
              <a:ext uri="{FF2B5EF4-FFF2-40B4-BE49-F238E27FC236}">
                <a16:creationId xmlns:a16="http://schemas.microsoft.com/office/drawing/2014/main" id="{2D40A844-8C0C-2148-3806-79F3CB370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3499" y="2995117"/>
            <a:ext cx="323850" cy="323850"/>
          </a:xfrm>
          <a:prstGeom prst="rect">
            <a:avLst/>
          </a:prstGeom>
        </p:spPr>
      </p:pic>
      <p:pic>
        <p:nvPicPr>
          <p:cNvPr id="51" name="Graphic 50" descr="Badge Follow with solid fill">
            <a:extLst>
              <a:ext uri="{FF2B5EF4-FFF2-40B4-BE49-F238E27FC236}">
                <a16:creationId xmlns:a16="http://schemas.microsoft.com/office/drawing/2014/main" id="{3EDDFD5D-701E-529B-A1E0-4D9367FA73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52066" y="3354408"/>
            <a:ext cx="343696" cy="343696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914C725-6992-7A5C-831F-0A7587AC6F63}"/>
              </a:ext>
            </a:extLst>
          </p:cNvPr>
          <p:cNvSpPr/>
          <p:nvPr/>
        </p:nvSpPr>
        <p:spPr>
          <a:xfrm>
            <a:off x="3585934" y="3933647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30D342-9682-F5CE-F154-B6CA368623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9588" y="3167062"/>
            <a:ext cx="3486150" cy="33432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D49623-97B3-6C3F-271C-404A80294FD3}"/>
              </a:ext>
            </a:extLst>
          </p:cNvPr>
          <p:cNvSpPr txBox="1"/>
          <p:nvPr/>
        </p:nvSpPr>
        <p:spPr>
          <a:xfrm>
            <a:off x="1781173" y="223229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ผู้อนุมัติใบเบิก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33587-B01D-2F28-65C7-9AE00C3F5CE5}"/>
              </a:ext>
            </a:extLst>
          </p:cNvPr>
          <p:cNvSpPr txBox="1"/>
          <p:nvPr/>
        </p:nvSpPr>
        <p:spPr>
          <a:xfrm>
            <a:off x="3311124" y="2227602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เหตุผลการเบิก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A26096-DD25-6ED5-06EF-FDB89D6AA610}"/>
              </a:ext>
            </a:extLst>
          </p:cNvPr>
          <p:cNvSpPr txBox="1"/>
          <p:nvPr/>
        </p:nvSpPr>
        <p:spPr>
          <a:xfrm>
            <a:off x="355600" y="2241935"/>
            <a:ext cx="12668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50231-FCF0-03B9-852B-A9DB3D3AB105}"/>
              </a:ext>
            </a:extLst>
          </p:cNvPr>
          <p:cNvSpPr txBox="1"/>
          <p:nvPr/>
        </p:nvSpPr>
        <p:spPr>
          <a:xfrm>
            <a:off x="5609934" y="2765309"/>
            <a:ext cx="5600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dirty="0"/>
              <a:t>กำหนดเหตุผลที่ </a:t>
            </a:r>
            <a:r>
              <a:rPr lang="en-US" dirty="0"/>
              <a:t>User</a:t>
            </a:r>
            <a:r>
              <a:rPr lang="th-TH" dirty="0"/>
              <a:t> นี้สามารถระบุได้</a:t>
            </a:r>
          </a:p>
        </p:txBody>
      </p:sp>
    </p:spTree>
    <p:extLst>
      <p:ext uri="{BB962C8B-B14F-4D97-AF65-F5344CB8AC3E}">
        <p14:creationId xmlns:p14="http://schemas.microsoft.com/office/powerpoint/2010/main" val="109534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ตารางวันหยุดบริษัท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A03794-AC5F-88B1-503C-2259B05012CF}"/>
              </a:ext>
            </a:extLst>
          </p:cNvPr>
          <p:cNvSpPr txBox="1"/>
          <p:nvPr/>
        </p:nvSpPr>
        <p:spPr>
          <a:xfrm>
            <a:off x="1292224" y="1210544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BPI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3F5464-5386-35A8-E57A-93835178CED8}"/>
              </a:ext>
            </a:extLst>
          </p:cNvPr>
          <p:cNvSpPr txBox="1"/>
          <p:nvPr/>
        </p:nvSpPr>
        <p:spPr>
          <a:xfrm>
            <a:off x="257174" y="1231650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Company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31BA57D-E94B-F86E-1C47-1E09649ABE96}"/>
              </a:ext>
            </a:extLst>
          </p:cNvPr>
          <p:cNvSpPr/>
          <p:nvPr/>
        </p:nvSpPr>
        <p:spPr>
          <a:xfrm>
            <a:off x="3276600" y="1635515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9ABA180-0540-0B36-0BED-13E63D2FA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801"/>
              </p:ext>
            </p:extLst>
          </p:nvPr>
        </p:nvGraphicFramePr>
        <p:xfrm>
          <a:off x="380998" y="2303823"/>
          <a:ext cx="741045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6732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4247445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676275">
                  <a:extLst>
                    <a:ext uri="{9D8B030D-6E8A-4147-A177-3AD203B41FA5}">
                      <a16:colId xmlns:a16="http://schemas.microsoft.com/office/drawing/2014/main" val="3161700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รายละเอียด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1/1/2024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วันขึ้นปีใหม่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774927"/>
                  </a:ext>
                </a:extLst>
              </a:tr>
            </a:tbl>
          </a:graphicData>
        </a:graphic>
      </p:graphicFrame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914C725-6992-7A5C-831F-0A7587AC6F63}"/>
              </a:ext>
            </a:extLst>
          </p:cNvPr>
          <p:cNvSpPr/>
          <p:nvPr/>
        </p:nvSpPr>
        <p:spPr>
          <a:xfrm>
            <a:off x="6842125" y="3515563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FE29B3-AF28-A8EF-48C9-4F10AB038C9F}"/>
              </a:ext>
            </a:extLst>
          </p:cNvPr>
          <p:cNvSpPr txBox="1"/>
          <p:nvPr/>
        </p:nvSpPr>
        <p:spPr>
          <a:xfrm>
            <a:off x="1314450" y="1675665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14A75-D4C3-35CC-6FD7-27E027819233}"/>
              </a:ext>
            </a:extLst>
          </p:cNvPr>
          <p:cNvSpPr txBox="1"/>
          <p:nvPr/>
        </p:nvSpPr>
        <p:spPr>
          <a:xfrm>
            <a:off x="279400" y="169677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ปี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E22802-F371-2B46-9B19-C70D7491A968}"/>
              </a:ext>
            </a:extLst>
          </p:cNvPr>
          <p:cNvSpPr/>
          <p:nvPr/>
        </p:nvSpPr>
        <p:spPr>
          <a:xfrm>
            <a:off x="390524" y="3536669"/>
            <a:ext cx="162877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Import </a:t>
            </a:r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จาก </a:t>
            </a:r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Excel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pic>
        <p:nvPicPr>
          <p:cNvPr id="17" name="Graphic 16" descr="Garbage with solid fill">
            <a:extLst>
              <a:ext uri="{FF2B5EF4-FFF2-40B4-BE49-F238E27FC236}">
                <a16:creationId xmlns:a16="http://schemas.microsoft.com/office/drawing/2014/main" id="{4D1B3FFD-EC93-606A-AFE5-0969A8FE1A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6787" y="2700007"/>
            <a:ext cx="323850" cy="323850"/>
          </a:xfrm>
          <a:prstGeom prst="rect">
            <a:avLst/>
          </a:prstGeom>
        </p:spPr>
      </p:pic>
      <p:pic>
        <p:nvPicPr>
          <p:cNvPr id="18" name="Graphic 17" descr="Badge Follow with solid fill">
            <a:extLst>
              <a:ext uri="{FF2B5EF4-FFF2-40B4-BE49-F238E27FC236}">
                <a16:creationId xmlns:a16="http://schemas.microsoft.com/office/drawing/2014/main" id="{80F06B52-DBBC-2C94-A2B5-A924CEB4F0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6154" y="3072647"/>
            <a:ext cx="343696" cy="3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34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จ่ายของ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63C54F-7050-1244-15DB-A5FF662E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584122"/>
              </p:ext>
            </p:extLst>
          </p:nvPr>
        </p:nvGraphicFramePr>
        <p:xfrm>
          <a:off x="593724" y="960828"/>
          <a:ext cx="11083926" cy="237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3926">
                  <a:extLst>
                    <a:ext uri="{9D8B030D-6E8A-4147-A177-3AD203B41FA5}">
                      <a16:colId xmlns:a16="http://schemas.microsoft.com/office/drawing/2014/main" val="113416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รายงาน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2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ใบเบิก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3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รายงานสรุปการจ่ายของประจำวัน / เดือน / ช่วงวัน / ตามกลุ่ม / ตามรหัสสินค้า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รายงาน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พยากรณ์การใช้สินค้า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Noto Sans Thai" panose="020B0502040504020204" pitchFamily="34" charset="-34"/>
                          <a:ea typeface="+mn-ea"/>
                          <a:cs typeface="Noto Sans Thai" panose="020B0502040504020204" pitchFamily="34" charset="-34"/>
                        </a:rPr>
                        <a:t>(Demand Forecasting)</a:t>
                      </a:r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83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รายงานการใช้สินค้า วัน / เดือน / ช่วงวัน / ตามกลุ่ม / ตามรหัสสินค้า / ตามการใช้งาน / ตามหน่วยงาน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12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966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จ่ายของ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463C54F-7050-1244-15DB-A5FF662EA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23712"/>
              </p:ext>
            </p:extLst>
          </p:nvPr>
        </p:nvGraphicFramePr>
        <p:xfrm>
          <a:off x="593724" y="960828"/>
          <a:ext cx="11160126" cy="5401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063">
                  <a:extLst>
                    <a:ext uri="{9D8B030D-6E8A-4147-A177-3AD203B41FA5}">
                      <a16:colId xmlns:a16="http://schemas.microsoft.com/office/drawing/2014/main" val="1134167479"/>
                    </a:ext>
                  </a:extLst>
                </a:gridCol>
                <a:gridCol w="5580063">
                  <a:extLst>
                    <a:ext uri="{9D8B030D-6E8A-4147-A177-3AD203B41FA5}">
                      <a16:colId xmlns:a16="http://schemas.microsoft.com/office/drawing/2014/main" val="3189867436"/>
                    </a:ext>
                  </a:extLst>
                </a:gridCol>
              </a:tblGrid>
              <a:tr h="401429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คำถาม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ตอบ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125769"/>
                  </a:ext>
                </a:extLst>
              </a:tr>
              <a:tr h="6928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solidFill>
                            <a:schemeClr val="tx1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กรณีไม่มีสินค้าใน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on hand 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ในเลือกสินค้า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warehouse bin</a:t>
                      </a:r>
                      <a:r>
                        <a:rPr lang="th-TH" sz="1800" dirty="0">
                          <a:solidFill>
                            <a:schemeClr val="tx1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คีย์ใบเบิกได้หรือไม่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เบิกได้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280719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คนอนุมัติกี่คน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 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คน ตามเอกสารเดิม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139464"/>
                  </a:ext>
                </a:extLst>
              </a:tr>
              <a:tr h="692878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ใครเป็นผู้อนุมัติการเบิก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ช่างเอ็ม แนะนำให้ 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foreman, 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ผจก ผลิต, วิศวกร คนใดคนหนึ่งอนุมัติ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94324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การอนุมัติ ทั้งใบ หรือบางรายการก็ได้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83956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การคีย์ใบเบิกให้ทำงานย้อนหลังได้หรือไม่ (วันที่ของใบเบิก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)</a:t>
                      </a:r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23313"/>
                  </a:ext>
                </a:extLst>
              </a:tr>
              <a:tr h="692878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วันที่จ่ายของให้ทำงานย้อนหลังได้หรือไม่ (วันที่ใน 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Part Tran 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ตัดสต๊อก บันทึกบัญชี)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512257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หิน ทราย น้ำยา ปูน ใช้ก่อน เอายอดคีย์ทีหลัง ลวดอัดแรง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31924"/>
                  </a:ext>
                </a:extLst>
              </a:tr>
              <a:tr h="692878">
                <a:tc>
                  <a:txBody>
                    <a:bodyPr/>
                    <a:lstStyle/>
                    <a:p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ช่างเอ็ม ช่างบอล พี่เสือ แจ้งว่าปรกติใช้ของก่อน อนุมัติที่หลังได้มั้ย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คีย์จ่ายของย้อนหลังไม่เกิน 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4 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</a:t>
                      </a:r>
                      <a:r>
                        <a:rPr lang="en-US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+holiday</a:t>
                      </a:r>
                      <a:r>
                        <a:rPr lang="th-TH" sz="18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(ยกเว้นบัญชีต้องการปิดบัญชีจะแจ้งตารางเป็นรอบ) เกินกว่านี้ไม่ให้บันทึกจ่ายของ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726336"/>
                  </a:ext>
                </a:extLst>
              </a:tr>
              <a:tr h="4014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50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14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7FD524AB-756F-2F6E-2493-22E442835524}"/>
              </a:ext>
            </a:extLst>
          </p:cNvPr>
          <p:cNvSpPr/>
          <p:nvPr/>
        </p:nvSpPr>
        <p:spPr>
          <a:xfrm>
            <a:off x="-295275" y="2543175"/>
            <a:ext cx="4010025" cy="1628775"/>
          </a:xfrm>
          <a:prstGeom prst="snip1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7EB0B-3335-C26E-0434-7308F5EFF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009602"/>
            <a:ext cx="2924175" cy="838795"/>
          </a:xfrm>
        </p:spPr>
        <p:txBody>
          <a:bodyPr/>
          <a:lstStyle/>
          <a:p>
            <a:r>
              <a:rPr lang="th-TH" dirty="0">
                <a:solidFill>
                  <a:schemeClr val="bg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วัตถุประสงค์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49E5E0-D881-46D5-0B73-2D3356AC97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8929443"/>
              </p:ext>
            </p:extLst>
          </p:nvPr>
        </p:nvGraphicFramePr>
        <p:xfrm>
          <a:off x="3346099" y="836082"/>
          <a:ext cx="876017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" name="Graphic 16" descr="Inventory with solid fill">
            <a:extLst>
              <a:ext uri="{FF2B5EF4-FFF2-40B4-BE49-F238E27FC236}">
                <a16:creationId xmlns:a16="http://schemas.microsoft.com/office/drawing/2014/main" id="{B9240898-0D70-8BA0-2595-C913209FB5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08020" y="1176614"/>
            <a:ext cx="914400" cy="914400"/>
          </a:xfrm>
          <a:prstGeom prst="rect">
            <a:avLst/>
          </a:prstGeom>
        </p:spPr>
      </p:pic>
      <p:pic>
        <p:nvPicPr>
          <p:cNvPr id="19" name="Graphic 18" descr="Management with solid fill">
            <a:extLst>
              <a:ext uri="{FF2B5EF4-FFF2-40B4-BE49-F238E27FC236}">
                <a16:creationId xmlns:a16="http://schemas.microsoft.com/office/drawing/2014/main" id="{01F466AB-2D70-43F2-B885-96BC71E5C8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78275" y="3653821"/>
            <a:ext cx="914400" cy="914400"/>
          </a:xfrm>
          <a:prstGeom prst="rect">
            <a:avLst/>
          </a:prstGeom>
        </p:spPr>
      </p:pic>
      <p:pic>
        <p:nvPicPr>
          <p:cNvPr id="21" name="Graphic 20" descr="Qr Code with solid fill">
            <a:extLst>
              <a:ext uri="{FF2B5EF4-FFF2-40B4-BE49-F238E27FC236}">
                <a16:creationId xmlns:a16="http://schemas.microsoft.com/office/drawing/2014/main" id="{3A1DACFB-FED1-3B87-F224-92140E0C849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90975" y="2487360"/>
            <a:ext cx="914400" cy="914400"/>
          </a:xfrm>
          <a:prstGeom prst="rect">
            <a:avLst/>
          </a:prstGeom>
        </p:spPr>
      </p:pic>
      <p:pic>
        <p:nvPicPr>
          <p:cNvPr id="23" name="Graphic 22" descr="Receipt with solid fill">
            <a:extLst>
              <a:ext uri="{FF2B5EF4-FFF2-40B4-BE49-F238E27FC236}">
                <a16:creationId xmlns:a16="http://schemas.microsoft.com/office/drawing/2014/main" id="{D25E9261-6720-85E3-D80C-71893D4DDCA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02280" y="5049040"/>
            <a:ext cx="762990" cy="7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7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62C0912-F5DF-1B66-04CD-9DC2788D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033" y="306034"/>
            <a:ext cx="3791167" cy="838795"/>
          </a:xfrm>
        </p:spPr>
        <p:txBody>
          <a:bodyPr>
            <a:normAutofit/>
          </a:bodyPr>
          <a:lstStyle/>
          <a:p>
            <a:r>
              <a:rPr lang="en-US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System Flow</a:t>
            </a:r>
            <a:endParaRPr lang="th-TH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06DC70A-1D0F-6C2D-6CD6-DD05BBF313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850760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9B145F99-9FDB-A4B6-E531-1000AAD38564}"/>
              </a:ext>
            </a:extLst>
          </p:cNvPr>
          <p:cNvGrpSpPr/>
          <p:nvPr/>
        </p:nvGrpSpPr>
        <p:grpSpPr>
          <a:xfrm>
            <a:off x="2032000" y="3855244"/>
            <a:ext cx="2135187" cy="1281112"/>
            <a:chOff x="7143" y="1001183"/>
            <a:chExt cx="2135187" cy="128111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6F4980F-35A5-229C-DFA3-972304317F98}"/>
                </a:ext>
              </a:extLst>
            </p:cNvPr>
            <p:cNvSpPr/>
            <p:nvPr/>
          </p:nvSpPr>
          <p:spPr>
            <a:xfrm>
              <a:off x="7143" y="1001183"/>
              <a:ext cx="2135187" cy="128111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th-TH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44CEB06B-3A29-7097-65C0-9FED5FAEC454}"/>
                </a:ext>
              </a:extLst>
            </p:cNvPr>
            <p:cNvSpPr txBox="1"/>
            <p:nvPr/>
          </p:nvSpPr>
          <p:spPr>
            <a:xfrm>
              <a:off x="44665" y="1038705"/>
              <a:ext cx="2060143" cy="120606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marL="0" lvl="0" indent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th-TH" sz="2300" kern="1200" dirty="0"/>
                <a:t>กำหนด</a:t>
              </a:r>
              <a:r>
                <a:rPr lang="en-US" sz="2300" kern="1200" dirty="0"/>
                <a:t> User</a:t>
              </a:r>
              <a:endParaRPr lang="th-TH" sz="23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332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Mainmenu</a:t>
            </a:r>
            <a:endParaRPr lang="th-TH" dirty="0">
              <a:solidFill>
                <a:schemeClr val="tx1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89CC3D9-C9CE-C45F-153D-D1B616B0E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625308"/>
              </p:ext>
            </p:extLst>
          </p:nvPr>
        </p:nvGraphicFramePr>
        <p:xfrm>
          <a:off x="1165225" y="130980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6796173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880618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Menu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Detail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81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เบิกของ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หน้าจอสำหรับ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บันทึกเบิกของที่ต้องการ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1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อนุมัติใบเบิก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หน้าจอสำหรับผู้มีสิทธิ์ เข้าไปทำการอนุมัติใบเบิก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2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จ่ายของ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หน้าจอสำหรับ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คุม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Store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บันทึกจ่ายของ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1415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38F7A7-31FB-6658-B78B-50B529EE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588" y="3167062"/>
            <a:ext cx="3486150" cy="3343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8E5A2-F52C-E879-AC63-199DCBBBD896}"/>
              </a:ext>
            </a:extLst>
          </p:cNvPr>
          <p:cNvSpPr txBox="1"/>
          <p:nvPr/>
        </p:nvSpPr>
        <p:spPr>
          <a:xfrm>
            <a:off x="5970745" y="3429000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เหตุผลสำหรับเบิก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D7EAFF-A729-73FD-ECE6-28DCB9716326}"/>
              </a:ext>
            </a:extLst>
          </p:cNvPr>
          <p:cNvSpPr/>
          <p:nvPr/>
        </p:nvSpPr>
        <p:spPr>
          <a:xfrm>
            <a:off x="8058151" y="2924175"/>
            <a:ext cx="3390900" cy="370522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9014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91FEE6-4988-B3F3-A1F0-190909D8E321}"/>
              </a:ext>
            </a:extLst>
          </p:cNvPr>
          <p:cNvSpPr/>
          <p:nvPr/>
        </p:nvSpPr>
        <p:spPr>
          <a:xfrm>
            <a:off x="323848" y="1122889"/>
            <a:ext cx="93285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New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504CE-480B-B263-2282-1BCBFB7BA336}"/>
              </a:ext>
            </a:extLst>
          </p:cNvPr>
          <p:cNvSpPr txBox="1"/>
          <p:nvPr/>
        </p:nvSpPr>
        <p:spPr>
          <a:xfrm>
            <a:off x="1314450" y="165869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เลขที่เอกสาร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3CF3A-3C75-A55E-17BF-4B35F3CAACD2}"/>
              </a:ext>
            </a:extLst>
          </p:cNvPr>
          <p:cNvSpPr txBox="1"/>
          <p:nvPr/>
        </p:nvSpPr>
        <p:spPr>
          <a:xfrm>
            <a:off x="279400" y="1679804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เลขที่เอกสาร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32D88-01D7-6E27-6556-A7666692570C}"/>
              </a:ext>
            </a:extLst>
          </p:cNvPr>
          <p:cNvSpPr/>
          <p:nvPr/>
        </p:nvSpPr>
        <p:spPr>
          <a:xfrm>
            <a:off x="3276599" y="1587471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4C26A-12BA-542B-2A07-5163D1ADA90B}"/>
              </a:ext>
            </a:extLst>
          </p:cNvPr>
          <p:cNvSpPr txBox="1"/>
          <p:nvPr/>
        </p:nvSpPr>
        <p:spPr>
          <a:xfrm>
            <a:off x="4859337" y="165349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30/7/67</a:t>
            </a:r>
            <a:endParaRPr lang="th-TH" sz="1400" dirty="0">
              <a:solidFill>
                <a:srgbClr val="FF0000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564BC-9DFC-1B48-AA7A-9A6A1D112A3F}"/>
              </a:ext>
            </a:extLst>
          </p:cNvPr>
          <p:cNvSpPr txBox="1"/>
          <p:nvPr/>
        </p:nvSpPr>
        <p:spPr>
          <a:xfrm>
            <a:off x="4387848" y="1691767"/>
            <a:ext cx="6286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A290C-6EB4-981B-E60C-95BA70C2355A}"/>
              </a:ext>
            </a:extLst>
          </p:cNvPr>
          <p:cNvSpPr txBox="1"/>
          <p:nvPr/>
        </p:nvSpPr>
        <p:spPr>
          <a:xfrm>
            <a:off x="1314450" y="2084267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เหตุผลในการเบิก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8B03C-651C-166A-70AF-80999DBFE31E}"/>
              </a:ext>
            </a:extLst>
          </p:cNvPr>
          <p:cNvSpPr txBox="1"/>
          <p:nvPr/>
        </p:nvSpPr>
        <p:spPr>
          <a:xfrm>
            <a:off x="279400" y="2105373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74B64A9E-FAF3-7339-6CBC-9D7CBD5DA07F}"/>
              </a:ext>
            </a:extLst>
          </p:cNvPr>
          <p:cNvSpPr/>
          <p:nvPr/>
        </p:nvSpPr>
        <p:spPr>
          <a:xfrm rot="10800000">
            <a:off x="2930523" y="2152430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F00DC3-63CC-4008-A20E-8796866A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773211"/>
              </p:ext>
            </p:extLst>
          </p:nvPr>
        </p:nvGraphicFramePr>
        <p:xfrm>
          <a:off x="323848" y="3066544"/>
          <a:ext cx="113728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53790413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69888575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3858408732"/>
                    </a:ext>
                  </a:extLst>
                </a:gridCol>
                <a:gridCol w="2344512">
                  <a:extLst>
                    <a:ext uri="{9D8B030D-6E8A-4147-A177-3AD203B41FA5}">
                      <a16:colId xmlns:a16="http://schemas.microsoft.com/office/drawing/2014/main" val="2109838247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Part num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Description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Bin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CD001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ทราย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RM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3FA001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เหล็กเส้น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เมตร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A01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5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774927"/>
                  </a:ext>
                </a:extLst>
              </a:tr>
            </a:tbl>
          </a:graphicData>
        </a:graphic>
      </p:graphicFrame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8DB49CD6-A5CF-CF21-7597-3C1C201C5A3F}"/>
              </a:ext>
            </a:extLst>
          </p:cNvPr>
          <p:cNvSpPr/>
          <p:nvPr/>
        </p:nvSpPr>
        <p:spPr>
          <a:xfrm rot="10800000">
            <a:off x="1701399" y="4272713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295E42F-CAC1-0996-A1AA-9AB9AB5693C2}"/>
              </a:ext>
            </a:extLst>
          </p:cNvPr>
          <p:cNvSpPr/>
          <p:nvPr/>
        </p:nvSpPr>
        <p:spPr>
          <a:xfrm rot="10800000">
            <a:off x="8209953" y="4247929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2D7A8E5-75F5-C980-C8D1-973004DD269A}"/>
              </a:ext>
            </a:extLst>
          </p:cNvPr>
          <p:cNvSpPr/>
          <p:nvPr/>
        </p:nvSpPr>
        <p:spPr>
          <a:xfrm rot="10800000">
            <a:off x="10470358" y="4247930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73832-62F2-3029-2034-81240D99F7FE}"/>
              </a:ext>
            </a:extLst>
          </p:cNvPr>
          <p:cNvSpPr/>
          <p:nvPr/>
        </p:nvSpPr>
        <p:spPr>
          <a:xfrm>
            <a:off x="1323576" y="1122496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C1DEAA-A75C-30FB-B183-CB711EE21D50}"/>
              </a:ext>
            </a:extLst>
          </p:cNvPr>
          <p:cNvSpPr/>
          <p:nvPr/>
        </p:nvSpPr>
        <p:spPr>
          <a:xfrm>
            <a:off x="3420952" y="1122496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ส่งอนุมัติ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73924A3-677D-13DD-9077-39A3C4835FF6}"/>
              </a:ext>
            </a:extLst>
          </p:cNvPr>
          <p:cNvSpPr/>
          <p:nvPr/>
        </p:nvSpPr>
        <p:spPr>
          <a:xfrm>
            <a:off x="10868424" y="1089891"/>
            <a:ext cx="949325" cy="400110"/>
          </a:xfrm>
          <a:prstGeom prst="roundRect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ยกเลิก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79F4E5-33CF-4AA4-FC11-814D34635E82}"/>
              </a:ext>
            </a:extLst>
          </p:cNvPr>
          <p:cNvSpPr/>
          <p:nvPr/>
        </p:nvSpPr>
        <p:spPr>
          <a:xfrm>
            <a:off x="4488589" y="1135617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พิมพ์</a:t>
            </a:r>
          </a:p>
        </p:txBody>
      </p:sp>
      <p:pic>
        <p:nvPicPr>
          <p:cNvPr id="30" name="Graphic 29" descr="Garbage with solid fill">
            <a:extLst>
              <a:ext uri="{FF2B5EF4-FFF2-40B4-BE49-F238E27FC236}">
                <a16:creationId xmlns:a16="http://schemas.microsoft.com/office/drawing/2014/main" id="{5982A810-5047-D204-FAD2-27FAD752B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9236" y="3459900"/>
            <a:ext cx="323850" cy="323850"/>
          </a:xfrm>
          <a:prstGeom prst="rect">
            <a:avLst/>
          </a:prstGeom>
        </p:spPr>
      </p:pic>
      <p:pic>
        <p:nvPicPr>
          <p:cNvPr id="31" name="Graphic 30" descr="Garbage with solid fill">
            <a:extLst>
              <a:ext uri="{FF2B5EF4-FFF2-40B4-BE49-F238E27FC236}">
                <a16:creationId xmlns:a16="http://schemas.microsoft.com/office/drawing/2014/main" id="{36FB9623-97A0-29B5-419E-549C451499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19236" y="3820075"/>
            <a:ext cx="323850" cy="3238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ACEE0F-4F55-9D70-7733-231190751CA8}"/>
              </a:ext>
            </a:extLst>
          </p:cNvPr>
          <p:cNvSpPr txBox="1"/>
          <p:nvPr/>
        </p:nvSpPr>
        <p:spPr>
          <a:xfrm>
            <a:off x="9939337" y="1633637"/>
            <a:ext cx="18764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อนุมัติ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9E1D3-C2C4-197C-4EEF-CE5F7DC74F34}"/>
              </a:ext>
            </a:extLst>
          </p:cNvPr>
          <p:cNvSpPr txBox="1"/>
          <p:nvPr/>
        </p:nvSpPr>
        <p:spPr>
          <a:xfrm>
            <a:off x="9201148" y="1680129"/>
            <a:ext cx="8862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สถานะ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11CF3BD6-D63A-2AEE-861C-6AFE56D2A12E}"/>
              </a:ext>
            </a:extLst>
          </p:cNvPr>
          <p:cNvSpPr/>
          <p:nvPr/>
        </p:nvSpPr>
        <p:spPr>
          <a:xfrm rot="10800000">
            <a:off x="6507154" y="4240126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37" name="Graphic 36" descr="Badge Follow with solid fill">
            <a:extLst>
              <a:ext uri="{FF2B5EF4-FFF2-40B4-BE49-F238E27FC236}">
                <a16:creationId xmlns:a16="http://schemas.microsoft.com/office/drawing/2014/main" id="{48A520BD-6292-7F61-9863-705728A61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27965" y="4195717"/>
            <a:ext cx="343696" cy="34369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6CC905C-A5BA-0837-6250-8EDCB6C40135}"/>
              </a:ext>
            </a:extLst>
          </p:cNvPr>
          <p:cNvSpPr txBox="1"/>
          <p:nvPr/>
        </p:nvSpPr>
        <p:spPr>
          <a:xfrm>
            <a:off x="1314450" y="2514855"/>
            <a:ext cx="8558213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หมายเหตุ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6BEB-3DB1-80F1-1E19-41CA9ED87B45}"/>
              </a:ext>
            </a:extLst>
          </p:cNvPr>
          <p:cNvSpPr txBox="1"/>
          <p:nvPr/>
        </p:nvSpPr>
        <p:spPr>
          <a:xfrm>
            <a:off x="279400" y="253596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หมายเหตุ</a:t>
            </a:r>
          </a:p>
        </p:txBody>
      </p:sp>
      <p:pic>
        <p:nvPicPr>
          <p:cNvPr id="45" name="Graphic 44" descr="Qr Code with solid fill">
            <a:extLst>
              <a:ext uri="{FF2B5EF4-FFF2-40B4-BE49-F238E27FC236}">
                <a16:creationId xmlns:a16="http://schemas.microsoft.com/office/drawing/2014/main" id="{5DC75AC8-E779-F677-B7B8-3A7F96FACC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2763" y="1649855"/>
            <a:ext cx="349520" cy="349520"/>
          </a:xfrm>
          <a:prstGeom prst="rect">
            <a:avLst/>
          </a:prstGeom>
        </p:spPr>
      </p:pic>
      <p:pic>
        <p:nvPicPr>
          <p:cNvPr id="46" name="Graphic 45" descr="Qr Code with solid fill">
            <a:extLst>
              <a:ext uri="{FF2B5EF4-FFF2-40B4-BE49-F238E27FC236}">
                <a16:creationId xmlns:a16="http://schemas.microsoft.com/office/drawing/2014/main" id="{9CD34BB8-5D1E-6130-A100-27FAB99A75D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27944" y="4192805"/>
            <a:ext cx="349520" cy="3495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DBBC44-67A8-A44E-5EE8-7D0AB8E183FA}"/>
              </a:ext>
            </a:extLst>
          </p:cNvPr>
          <p:cNvSpPr txBox="1"/>
          <p:nvPr/>
        </p:nvSpPr>
        <p:spPr>
          <a:xfrm>
            <a:off x="4859337" y="2074595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ฝ่ายผลิต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25F-D822-0C08-7762-E648EF0232F9}"/>
              </a:ext>
            </a:extLst>
          </p:cNvPr>
          <p:cNvSpPr txBox="1"/>
          <p:nvPr/>
        </p:nvSpPr>
        <p:spPr>
          <a:xfrm>
            <a:off x="3824287" y="209570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69A7E06-B028-CD60-5E88-FACE8A6F1EF0}"/>
              </a:ext>
            </a:extLst>
          </p:cNvPr>
          <p:cNvSpPr/>
          <p:nvPr/>
        </p:nvSpPr>
        <p:spPr>
          <a:xfrm rot="10800000">
            <a:off x="6475410" y="2142758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3EEE7E-A1A6-583F-330B-72D0E758846D}"/>
              </a:ext>
            </a:extLst>
          </p:cNvPr>
          <p:cNvSpPr txBox="1"/>
          <p:nvPr/>
        </p:nvSpPr>
        <p:spPr>
          <a:xfrm>
            <a:off x="9736376" y="2064225"/>
            <a:ext cx="144478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1/8/67</a:t>
            </a:r>
            <a:endParaRPr lang="th-TH" sz="1400" dirty="0">
              <a:solidFill>
                <a:srgbClr val="FF0000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9DEC2-69AD-265E-10F2-634DDB04C0C2}"/>
              </a:ext>
            </a:extLst>
          </p:cNvPr>
          <p:cNvSpPr txBox="1"/>
          <p:nvPr/>
        </p:nvSpPr>
        <p:spPr>
          <a:xfrm>
            <a:off x="7131048" y="2102436"/>
            <a:ext cx="274161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วันที่ต้องการสินค้า (</a:t>
            </a:r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store </a:t>
            </a:r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จ่ายของ)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CCF0B120-B4DA-9507-2D41-F310ED559862}"/>
              </a:ext>
            </a:extLst>
          </p:cNvPr>
          <p:cNvSpPr/>
          <p:nvPr/>
        </p:nvSpPr>
        <p:spPr>
          <a:xfrm>
            <a:off x="3190875" y="4964205"/>
            <a:ext cx="2941060" cy="612648"/>
          </a:xfrm>
          <a:prstGeom prst="wedgeRoundRectCallout">
            <a:avLst>
              <a:gd name="adj1" fmla="val 42555"/>
              <a:gd name="adj2" fmla="val -108520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ysClr val="windowText" lastClr="00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เลือกหน่วย ต้องระบุให้ถูกต้อง มีผลกับการตัดสต๊อก</a:t>
            </a:r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DA1D7923-CD31-CF8A-9613-1D9CA5A7897D}"/>
              </a:ext>
            </a:extLst>
          </p:cNvPr>
          <p:cNvSpPr/>
          <p:nvPr/>
        </p:nvSpPr>
        <p:spPr>
          <a:xfrm>
            <a:off x="6348988" y="4951604"/>
            <a:ext cx="2105026" cy="612648"/>
          </a:xfrm>
          <a:prstGeom prst="wedgeRoundRectCallout">
            <a:avLst>
              <a:gd name="adj1" fmla="val 23551"/>
              <a:gd name="adj2" fmla="val -11473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ysClr val="windowText" lastClr="00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เลือกคลัง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487CD1E5-C405-A659-AB76-15BBABA43AE7}"/>
              </a:ext>
            </a:extLst>
          </p:cNvPr>
          <p:cNvSpPr/>
          <p:nvPr/>
        </p:nvSpPr>
        <p:spPr>
          <a:xfrm>
            <a:off x="8672078" y="4951604"/>
            <a:ext cx="2105026" cy="612648"/>
          </a:xfrm>
          <a:prstGeom prst="wedgeRoundRectCallout">
            <a:avLst>
              <a:gd name="adj1" fmla="val 14049"/>
              <a:gd name="adj2" fmla="val -110074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solidFill>
                  <a:sysClr val="windowText" lastClr="00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เลือก</a:t>
            </a:r>
            <a:r>
              <a:rPr lang="en-US" sz="1400" dirty="0">
                <a:solidFill>
                  <a:sysClr val="windowText" lastClr="00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 Bin</a:t>
            </a:r>
            <a:endParaRPr lang="th-TH" sz="1400" dirty="0">
              <a:solidFill>
                <a:sysClr val="windowText" lastClr="000000"/>
              </a:solidFill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8E5EFA8-E0A5-B5AF-58C4-29CFC002FDCE}"/>
              </a:ext>
            </a:extLst>
          </p:cNvPr>
          <p:cNvSpPr/>
          <p:nvPr/>
        </p:nvSpPr>
        <p:spPr>
          <a:xfrm>
            <a:off x="2353315" y="1122496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Noto Sans Thai" panose="020B0502040504020204" pitchFamily="34" charset="-34"/>
                <a:cs typeface="Noto Sans Thai" panose="020B0502040504020204" pitchFamily="34" charset="-34"/>
              </a:rPr>
              <a:t>COP</a:t>
            </a:r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Y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2051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7875051-6B13-C2C9-9207-32D9EFD72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204605"/>
              </p:ext>
            </p:extLst>
          </p:nvPr>
        </p:nvGraphicFramePr>
        <p:xfrm>
          <a:off x="190149" y="704257"/>
          <a:ext cx="95885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3598078738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1618412515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944414656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601560114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473987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ysClr val="windowText" lastClr="000000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ใบเบิกของ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9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เลขที่ 11240822001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วันที่ 18/08/2024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6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ผู้เบิก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หน่วยงาน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: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ฝ่ายผลิต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: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RM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ลำดับ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รหัส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รายการ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4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CD001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ทราย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ตัน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99939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DD88CC-92C5-3574-924F-76886EEAF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78911"/>
              </p:ext>
            </p:extLst>
          </p:nvPr>
        </p:nvGraphicFramePr>
        <p:xfrm>
          <a:off x="2260951" y="3370981"/>
          <a:ext cx="9588500" cy="251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3598078738"/>
                    </a:ext>
                  </a:extLst>
                </a:gridCol>
                <a:gridCol w="1647825">
                  <a:extLst>
                    <a:ext uri="{9D8B030D-6E8A-4147-A177-3AD203B41FA5}">
                      <a16:colId xmlns:a16="http://schemas.microsoft.com/office/drawing/2014/main" val="1618412515"/>
                    </a:ext>
                  </a:extLst>
                </a:gridCol>
                <a:gridCol w="4029075">
                  <a:extLst>
                    <a:ext uri="{9D8B030D-6E8A-4147-A177-3AD203B41FA5}">
                      <a16:colId xmlns:a16="http://schemas.microsoft.com/office/drawing/2014/main" val="2944414656"/>
                    </a:ext>
                  </a:extLst>
                </a:gridCol>
                <a:gridCol w="1533525">
                  <a:extLst>
                    <a:ext uri="{9D8B030D-6E8A-4147-A177-3AD203B41FA5}">
                      <a16:colId xmlns:a16="http://schemas.microsoft.com/office/drawing/2014/main" val="3601560114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1473987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th-TH" sz="1400" dirty="0">
                          <a:solidFill>
                            <a:sysClr val="windowText" lastClr="000000"/>
                          </a:solidFill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ใบเบิกของ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598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เลขที่ 11240822001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วันที่ 18/08/2024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66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ผู้เบิก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หน่วยงาน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: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ฝ่ายผลิต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 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: </a:t>
                      </a: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คลังผลิต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64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ลำดับ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รหัส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รายการ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242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3FA001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เหล็กเส้น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20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เมตร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491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43582"/>
                  </a:ext>
                </a:extLst>
              </a:tr>
            </a:tbl>
          </a:graphicData>
        </a:graphic>
      </p:graphicFrame>
      <p:pic>
        <p:nvPicPr>
          <p:cNvPr id="29" name="Graphic 28" descr="Qr Code with solid fill">
            <a:extLst>
              <a:ext uri="{FF2B5EF4-FFF2-40B4-BE49-F238E27FC236}">
                <a16:creationId xmlns:a16="http://schemas.microsoft.com/office/drawing/2014/main" id="{D9A336C9-7FE2-9A18-2DAF-697930BDB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64249" y="846815"/>
            <a:ext cx="914400" cy="914400"/>
          </a:xfrm>
          <a:prstGeom prst="rect">
            <a:avLst/>
          </a:prstGeom>
        </p:spPr>
      </p:pic>
      <p:pic>
        <p:nvPicPr>
          <p:cNvPr id="32" name="Graphic 31" descr="Qr Code with solid fill">
            <a:extLst>
              <a:ext uri="{FF2B5EF4-FFF2-40B4-BE49-F238E27FC236}">
                <a16:creationId xmlns:a16="http://schemas.microsoft.com/office/drawing/2014/main" id="{B53B9FA9-1864-6785-0199-05C22C12DE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35051" y="34757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9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อนุมัติใบเบิก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4C26A-12BA-542B-2A07-5163D1ADA90B}"/>
              </a:ext>
            </a:extLst>
          </p:cNvPr>
          <p:cNvSpPr txBox="1"/>
          <p:nvPr/>
        </p:nvSpPr>
        <p:spPr>
          <a:xfrm>
            <a:off x="750889" y="1196776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18/08/2024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564BC-9DFC-1B48-AA7A-9A6A1D112A3F}"/>
              </a:ext>
            </a:extLst>
          </p:cNvPr>
          <p:cNvSpPr txBox="1"/>
          <p:nvPr/>
        </p:nvSpPr>
        <p:spPr>
          <a:xfrm>
            <a:off x="279400" y="1235045"/>
            <a:ext cx="6286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F00DC3-63CC-4008-A20E-8796866A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41817"/>
              </p:ext>
            </p:extLst>
          </p:nvPr>
        </p:nvGraphicFramePr>
        <p:xfrm>
          <a:off x="319881" y="3270968"/>
          <a:ext cx="8123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53790413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69888575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385840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วันที่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เลขที่ใบเบิก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แผนก/ฝ่าย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ผู้เบิก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สถานะ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18/08/2024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11240822001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ฝ่ายผลิต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รออนุมัติ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18/08/2024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11240822002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ฝ่ายผลิต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User01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อนุมัติแล้ว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526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3C59F21-DDA2-88C5-9C41-98C17B4DE088}"/>
              </a:ext>
            </a:extLst>
          </p:cNvPr>
          <p:cNvSpPr txBox="1"/>
          <p:nvPr/>
        </p:nvSpPr>
        <p:spPr>
          <a:xfrm>
            <a:off x="3717131" y="1196775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18/08/2024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2B17B-838D-31D8-F7D9-15A115CC3F3C}"/>
              </a:ext>
            </a:extLst>
          </p:cNvPr>
          <p:cNvSpPr txBox="1"/>
          <p:nvPr/>
        </p:nvSpPr>
        <p:spPr>
          <a:xfrm>
            <a:off x="2794000" y="1235045"/>
            <a:ext cx="8862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ถึงวันที่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1F8597-8FA5-BF88-0417-79E2C26F755C}"/>
              </a:ext>
            </a:extLst>
          </p:cNvPr>
          <p:cNvSpPr/>
          <p:nvPr/>
        </p:nvSpPr>
        <p:spPr>
          <a:xfrm>
            <a:off x="4655343" y="1603062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1D8791-0F11-A0FB-D1BE-ED910D721AC4}"/>
              </a:ext>
            </a:extLst>
          </p:cNvPr>
          <p:cNvSpPr txBox="1"/>
          <p:nvPr/>
        </p:nvSpPr>
        <p:spPr>
          <a:xfrm>
            <a:off x="255785" y="1695395"/>
            <a:ext cx="8862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สถานะ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9C800F-0A42-8532-BB71-32698EE0848D}"/>
              </a:ext>
            </a:extLst>
          </p:cNvPr>
          <p:cNvSpPr txBox="1"/>
          <p:nvPr/>
        </p:nvSpPr>
        <p:spPr>
          <a:xfrm>
            <a:off x="917575" y="168417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>
                    <a:lumMod val="75000"/>
                  </a:schemeClr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สถานะ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9549539C-7EA4-C709-277C-97183A9C0470}"/>
              </a:ext>
            </a:extLst>
          </p:cNvPr>
          <p:cNvSpPr/>
          <p:nvPr/>
        </p:nvSpPr>
        <p:spPr>
          <a:xfrm rot="10800000">
            <a:off x="2530475" y="1761529"/>
            <a:ext cx="193677" cy="17145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06B1D00-544F-D44B-A97D-31CB7B8EA1A4}"/>
              </a:ext>
            </a:extLst>
          </p:cNvPr>
          <p:cNvSpPr txBox="1"/>
          <p:nvPr/>
        </p:nvSpPr>
        <p:spPr>
          <a:xfrm>
            <a:off x="1278731" y="1996905"/>
            <a:ext cx="1876425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รออนุมัติ</a:t>
            </a:r>
          </a:p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อนุมัติแล้ว</a:t>
            </a:r>
          </a:p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แก้ไข</a:t>
            </a:r>
          </a:p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ไม่อนุมัติ</a:t>
            </a:r>
          </a:p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ทั้งหมด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A3D52209-9D5E-56E6-9CD4-F4D8301C3850}"/>
              </a:ext>
            </a:extLst>
          </p:cNvPr>
          <p:cNvSpPr/>
          <p:nvPr/>
        </p:nvSpPr>
        <p:spPr>
          <a:xfrm>
            <a:off x="3990974" y="5543550"/>
            <a:ext cx="2752725" cy="612648"/>
          </a:xfrm>
          <a:prstGeom prst="wedgeRoundRectCallout">
            <a:avLst>
              <a:gd name="adj1" fmla="val -77620"/>
              <a:gd name="adj2" fmla="val -32307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dirty="0">
                <a:solidFill>
                  <a:sysClr val="windowText" lastClr="000000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คลิกเพื่อทำงาน</a:t>
            </a:r>
          </a:p>
        </p:txBody>
      </p:sp>
    </p:spTree>
    <p:extLst>
      <p:ext uri="{BB962C8B-B14F-4D97-AF65-F5344CB8AC3E}">
        <p14:creationId xmlns:p14="http://schemas.microsoft.com/office/powerpoint/2010/main" val="880432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91FEE6-4988-B3F3-A1F0-190909D8E321}"/>
              </a:ext>
            </a:extLst>
          </p:cNvPr>
          <p:cNvSpPr/>
          <p:nvPr/>
        </p:nvSpPr>
        <p:spPr>
          <a:xfrm>
            <a:off x="323848" y="1122889"/>
            <a:ext cx="93285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อนุมัติ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อนุมัติใบเบิก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504CE-480B-B263-2282-1BCBFB7BA336}"/>
              </a:ext>
            </a:extLst>
          </p:cNvPr>
          <p:cNvSpPr txBox="1"/>
          <p:nvPr/>
        </p:nvSpPr>
        <p:spPr>
          <a:xfrm>
            <a:off x="1314450" y="165869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11240822001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3CF3A-3C75-A55E-17BF-4B35F3CAACD2}"/>
              </a:ext>
            </a:extLst>
          </p:cNvPr>
          <p:cNvSpPr txBox="1"/>
          <p:nvPr/>
        </p:nvSpPr>
        <p:spPr>
          <a:xfrm>
            <a:off x="279400" y="1679804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เลขที่เอกสาร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32D88-01D7-6E27-6556-A7666692570C}"/>
              </a:ext>
            </a:extLst>
          </p:cNvPr>
          <p:cNvSpPr/>
          <p:nvPr/>
        </p:nvSpPr>
        <p:spPr>
          <a:xfrm>
            <a:off x="3276599" y="1587471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4C26A-12BA-542B-2A07-5163D1ADA90B}"/>
              </a:ext>
            </a:extLst>
          </p:cNvPr>
          <p:cNvSpPr txBox="1"/>
          <p:nvPr/>
        </p:nvSpPr>
        <p:spPr>
          <a:xfrm>
            <a:off x="4859337" y="1653498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18/08/2024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564BC-9DFC-1B48-AA7A-9A6A1D112A3F}"/>
              </a:ext>
            </a:extLst>
          </p:cNvPr>
          <p:cNvSpPr txBox="1"/>
          <p:nvPr/>
        </p:nvSpPr>
        <p:spPr>
          <a:xfrm>
            <a:off x="4387848" y="1691767"/>
            <a:ext cx="6286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A290C-6EB4-981B-E60C-95BA70C2355A}"/>
              </a:ext>
            </a:extLst>
          </p:cNvPr>
          <p:cNvSpPr txBox="1"/>
          <p:nvPr/>
        </p:nvSpPr>
        <p:spPr>
          <a:xfrm>
            <a:off x="1314450" y="2084267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เบิกเพื่อผลิต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8B03C-651C-166A-70AF-80999DBFE31E}"/>
              </a:ext>
            </a:extLst>
          </p:cNvPr>
          <p:cNvSpPr txBox="1"/>
          <p:nvPr/>
        </p:nvSpPr>
        <p:spPr>
          <a:xfrm>
            <a:off x="279400" y="2105373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F00DC3-63CC-4008-A20E-8796866A7020}"/>
              </a:ext>
            </a:extLst>
          </p:cNvPr>
          <p:cNvGraphicFramePr>
            <a:graphicFrameLocks noGrp="1"/>
          </p:cNvGraphicFramePr>
          <p:nvPr/>
        </p:nvGraphicFramePr>
        <p:xfrm>
          <a:off x="323848" y="3066544"/>
          <a:ext cx="1137285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53790413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69888575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3858408732"/>
                    </a:ext>
                  </a:extLst>
                </a:gridCol>
                <a:gridCol w="2344512">
                  <a:extLst>
                    <a:ext uri="{9D8B030D-6E8A-4147-A177-3AD203B41FA5}">
                      <a16:colId xmlns:a16="http://schemas.microsoft.com/office/drawing/2014/main" val="2109838247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Part num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Description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Bin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CD001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ทราย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 RM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3FA001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เหล็กเส้น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เมตร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คลังผลิต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A01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52603"/>
                  </a:ext>
                </a:extLst>
              </a:tr>
            </a:tbl>
          </a:graphicData>
        </a:graphic>
      </p:graphicFrame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4373832-62F2-3029-2034-81240D99F7FE}"/>
              </a:ext>
            </a:extLst>
          </p:cNvPr>
          <p:cNvSpPr/>
          <p:nvPr/>
        </p:nvSpPr>
        <p:spPr>
          <a:xfrm>
            <a:off x="1323576" y="1122496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แก้ไข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1C1DEAA-A75C-30FB-B183-CB711EE21D50}"/>
              </a:ext>
            </a:extLst>
          </p:cNvPr>
          <p:cNvSpPr/>
          <p:nvPr/>
        </p:nvSpPr>
        <p:spPr>
          <a:xfrm>
            <a:off x="2360162" y="1101390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ไม่อนุมัติ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879F4E5-33CF-4AA4-FC11-814D34635E82}"/>
              </a:ext>
            </a:extLst>
          </p:cNvPr>
          <p:cNvSpPr/>
          <p:nvPr/>
        </p:nvSpPr>
        <p:spPr>
          <a:xfrm>
            <a:off x="3396749" y="1101390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พิมพ์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7ACEE0F-4F55-9D70-7733-231190751CA8}"/>
              </a:ext>
            </a:extLst>
          </p:cNvPr>
          <p:cNvSpPr txBox="1"/>
          <p:nvPr/>
        </p:nvSpPr>
        <p:spPr>
          <a:xfrm>
            <a:off x="9939337" y="1633637"/>
            <a:ext cx="187642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รออนุมัติ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9E1D3-C2C4-197C-4EEF-CE5F7DC74F34}"/>
              </a:ext>
            </a:extLst>
          </p:cNvPr>
          <p:cNvSpPr txBox="1"/>
          <p:nvPr/>
        </p:nvSpPr>
        <p:spPr>
          <a:xfrm>
            <a:off x="9201148" y="1680129"/>
            <a:ext cx="88622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สถานะ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CC905C-A5BA-0837-6250-8EDCB6C40135}"/>
              </a:ext>
            </a:extLst>
          </p:cNvPr>
          <p:cNvSpPr txBox="1"/>
          <p:nvPr/>
        </p:nvSpPr>
        <p:spPr>
          <a:xfrm>
            <a:off x="1314450" y="2514855"/>
            <a:ext cx="85582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เบิกไปผลิต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6BEB-3DB1-80F1-1E19-41CA9ED87B45}"/>
              </a:ext>
            </a:extLst>
          </p:cNvPr>
          <p:cNvSpPr txBox="1"/>
          <p:nvPr/>
        </p:nvSpPr>
        <p:spPr>
          <a:xfrm>
            <a:off x="279400" y="253596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หมายเหตุ</a:t>
            </a:r>
          </a:p>
        </p:txBody>
      </p:sp>
      <p:pic>
        <p:nvPicPr>
          <p:cNvPr id="2" name="Graphic 1" descr="Qr Code with solid fill">
            <a:extLst>
              <a:ext uri="{FF2B5EF4-FFF2-40B4-BE49-F238E27FC236}">
                <a16:creationId xmlns:a16="http://schemas.microsoft.com/office/drawing/2014/main" id="{FB842DBB-BBC5-EF74-FE32-FB15D5194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763" y="1649855"/>
            <a:ext cx="349520" cy="349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408C99-E0D3-6C62-FBF5-BE076A0F71F1}"/>
              </a:ext>
            </a:extLst>
          </p:cNvPr>
          <p:cNvSpPr txBox="1"/>
          <p:nvPr/>
        </p:nvSpPr>
        <p:spPr>
          <a:xfrm>
            <a:off x="4859337" y="2074595"/>
            <a:ext cx="1876425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ฝ่ายผลิต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C84E1-5919-F9BE-A199-EC31915E32D8}"/>
              </a:ext>
            </a:extLst>
          </p:cNvPr>
          <p:cNvSpPr txBox="1"/>
          <p:nvPr/>
        </p:nvSpPr>
        <p:spPr>
          <a:xfrm>
            <a:off x="3824287" y="209570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478BB-53DD-4A10-D7DE-3798D65119F8}"/>
              </a:ext>
            </a:extLst>
          </p:cNvPr>
          <p:cNvSpPr txBox="1"/>
          <p:nvPr/>
        </p:nvSpPr>
        <p:spPr>
          <a:xfrm>
            <a:off x="8184990" y="2064167"/>
            <a:ext cx="2064068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29/08/2024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D63391-D239-6785-7967-62EF47FFF6A7}"/>
              </a:ext>
            </a:extLst>
          </p:cNvPr>
          <p:cNvSpPr txBox="1"/>
          <p:nvPr/>
        </p:nvSpPr>
        <p:spPr>
          <a:xfrm>
            <a:off x="7131048" y="210243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วันที่ใช้สินค้า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166590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A91FEE6-4988-B3F3-A1F0-190909D8E321}"/>
              </a:ext>
            </a:extLst>
          </p:cNvPr>
          <p:cNvSpPr/>
          <p:nvPr/>
        </p:nvSpPr>
        <p:spPr>
          <a:xfrm>
            <a:off x="323848" y="1122889"/>
            <a:ext cx="932856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บันทึก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306F1-99F8-FF42-C53A-A4B98C911E82}"/>
              </a:ext>
            </a:extLst>
          </p:cNvPr>
          <p:cNvSpPr/>
          <p:nvPr/>
        </p:nvSpPr>
        <p:spPr>
          <a:xfrm>
            <a:off x="0" y="-2294"/>
            <a:ext cx="9872663" cy="616657"/>
          </a:xfrm>
          <a:prstGeom prst="rect">
            <a:avLst/>
          </a:prstGeom>
          <a:solidFill>
            <a:srgbClr val="F6BF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th-TH" dirty="0">
                <a:solidFill>
                  <a:schemeClr val="tx1"/>
                </a:solidFill>
                <a:latin typeface="Noto Sans Thai" panose="020B0502040504020204" pitchFamily="34" charset="-34"/>
                <a:cs typeface="Noto Sans Thai" panose="020B0502040504020204" pitchFamily="34" charset="-34"/>
              </a:rPr>
              <a:t>จ่ายของ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184E7-1D39-2648-888B-F0A07D329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4591" y="-2294"/>
            <a:ext cx="2467409" cy="70655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3D6362-79FF-259A-FB00-659151997B23}"/>
              </a:ext>
            </a:extLst>
          </p:cNvPr>
          <p:cNvSpPr/>
          <p:nvPr/>
        </p:nvSpPr>
        <p:spPr>
          <a:xfrm>
            <a:off x="886" y="603251"/>
            <a:ext cx="9967027" cy="101006"/>
          </a:xfrm>
          <a:prstGeom prst="rect">
            <a:avLst/>
          </a:prstGeom>
          <a:solidFill>
            <a:srgbClr val="F9D2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68D432-95E9-E94C-557A-6C13626CF4C6}"/>
              </a:ext>
            </a:extLst>
          </p:cNvPr>
          <p:cNvSpPr/>
          <p:nvPr/>
        </p:nvSpPr>
        <p:spPr>
          <a:xfrm>
            <a:off x="203200" y="939800"/>
            <a:ext cx="11709400" cy="563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5504CE-480B-B263-2282-1BCBFB7BA336}"/>
              </a:ext>
            </a:extLst>
          </p:cNvPr>
          <p:cNvSpPr txBox="1"/>
          <p:nvPr/>
        </p:nvSpPr>
        <p:spPr>
          <a:xfrm>
            <a:off x="1314450" y="1658698"/>
            <a:ext cx="1876425" cy="307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11240822001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63CF3A-3C75-A55E-17BF-4B35F3CAACD2}"/>
              </a:ext>
            </a:extLst>
          </p:cNvPr>
          <p:cNvSpPr txBox="1"/>
          <p:nvPr/>
        </p:nvSpPr>
        <p:spPr>
          <a:xfrm>
            <a:off x="279400" y="1679804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เลขที่เอกสาร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F32D88-01D7-6E27-6556-A7666692570C}"/>
              </a:ext>
            </a:extLst>
          </p:cNvPr>
          <p:cNvSpPr/>
          <p:nvPr/>
        </p:nvSpPr>
        <p:spPr>
          <a:xfrm>
            <a:off x="3276599" y="1587471"/>
            <a:ext cx="9493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ค้นหา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4C26A-12BA-542B-2A07-5163D1ADA90B}"/>
              </a:ext>
            </a:extLst>
          </p:cNvPr>
          <p:cNvSpPr txBox="1"/>
          <p:nvPr/>
        </p:nvSpPr>
        <p:spPr>
          <a:xfrm>
            <a:off x="4859337" y="1653498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18/08/2024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564BC-9DFC-1B48-AA7A-9A6A1D112A3F}"/>
              </a:ext>
            </a:extLst>
          </p:cNvPr>
          <p:cNvSpPr txBox="1"/>
          <p:nvPr/>
        </p:nvSpPr>
        <p:spPr>
          <a:xfrm>
            <a:off x="4387848" y="1691767"/>
            <a:ext cx="6286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A290C-6EB4-981B-E60C-95BA70C2355A}"/>
              </a:ext>
            </a:extLst>
          </p:cNvPr>
          <p:cNvSpPr txBox="1"/>
          <p:nvPr/>
        </p:nvSpPr>
        <p:spPr>
          <a:xfrm>
            <a:off x="1314450" y="2084267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เบิกเพื่อผลิต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48B03C-651C-166A-70AF-80999DBFE31E}"/>
              </a:ext>
            </a:extLst>
          </p:cNvPr>
          <p:cNvSpPr txBox="1"/>
          <p:nvPr/>
        </p:nvSpPr>
        <p:spPr>
          <a:xfrm>
            <a:off x="279400" y="2105373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เหตุผล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BF00DC3-63CC-4008-A20E-8796866A7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322458"/>
              </p:ext>
            </p:extLst>
          </p:nvPr>
        </p:nvGraphicFramePr>
        <p:xfrm>
          <a:off x="323848" y="3066544"/>
          <a:ext cx="113728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859">
                  <a:extLst>
                    <a:ext uri="{9D8B030D-6E8A-4147-A177-3AD203B41FA5}">
                      <a16:colId xmlns:a16="http://schemas.microsoft.com/office/drawing/2014/main" val="2701783455"/>
                    </a:ext>
                  </a:extLst>
                </a:gridCol>
                <a:gridCol w="1616527">
                  <a:extLst>
                    <a:ext uri="{9D8B030D-6E8A-4147-A177-3AD203B41FA5}">
                      <a16:colId xmlns:a16="http://schemas.microsoft.com/office/drawing/2014/main" val="42312432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253790413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2698885751"/>
                    </a:ext>
                  </a:extLst>
                </a:gridCol>
                <a:gridCol w="1624693">
                  <a:extLst>
                    <a:ext uri="{9D8B030D-6E8A-4147-A177-3AD203B41FA5}">
                      <a16:colId xmlns:a16="http://schemas.microsoft.com/office/drawing/2014/main" val="3858408732"/>
                    </a:ext>
                  </a:extLst>
                </a:gridCol>
                <a:gridCol w="1353912">
                  <a:extLst>
                    <a:ext uri="{9D8B030D-6E8A-4147-A177-3AD203B41FA5}">
                      <a16:colId xmlns:a16="http://schemas.microsoft.com/office/drawing/2014/main" val="2109838247"/>
                    </a:ext>
                  </a:extLst>
                </a:gridCol>
                <a:gridCol w="1895474">
                  <a:extLst>
                    <a:ext uri="{9D8B030D-6E8A-4147-A177-3AD203B41FA5}">
                      <a16:colId xmlns:a16="http://schemas.microsoft.com/office/drawing/2014/main" val="149494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Part num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Description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หน่วย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Bin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On Hand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จำนวนที่จ่าย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10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3</a:t>
                      </a:r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CD001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ทราย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th-TH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ตัน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B01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9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Noto Sans Thai" panose="020B0502040504020204" pitchFamily="34" charset="-34"/>
                          <a:cs typeface="Noto Sans Thai" panose="020B0502040504020204" pitchFamily="34" charset="-34"/>
                        </a:rPr>
                        <a:t>9</a:t>
                      </a:r>
                      <a:endParaRPr lang="th-TH" sz="1400" dirty="0">
                        <a:latin typeface="Noto Sans Thai" panose="020B0502040504020204" pitchFamily="34" charset="-34"/>
                        <a:cs typeface="Noto Sans Thai" panose="020B0502040504020204" pitchFamily="34" charset="-34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8734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46CC905C-A5BA-0837-6250-8EDCB6C40135}"/>
              </a:ext>
            </a:extLst>
          </p:cNvPr>
          <p:cNvSpPr txBox="1"/>
          <p:nvPr/>
        </p:nvSpPr>
        <p:spPr>
          <a:xfrm>
            <a:off x="1314450" y="2514855"/>
            <a:ext cx="8558213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เบิกไปผลิต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C46BEB-3DB1-80F1-1E19-41CA9ED87B45}"/>
              </a:ext>
            </a:extLst>
          </p:cNvPr>
          <p:cNvSpPr txBox="1"/>
          <p:nvPr/>
        </p:nvSpPr>
        <p:spPr>
          <a:xfrm>
            <a:off x="279400" y="253596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หมายเหตุ</a:t>
            </a:r>
          </a:p>
        </p:txBody>
      </p:sp>
      <p:pic>
        <p:nvPicPr>
          <p:cNvPr id="2" name="Graphic 1" descr="Qr Code with solid fill">
            <a:extLst>
              <a:ext uri="{FF2B5EF4-FFF2-40B4-BE49-F238E27FC236}">
                <a16:creationId xmlns:a16="http://schemas.microsoft.com/office/drawing/2014/main" id="{3393D1A8-236A-42A0-EE64-15594548C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42763" y="1649855"/>
            <a:ext cx="349520" cy="3495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A5EEAF-FCAC-FD34-8B15-2C512B504050}"/>
              </a:ext>
            </a:extLst>
          </p:cNvPr>
          <p:cNvSpPr txBox="1"/>
          <p:nvPr/>
        </p:nvSpPr>
        <p:spPr>
          <a:xfrm>
            <a:off x="9835356" y="1645910"/>
            <a:ext cx="1876425" cy="30777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คลัง </a:t>
            </a:r>
            <a:r>
              <a:rPr lang="en-US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RM</a:t>
            </a:r>
            <a:endParaRPr lang="th-TH" sz="1400" dirty="0">
              <a:latin typeface="Noto Sans Thai" panose="020B0502040504020204" pitchFamily="34" charset="-34"/>
              <a:cs typeface="Noto Sans Thai" panose="020B0502040504020204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98B69-8F0A-CAB5-951A-599F0040B07C}"/>
              </a:ext>
            </a:extLst>
          </p:cNvPr>
          <p:cNvSpPr txBox="1"/>
          <p:nvPr/>
        </p:nvSpPr>
        <p:spPr>
          <a:xfrm>
            <a:off x="8800306" y="166701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คลัง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687125-39A2-42C9-BADA-5C9355C33DFA}"/>
              </a:ext>
            </a:extLst>
          </p:cNvPr>
          <p:cNvSpPr/>
          <p:nvPr/>
        </p:nvSpPr>
        <p:spPr>
          <a:xfrm>
            <a:off x="9829999" y="1092553"/>
            <a:ext cx="1876425" cy="40011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ยืนยันการจ่าย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D0BBA2-7626-B7F6-6297-7862552A36DD}"/>
              </a:ext>
            </a:extLst>
          </p:cNvPr>
          <p:cNvSpPr txBox="1"/>
          <p:nvPr/>
        </p:nvSpPr>
        <p:spPr>
          <a:xfrm>
            <a:off x="4859337" y="2074595"/>
            <a:ext cx="1876425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ฝ่ายผลิต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E52B1-E5A6-CBD6-20D3-C3F4FEEDB761}"/>
              </a:ext>
            </a:extLst>
          </p:cNvPr>
          <p:cNvSpPr txBox="1"/>
          <p:nvPr/>
        </p:nvSpPr>
        <p:spPr>
          <a:xfrm>
            <a:off x="3824287" y="2095701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หน่วยงาน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3B5991-45ED-0492-5C57-4D6F19D1B23F}"/>
              </a:ext>
            </a:extLst>
          </p:cNvPr>
          <p:cNvSpPr txBox="1"/>
          <p:nvPr/>
        </p:nvSpPr>
        <p:spPr>
          <a:xfrm>
            <a:off x="8184990" y="2064167"/>
            <a:ext cx="2064068" cy="307777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29/08/2024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12929B-BE04-FA9D-3152-CE6115A16402}"/>
              </a:ext>
            </a:extLst>
          </p:cNvPr>
          <p:cNvSpPr txBox="1"/>
          <p:nvPr/>
        </p:nvSpPr>
        <p:spPr>
          <a:xfrm>
            <a:off x="7131048" y="2102436"/>
            <a:ext cx="117157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th-TH" sz="1400" dirty="0">
                <a:latin typeface="Noto Sans Thai" panose="020B0502040504020204" pitchFamily="34" charset="-34"/>
                <a:cs typeface="Noto Sans Thai" panose="020B0502040504020204" pitchFamily="34" charset="-34"/>
              </a:rPr>
              <a:t>วันที่ใช้สินค้า</a:t>
            </a:r>
          </a:p>
        </p:txBody>
      </p:sp>
    </p:spTree>
    <p:extLst>
      <p:ext uri="{BB962C8B-B14F-4D97-AF65-F5344CB8AC3E}">
        <p14:creationId xmlns:p14="http://schemas.microsoft.com/office/powerpoint/2010/main" val="337660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775</Words>
  <Application>Microsoft Office PowerPoint</Application>
  <PresentationFormat>Widescreen</PresentationFormat>
  <Paragraphs>300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Noto Sans Thai</vt:lpstr>
      <vt:lpstr>Office Theme</vt:lpstr>
      <vt:lpstr>PowerPoint Presentation</vt:lpstr>
      <vt:lpstr>วัตถุประสงค์</vt:lpstr>
      <vt:lpstr>System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Pison Anekboonyapirom</dc:creator>
  <cp:lastModifiedBy>Pison Anekboonyapirom</cp:lastModifiedBy>
  <cp:revision>54</cp:revision>
  <dcterms:created xsi:type="dcterms:W3CDTF">2024-08-21T07:10:27Z</dcterms:created>
  <dcterms:modified xsi:type="dcterms:W3CDTF">2024-09-06T03:20:48Z</dcterms:modified>
</cp:coreProperties>
</file>