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7"/>
            <a:ext cx="11153214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A407-6ACF-41A1-9EA7-B6F68211F538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012A12-A562-A743-AF2F-8E7CEED5E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C9ACF87-2D68-AB6C-FAA6-AA3D96CA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3685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19672" y="969264"/>
            <a:ext cx="5163678" cy="53685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85AD-C341-4D0C-B3E5-6587D9B42CBA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0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62237" y="978407"/>
            <a:ext cx="2548307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78407"/>
            <a:ext cx="8007206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BC62-0A3A-428E-8F35-CDFEAEC42421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8CBAA-D275-CD65-01C5-AD58BB490E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9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26D2D3-2F15-6E6C-C032-01B02124E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53213" cy="1463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4649-A05F-4209-8A02-DAF6E19902AC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00C7FF-057B-ED0C-280B-C8E4E6689B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524" y="2578608"/>
            <a:ext cx="1115568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0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7"/>
            <a:ext cx="5020056" cy="428461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743" y="5263026"/>
            <a:ext cx="5021183" cy="108391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F196-5521-46AA-9B96-2F8B08E2DD75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3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155680" cy="1463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7869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8A3E-B049-450A-AEA5-344552709150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099EEF-59D6-94B3-E812-6963AD0EDF1B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147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211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336476"/>
            <a:ext cx="516731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3033653"/>
            <a:ext cx="5167312" cy="3313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4879" y="2336476"/>
            <a:ext cx="5168471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4879" y="3033653"/>
            <a:ext cx="5168471" cy="3313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A7CC7822-19B2-40E4-A319-AC516B4FCFC8}" type="datetime1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155680" cy="1463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4A74-AC21-46DB-9A8C-D077A1506D59}" type="datetime1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C54C4E3-2912-31C1-68CB-B85D5AE8E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775C-DE90-48A2-906A-D9D66DAAC233}" type="datetime1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4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4584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3"/>
            <a:ext cx="5166360" cy="53595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574008"/>
            <a:ext cx="5020948" cy="277293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E57D-67FF-4355-9525-761C75C3C773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7"/>
            <a:ext cx="5020948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575302"/>
            <a:ext cx="5020948" cy="2770632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CFF1-EB2C-4B25-AF05-E3B7B328FC1F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2B48605-34C2-4706-84BF-A3B742D170F4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รูปภาพประกอบด้วย ท้องฟ้า, เมฆ, สีน้ำเงิน, ภาพหน้าจอ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BE72CD6-F229-6DE3-1F07-1D7C85E8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0"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23441A1-464A-F54B-91AE-7C704864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7599587" cy="2334248"/>
          </a:xfrm>
        </p:spPr>
        <p:txBody>
          <a:bodyPr anchor="t">
            <a:normAutofit/>
          </a:bodyPr>
          <a:lstStyle/>
          <a:p>
            <a:r>
              <a:rPr lang="en-US" dirty="0"/>
              <a:t>Tablet 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19FF87E-A129-B5DF-1722-A89C7C354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700" y="2239583"/>
            <a:ext cx="5040785" cy="451859"/>
          </a:xfrm>
        </p:spPr>
        <p:txBody>
          <a:bodyPr anchor="t">
            <a:normAutofit/>
          </a:bodyPr>
          <a:lstStyle/>
          <a:p>
            <a:r>
              <a:rPr lang="en-US" dirty="0"/>
              <a:t>65312740</a:t>
            </a:r>
            <a:r>
              <a:rPr lang="th-TH" dirty="0"/>
              <a:t> ปฏิพัฒน์ กันดี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57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72CD6-F229-6DE3-1F07-1D7C85E8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8498" r="14836"/>
          <a:stretch/>
        </p:blipFill>
        <p:spPr>
          <a:xfrm>
            <a:off x="-1" y="-4"/>
            <a:ext cx="6096000" cy="68580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รูปภาพประกอบด้วย ท้องฟ้า, เมฆ, สีน้ำเงิน, ภาพหน้าจอ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7E1D84B-988F-8540-B982-E1D703F285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6667" r="16667"/>
          <a:stretch/>
        </p:blipFill>
        <p:spPr>
          <a:xfrm>
            <a:off x="6095999" y="-4"/>
            <a:ext cx="6096000" cy="68580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300216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23441A1-464A-F54B-91AE-7C704864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595" y="657369"/>
            <a:ext cx="6823209" cy="1920240"/>
          </a:xfrm>
        </p:spPr>
        <p:txBody>
          <a:bodyPr anchor="t">
            <a:normAutofit/>
          </a:bodyPr>
          <a:lstStyle/>
          <a:p>
            <a:r>
              <a:rPr lang="en-US" dirty="0" err="1"/>
              <a:t>DataDictionary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19FF87E-A129-B5DF-1722-A89C7C354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8" y="1632850"/>
            <a:ext cx="5040785" cy="451657"/>
          </a:xfrm>
        </p:spPr>
        <p:txBody>
          <a:bodyPr anchor="b">
            <a:norm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Tablet</a:t>
            </a:r>
          </a:p>
        </p:txBody>
      </p:sp>
      <p:graphicFrame>
        <p:nvGraphicFramePr>
          <p:cNvPr id="7" name="ตาราง 6">
            <a:extLst>
              <a:ext uri="{FF2B5EF4-FFF2-40B4-BE49-F238E27FC236}">
                <a16:creationId xmlns:a16="http://schemas.microsoft.com/office/drawing/2014/main" id="{3E4777AA-34CF-F0AB-3D05-DFC53539E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72845"/>
              </p:ext>
            </p:extLst>
          </p:nvPr>
        </p:nvGraphicFramePr>
        <p:xfrm>
          <a:off x="418180" y="2128423"/>
          <a:ext cx="11411223" cy="40285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316">
                  <a:extLst>
                    <a:ext uri="{9D8B030D-6E8A-4147-A177-3AD203B41FA5}">
                      <a16:colId xmlns:a16="http://schemas.microsoft.com/office/drawing/2014/main" val="179661344"/>
                    </a:ext>
                  </a:extLst>
                </a:gridCol>
                <a:gridCol w="1932317">
                  <a:extLst>
                    <a:ext uri="{9D8B030D-6E8A-4147-A177-3AD203B41FA5}">
                      <a16:colId xmlns:a16="http://schemas.microsoft.com/office/drawing/2014/main" val="3836485637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1087553581"/>
                    </a:ext>
                  </a:extLst>
                </a:gridCol>
                <a:gridCol w="1699404">
                  <a:extLst>
                    <a:ext uri="{9D8B030D-6E8A-4147-A177-3AD203B41FA5}">
                      <a16:colId xmlns:a16="http://schemas.microsoft.com/office/drawing/2014/main" val="270428863"/>
                    </a:ext>
                  </a:extLst>
                </a:gridCol>
                <a:gridCol w="6144884">
                  <a:extLst>
                    <a:ext uri="{9D8B030D-6E8A-4147-A177-3AD203B41FA5}">
                      <a16:colId xmlns:a16="http://schemas.microsoft.com/office/drawing/2014/main" val="621426159"/>
                    </a:ext>
                  </a:extLst>
                </a:gridCol>
              </a:tblGrid>
              <a:tr h="335872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47678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92179"/>
                  </a:ext>
                </a:extLst>
              </a:tr>
              <a:tr h="82817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Xiaomi Redmi Pad 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58516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Qualcomm SM7435-AB Snapdragon 7s Gen 2 (4 nm)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18041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1600x2560 120Hz Corning Gorilla Glass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76843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81134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 8 GB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57519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 256 GB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92324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181.9 x 7.5 x 280 mm.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74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367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89</Words>
  <Application>Microsoft Office PowerPoint</Application>
  <PresentationFormat>แบบจอกว้าง</PresentationFormat>
  <Paragraphs>49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5" baseType="lpstr">
      <vt:lpstr>Arial</vt:lpstr>
      <vt:lpstr>Bierstadt</vt:lpstr>
      <vt:lpstr>GestaltVTI</vt:lpstr>
      <vt:lpstr>Tablet DATA</vt:lpstr>
      <vt:lpstr>DataDictionary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ปฏิพัฒน์ กันดี</dc:creator>
  <cp:lastModifiedBy>ปฏิพัฒน์ กันดี</cp:lastModifiedBy>
  <cp:revision>1</cp:revision>
  <dcterms:created xsi:type="dcterms:W3CDTF">2024-10-11T15:21:49Z</dcterms:created>
  <dcterms:modified xsi:type="dcterms:W3CDTF">2024-10-11T15:36:45Z</dcterms:modified>
</cp:coreProperties>
</file>