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  <p:sldId id="277" r:id="rId16"/>
    <p:sldId id="278" r:id="rId17"/>
    <p:sldId id="272" r:id="rId18"/>
    <p:sldId id="279" r:id="rId19"/>
    <p:sldId id="262" r:id="rId20"/>
    <p:sldId id="261" r:id="rId21"/>
    <p:sldId id="263" r:id="rId22"/>
    <p:sldId id="280" r:id="rId23"/>
    <p:sldId id="287" r:id="rId24"/>
    <p:sldId id="281" r:id="rId25"/>
    <p:sldId id="286" r:id="rId26"/>
    <p:sldId id="282" r:id="rId27"/>
    <p:sldId id="283" r:id="rId28"/>
    <p:sldId id="284" r:id="rId29"/>
    <p:sldId id="285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3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331CC-80F5-436E-9E3F-E79045C534E5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724F0746-0F4D-49F5-9578-BC16E813D08D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团队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合作</a:t>
          </a:r>
        </a:p>
      </dgm:t>
    </dgm:pt>
    <dgm:pt modelId="{3ED2142B-BE10-4F18-B8D9-D6BA4267B4C8}" type="parTrans" cxnId="{6268F187-81DE-41F5-8AA5-9B9C52321713}">
      <dgm:prSet/>
      <dgm:spPr/>
      <dgm:t>
        <a:bodyPr/>
        <a:lstStyle/>
        <a:p>
          <a:endParaRPr lang="zh-CN" altLang="en-US"/>
        </a:p>
      </dgm:t>
    </dgm:pt>
    <dgm:pt modelId="{C512E593-A06B-49BD-B65F-88601140FC85}" type="sibTrans" cxnId="{6268F187-81DE-41F5-8AA5-9B9C52321713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2D6A3AB1-0282-4CFD-A676-73BCCE551A99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团队</a:t>
          </a:r>
        </a:p>
      </dgm:t>
    </dgm:pt>
    <dgm:pt modelId="{B9B1EF9F-F6D9-4A90-AC95-B50133E648ED}" type="parTrans" cxnId="{123D9F68-0D94-4C78-B473-542ABBCFB6F1}">
      <dgm:prSet/>
      <dgm:spPr/>
      <dgm:t>
        <a:bodyPr/>
        <a:lstStyle/>
        <a:p>
          <a:endParaRPr lang="zh-CN" altLang="en-US"/>
        </a:p>
      </dgm:t>
    </dgm:pt>
    <dgm:pt modelId="{5F5AFB6D-ECAF-48AD-849F-BC7178F668DD}" type="sibTrans" cxnId="{123D9F68-0D94-4C78-B473-542ABBCFB6F1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92550DA-D4DB-475A-B0BB-7D3661BE6E50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个人</a:t>
          </a:r>
        </a:p>
      </dgm:t>
    </dgm:pt>
    <dgm:pt modelId="{4509A7C3-FC6F-4A13-BBFE-DEC353A58B8E}" type="parTrans" cxnId="{E7C0BD8A-7A6E-43B8-AC72-E5CC0ECC1F9F}">
      <dgm:prSet/>
      <dgm:spPr/>
      <dgm:t>
        <a:bodyPr/>
        <a:lstStyle/>
        <a:p>
          <a:endParaRPr lang="zh-CN" altLang="en-US"/>
        </a:p>
      </dgm:t>
    </dgm:pt>
    <dgm:pt modelId="{0F7A7AAF-6221-4DF3-BBA3-AD3BC0A1AF4D}" type="sibTrans" cxnId="{E7C0BD8A-7A6E-43B8-AC72-E5CC0ECC1F9F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6380D948-4EA7-40B0-8861-757E824FC14E}" type="pres">
      <dgm:prSet presAssocID="{152331CC-80F5-436E-9E3F-E79045C534E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10F6A2F-1DE9-49A8-8E5C-55FDE3A9083A}" type="pres">
      <dgm:prSet presAssocID="{724F0746-0F4D-49F5-9578-BC16E813D08D}" presName="gear1" presStyleLbl="node1" presStyleIdx="0" presStyleCnt="3">
        <dgm:presLayoutVars>
          <dgm:chMax val="1"/>
          <dgm:bulletEnabled val="1"/>
        </dgm:presLayoutVars>
      </dgm:prSet>
      <dgm:spPr/>
    </dgm:pt>
    <dgm:pt modelId="{5998A4FD-C92C-4259-BA8D-8443659901BB}" type="pres">
      <dgm:prSet presAssocID="{724F0746-0F4D-49F5-9578-BC16E813D08D}" presName="gear1srcNode" presStyleLbl="node1" presStyleIdx="0" presStyleCnt="3"/>
      <dgm:spPr/>
    </dgm:pt>
    <dgm:pt modelId="{5B57BA4A-D075-488C-9417-38C0DE5F1462}" type="pres">
      <dgm:prSet presAssocID="{724F0746-0F4D-49F5-9578-BC16E813D08D}" presName="gear1dstNode" presStyleLbl="node1" presStyleIdx="0" presStyleCnt="3"/>
      <dgm:spPr/>
    </dgm:pt>
    <dgm:pt modelId="{7033785F-C2DC-458B-9D60-804AAB0FF545}" type="pres">
      <dgm:prSet presAssocID="{2D6A3AB1-0282-4CFD-A676-73BCCE551A99}" presName="gear2" presStyleLbl="node1" presStyleIdx="1" presStyleCnt="3">
        <dgm:presLayoutVars>
          <dgm:chMax val="1"/>
          <dgm:bulletEnabled val="1"/>
        </dgm:presLayoutVars>
      </dgm:prSet>
      <dgm:spPr/>
    </dgm:pt>
    <dgm:pt modelId="{7415BFA2-F9E3-4B60-9D8B-526804F198DB}" type="pres">
      <dgm:prSet presAssocID="{2D6A3AB1-0282-4CFD-A676-73BCCE551A99}" presName="gear2srcNode" presStyleLbl="node1" presStyleIdx="1" presStyleCnt="3"/>
      <dgm:spPr/>
    </dgm:pt>
    <dgm:pt modelId="{024DBA5B-D4ED-4F7F-A892-EA746CCEAF73}" type="pres">
      <dgm:prSet presAssocID="{2D6A3AB1-0282-4CFD-A676-73BCCE551A99}" presName="gear2dstNode" presStyleLbl="node1" presStyleIdx="1" presStyleCnt="3"/>
      <dgm:spPr/>
    </dgm:pt>
    <dgm:pt modelId="{8686D9F2-1BCE-403A-A82F-757851641EB8}" type="pres">
      <dgm:prSet presAssocID="{792550DA-D4DB-475A-B0BB-7D3661BE6E50}" presName="gear3" presStyleLbl="node1" presStyleIdx="2" presStyleCnt="3"/>
      <dgm:spPr/>
    </dgm:pt>
    <dgm:pt modelId="{BAC74572-2CA9-4AB1-9FAB-9E9E537F14B0}" type="pres">
      <dgm:prSet presAssocID="{792550DA-D4DB-475A-B0BB-7D3661BE6E5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2CE2168-5130-4E4A-B8D2-B65CF6998F78}" type="pres">
      <dgm:prSet presAssocID="{792550DA-D4DB-475A-B0BB-7D3661BE6E50}" presName="gear3srcNode" presStyleLbl="node1" presStyleIdx="2" presStyleCnt="3"/>
      <dgm:spPr/>
    </dgm:pt>
    <dgm:pt modelId="{85E01F21-ED06-4878-A89A-2217BCC0B710}" type="pres">
      <dgm:prSet presAssocID="{792550DA-D4DB-475A-B0BB-7D3661BE6E50}" presName="gear3dstNode" presStyleLbl="node1" presStyleIdx="2" presStyleCnt="3"/>
      <dgm:spPr/>
    </dgm:pt>
    <dgm:pt modelId="{315B75E0-630B-4FB7-8EBD-F006F2F440D4}" type="pres">
      <dgm:prSet presAssocID="{C512E593-A06B-49BD-B65F-88601140FC85}" presName="connector1" presStyleLbl="sibTrans2D1" presStyleIdx="0" presStyleCnt="3"/>
      <dgm:spPr/>
    </dgm:pt>
    <dgm:pt modelId="{8351B4AE-DAB6-4B0A-9D4B-8F1DE2AA4B47}" type="pres">
      <dgm:prSet presAssocID="{5F5AFB6D-ECAF-48AD-849F-BC7178F668DD}" presName="connector2" presStyleLbl="sibTrans2D1" presStyleIdx="1" presStyleCnt="3"/>
      <dgm:spPr/>
    </dgm:pt>
    <dgm:pt modelId="{AC8B3B07-2C81-4D4D-80CB-643F453CEB83}" type="pres">
      <dgm:prSet presAssocID="{0F7A7AAF-6221-4DF3-BBA3-AD3BC0A1AF4D}" presName="connector3" presStyleLbl="sibTrans2D1" presStyleIdx="2" presStyleCnt="3"/>
      <dgm:spPr/>
    </dgm:pt>
  </dgm:ptLst>
  <dgm:cxnLst>
    <dgm:cxn modelId="{01C2E15C-7CDA-4C01-8B27-70E5762A0363}" type="presOf" srcId="{724F0746-0F4D-49F5-9578-BC16E813D08D}" destId="{310F6A2F-1DE9-49A8-8E5C-55FDE3A9083A}" srcOrd="0" destOrd="0" presId="urn:microsoft.com/office/officeart/2005/8/layout/gear1"/>
    <dgm:cxn modelId="{F18A1B61-FF86-48C0-9FF3-818331183876}" type="presOf" srcId="{C512E593-A06B-49BD-B65F-88601140FC85}" destId="{315B75E0-630B-4FB7-8EBD-F006F2F440D4}" srcOrd="0" destOrd="0" presId="urn:microsoft.com/office/officeart/2005/8/layout/gear1"/>
    <dgm:cxn modelId="{123D9F68-0D94-4C78-B473-542ABBCFB6F1}" srcId="{152331CC-80F5-436E-9E3F-E79045C534E5}" destId="{2D6A3AB1-0282-4CFD-A676-73BCCE551A99}" srcOrd="1" destOrd="0" parTransId="{B9B1EF9F-F6D9-4A90-AC95-B50133E648ED}" sibTransId="{5F5AFB6D-ECAF-48AD-849F-BC7178F668DD}"/>
    <dgm:cxn modelId="{D1648E49-5033-48FE-B829-C407476B2425}" type="presOf" srcId="{2D6A3AB1-0282-4CFD-A676-73BCCE551A99}" destId="{024DBA5B-D4ED-4F7F-A892-EA746CCEAF73}" srcOrd="2" destOrd="0" presId="urn:microsoft.com/office/officeart/2005/8/layout/gear1"/>
    <dgm:cxn modelId="{2881CA4D-ED04-4026-A134-DE559EA26CC2}" type="presOf" srcId="{792550DA-D4DB-475A-B0BB-7D3661BE6E50}" destId="{BAC74572-2CA9-4AB1-9FAB-9E9E537F14B0}" srcOrd="1" destOrd="0" presId="urn:microsoft.com/office/officeart/2005/8/layout/gear1"/>
    <dgm:cxn modelId="{4D014357-30EC-44DA-B404-D3FF643D19C1}" type="presOf" srcId="{792550DA-D4DB-475A-B0BB-7D3661BE6E50}" destId="{8686D9F2-1BCE-403A-A82F-757851641EB8}" srcOrd="0" destOrd="0" presId="urn:microsoft.com/office/officeart/2005/8/layout/gear1"/>
    <dgm:cxn modelId="{68436577-75CA-43F8-AEE8-4AF9F8CE1F82}" type="presOf" srcId="{152331CC-80F5-436E-9E3F-E79045C534E5}" destId="{6380D948-4EA7-40B0-8861-757E824FC14E}" srcOrd="0" destOrd="0" presId="urn:microsoft.com/office/officeart/2005/8/layout/gear1"/>
    <dgm:cxn modelId="{6268F187-81DE-41F5-8AA5-9B9C52321713}" srcId="{152331CC-80F5-436E-9E3F-E79045C534E5}" destId="{724F0746-0F4D-49F5-9578-BC16E813D08D}" srcOrd="0" destOrd="0" parTransId="{3ED2142B-BE10-4F18-B8D9-D6BA4267B4C8}" sibTransId="{C512E593-A06B-49BD-B65F-88601140FC85}"/>
    <dgm:cxn modelId="{E7C0BD8A-7A6E-43B8-AC72-E5CC0ECC1F9F}" srcId="{152331CC-80F5-436E-9E3F-E79045C534E5}" destId="{792550DA-D4DB-475A-B0BB-7D3661BE6E50}" srcOrd="2" destOrd="0" parTransId="{4509A7C3-FC6F-4A13-BBFE-DEC353A58B8E}" sibTransId="{0F7A7AAF-6221-4DF3-BBA3-AD3BC0A1AF4D}"/>
    <dgm:cxn modelId="{5C264A91-982B-4922-8A88-EA1205B551B4}" type="presOf" srcId="{2D6A3AB1-0282-4CFD-A676-73BCCE551A99}" destId="{7415BFA2-F9E3-4B60-9D8B-526804F198DB}" srcOrd="1" destOrd="0" presId="urn:microsoft.com/office/officeart/2005/8/layout/gear1"/>
    <dgm:cxn modelId="{A6322296-F30E-49BD-A5A2-7292513651A9}" type="presOf" srcId="{792550DA-D4DB-475A-B0BB-7D3661BE6E50}" destId="{85E01F21-ED06-4878-A89A-2217BCC0B710}" srcOrd="3" destOrd="0" presId="urn:microsoft.com/office/officeart/2005/8/layout/gear1"/>
    <dgm:cxn modelId="{8F5662AB-C0A7-4D5F-B98E-0A822E788EA4}" type="presOf" srcId="{2D6A3AB1-0282-4CFD-A676-73BCCE551A99}" destId="{7033785F-C2DC-458B-9D60-804AAB0FF545}" srcOrd="0" destOrd="0" presId="urn:microsoft.com/office/officeart/2005/8/layout/gear1"/>
    <dgm:cxn modelId="{F86015B9-21E4-45B3-8E36-9AA248C98889}" type="presOf" srcId="{724F0746-0F4D-49F5-9578-BC16E813D08D}" destId="{5B57BA4A-D075-488C-9417-38C0DE5F1462}" srcOrd="2" destOrd="0" presId="urn:microsoft.com/office/officeart/2005/8/layout/gear1"/>
    <dgm:cxn modelId="{4C8DEDC2-EE30-4DED-B955-8C4EF131F565}" type="presOf" srcId="{724F0746-0F4D-49F5-9578-BC16E813D08D}" destId="{5998A4FD-C92C-4259-BA8D-8443659901BB}" srcOrd="1" destOrd="0" presId="urn:microsoft.com/office/officeart/2005/8/layout/gear1"/>
    <dgm:cxn modelId="{0DCDE9C3-0A1D-43ED-8EF1-5644ED935BC9}" type="presOf" srcId="{0F7A7AAF-6221-4DF3-BBA3-AD3BC0A1AF4D}" destId="{AC8B3B07-2C81-4D4D-80CB-643F453CEB83}" srcOrd="0" destOrd="0" presId="urn:microsoft.com/office/officeart/2005/8/layout/gear1"/>
    <dgm:cxn modelId="{300869C9-9CA0-444B-9DED-BF5BE2B9B14C}" type="presOf" srcId="{792550DA-D4DB-475A-B0BB-7D3661BE6E50}" destId="{F2CE2168-5130-4E4A-B8D2-B65CF6998F78}" srcOrd="2" destOrd="0" presId="urn:microsoft.com/office/officeart/2005/8/layout/gear1"/>
    <dgm:cxn modelId="{BBEA46DA-8763-4D4B-B264-E3F3F9920F8B}" type="presOf" srcId="{5F5AFB6D-ECAF-48AD-849F-BC7178F668DD}" destId="{8351B4AE-DAB6-4B0A-9D4B-8F1DE2AA4B47}" srcOrd="0" destOrd="0" presId="urn:microsoft.com/office/officeart/2005/8/layout/gear1"/>
    <dgm:cxn modelId="{72D4A526-BC0E-440F-8210-7784DEC1C974}" type="presParOf" srcId="{6380D948-4EA7-40B0-8861-757E824FC14E}" destId="{310F6A2F-1DE9-49A8-8E5C-55FDE3A9083A}" srcOrd="0" destOrd="0" presId="urn:microsoft.com/office/officeart/2005/8/layout/gear1"/>
    <dgm:cxn modelId="{0585B2C6-F657-44EF-83EA-C9ECFAD3409E}" type="presParOf" srcId="{6380D948-4EA7-40B0-8861-757E824FC14E}" destId="{5998A4FD-C92C-4259-BA8D-8443659901BB}" srcOrd="1" destOrd="0" presId="urn:microsoft.com/office/officeart/2005/8/layout/gear1"/>
    <dgm:cxn modelId="{A272E64B-048B-4FA0-A88D-CA0D37AEA431}" type="presParOf" srcId="{6380D948-4EA7-40B0-8861-757E824FC14E}" destId="{5B57BA4A-D075-488C-9417-38C0DE5F1462}" srcOrd="2" destOrd="0" presId="urn:microsoft.com/office/officeart/2005/8/layout/gear1"/>
    <dgm:cxn modelId="{58DD0B04-0724-4D83-8350-FD449EBFFF85}" type="presParOf" srcId="{6380D948-4EA7-40B0-8861-757E824FC14E}" destId="{7033785F-C2DC-458B-9D60-804AAB0FF545}" srcOrd="3" destOrd="0" presId="urn:microsoft.com/office/officeart/2005/8/layout/gear1"/>
    <dgm:cxn modelId="{D7ED7821-2B22-4FA0-99F0-282D6D9AEF4D}" type="presParOf" srcId="{6380D948-4EA7-40B0-8861-757E824FC14E}" destId="{7415BFA2-F9E3-4B60-9D8B-526804F198DB}" srcOrd="4" destOrd="0" presId="urn:microsoft.com/office/officeart/2005/8/layout/gear1"/>
    <dgm:cxn modelId="{8911CF9C-726D-439E-AD55-10AC7E2F4337}" type="presParOf" srcId="{6380D948-4EA7-40B0-8861-757E824FC14E}" destId="{024DBA5B-D4ED-4F7F-A892-EA746CCEAF73}" srcOrd="5" destOrd="0" presId="urn:microsoft.com/office/officeart/2005/8/layout/gear1"/>
    <dgm:cxn modelId="{280675E9-4912-46F3-941F-FE62612D19BD}" type="presParOf" srcId="{6380D948-4EA7-40B0-8861-757E824FC14E}" destId="{8686D9F2-1BCE-403A-A82F-757851641EB8}" srcOrd="6" destOrd="0" presId="urn:microsoft.com/office/officeart/2005/8/layout/gear1"/>
    <dgm:cxn modelId="{71AF6585-3BDD-4E28-B93D-1CFDFE12BEE7}" type="presParOf" srcId="{6380D948-4EA7-40B0-8861-757E824FC14E}" destId="{BAC74572-2CA9-4AB1-9FAB-9E9E537F14B0}" srcOrd="7" destOrd="0" presId="urn:microsoft.com/office/officeart/2005/8/layout/gear1"/>
    <dgm:cxn modelId="{F1675E77-5970-41B2-B28B-9C7D73493BD9}" type="presParOf" srcId="{6380D948-4EA7-40B0-8861-757E824FC14E}" destId="{F2CE2168-5130-4E4A-B8D2-B65CF6998F78}" srcOrd="8" destOrd="0" presId="urn:microsoft.com/office/officeart/2005/8/layout/gear1"/>
    <dgm:cxn modelId="{1396F505-9B47-4D2E-A508-AFB2833766A5}" type="presParOf" srcId="{6380D948-4EA7-40B0-8861-757E824FC14E}" destId="{85E01F21-ED06-4878-A89A-2217BCC0B710}" srcOrd="9" destOrd="0" presId="urn:microsoft.com/office/officeart/2005/8/layout/gear1"/>
    <dgm:cxn modelId="{C9C19CD6-7AC7-418B-8F25-BAAA423BAFB1}" type="presParOf" srcId="{6380D948-4EA7-40B0-8861-757E824FC14E}" destId="{315B75E0-630B-4FB7-8EBD-F006F2F440D4}" srcOrd="10" destOrd="0" presId="urn:microsoft.com/office/officeart/2005/8/layout/gear1"/>
    <dgm:cxn modelId="{B5551F5C-2845-41C2-8063-717A05912269}" type="presParOf" srcId="{6380D948-4EA7-40B0-8861-757E824FC14E}" destId="{8351B4AE-DAB6-4B0A-9D4B-8F1DE2AA4B47}" srcOrd="11" destOrd="0" presId="urn:microsoft.com/office/officeart/2005/8/layout/gear1"/>
    <dgm:cxn modelId="{16543E82-1D0A-4D30-93CF-22A3B29C4195}" type="presParOf" srcId="{6380D948-4EA7-40B0-8861-757E824FC14E}" destId="{AC8B3B07-2C81-4D4D-80CB-643F453CEB8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73438-D0FB-418E-8763-76E7EC3401B4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42051A6D-16AA-4382-B6CC-E8FE5EDB51EC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取得成果</a:t>
          </a:r>
        </a:p>
      </dgm:t>
    </dgm:pt>
    <dgm:pt modelId="{D5FBE851-DFA8-4A69-B2E9-F419A33CA654}" type="parTrans" cxnId="{5DEAFA40-9F36-4CE6-B8B5-C42E3C560AC4}">
      <dgm:prSet/>
      <dgm:spPr/>
      <dgm:t>
        <a:bodyPr/>
        <a:lstStyle/>
        <a:p>
          <a:endParaRPr lang="zh-CN" altLang="en-US" sz="2400"/>
        </a:p>
      </dgm:t>
    </dgm:pt>
    <dgm:pt modelId="{F24C864C-5FDB-46F6-8909-8D934FD85132}" type="sibTrans" cxnId="{5DEAFA40-9F36-4CE6-B8B5-C42E3C560AC4}">
      <dgm:prSet/>
      <dgm:spPr/>
      <dgm:t>
        <a:bodyPr/>
        <a:lstStyle/>
        <a:p>
          <a:endParaRPr lang="zh-CN" altLang="en-US" sz="2400"/>
        </a:p>
      </dgm:t>
    </dgm:pt>
    <dgm:pt modelId="{725BE71C-FCE2-4DC4-A29E-6E7CAA4296BD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承担责任</a:t>
          </a:r>
        </a:p>
      </dgm:t>
    </dgm:pt>
    <dgm:pt modelId="{7FD8B22F-59AC-445D-8F69-0D515E8F183E}" type="parTrans" cxnId="{1A0B4CE4-EC73-4DEB-A1B4-12304A28E743}">
      <dgm:prSet/>
      <dgm:spPr/>
      <dgm:t>
        <a:bodyPr/>
        <a:lstStyle/>
        <a:p>
          <a:endParaRPr lang="zh-CN" altLang="en-US" sz="2400"/>
        </a:p>
      </dgm:t>
    </dgm:pt>
    <dgm:pt modelId="{3A262E5C-8812-4909-8714-C7C611B8A892}" type="sibTrans" cxnId="{1A0B4CE4-EC73-4DEB-A1B4-12304A28E743}">
      <dgm:prSet/>
      <dgm:spPr/>
      <dgm:t>
        <a:bodyPr/>
        <a:lstStyle/>
        <a:p>
          <a:endParaRPr lang="zh-CN" altLang="en-US" sz="2400"/>
        </a:p>
      </dgm:t>
    </dgm:pt>
    <dgm:pt modelId="{DD49CD7E-1B28-4D5F-A247-C4310406A01E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鼓舞并信任他人</a:t>
          </a:r>
        </a:p>
      </dgm:t>
    </dgm:pt>
    <dgm:pt modelId="{596D36C9-4B40-4DD2-B349-C54E83E20255}" type="parTrans" cxnId="{CCF12354-5F81-4D44-ADF6-61D11B839D1C}">
      <dgm:prSet/>
      <dgm:spPr/>
      <dgm:t>
        <a:bodyPr/>
        <a:lstStyle/>
        <a:p>
          <a:endParaRPr lang="zh-CN" altLang="en-US" sz="2400"/>
        </a:p>
      </dgm:t>
    </dgm:pt>
    <dgm:pt modelId="{EB6FFB0B-9F7D-4608-93F9-26F694795876}" type="sibTrans" cxnId="{CCF12354-5F81-4D44-ADF6-61D11B839D1C}">
      <dgm:prSet/>
      <dgm:spPr/>
      <dgm:t>
        <a:bodyPr/>
        <a:lstStyle/>
        <a:p>
          <a:endParaRPr lang="zh-CN" altLang="en-US" sz="2400"/>
        </a:p>
      </dgm:t>
    </dgm:pt>
    <dgm:pt modelId="{86DCF91D-7110-4178-B154-6A8E7CDB8F55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谈判达成交易</a:t>
          </a:r>
        </a:p>
      </dgm:t>
    </dgm:pt>
    <dgm:pt modelId="{7C77062B-0804-4E43-A5FF-62E2418F0C3C}" type="parTrans" cxnId="{50CF67F2-BA2D-4E28-ABA6-FD3D0AFCEE7D}">
      <dgm:prSet/>
      <dgm:spPr/>
      <dgm:t>
        <a:bodyPr/>
        <a:lstStyle/>
        <a:p>
          <a:endParaRPr lang="zh-CN" altLang="en-US" sz="2400"/>
        </a:p>
      </dgm:t>
    </dgm:pt>
    <dgm:pt modelId="{C0F6CC69-8992-4332-BBFE-A604413B07FC}" type="sibTrans" cxnId="{50CF67F2-BA2D-4E28-ABA6-FD3D0AFCEE7D}">
      <dgm:prSet/>
      <dgm:spPr/>
      <dgm:t>
        <a:bodyPr/>
        <a:lstStyle/>
        <a:p>
          <a:endParaRPr lang="zh-CN" altLang="en-US" sz="2400"/>
        </a:p>
      </dgm:t>
    </dgm:pt>
    <dgm:pt modelId="{8295A2E7-9E84-4F75-8EF1-F06AB686FEEC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采用战术规则</a:t>
          </a:r>
        </a:p>
      </dgm:t>
    </dgm:pt>
    <dgm:pt modelId="{74087C72-3E98-4A0B-9E91-18D61047A9B3}" type="parTrans" cxnId="{DCF2389B-1096-45CD-87C2-C00BFACAA8D7}">
      <dgm:prSet/>
      <dgm:spPr/>
      <dgm:t>
        <a:bodyPr/>
        <a:lstStyle/>
        <a:p>
          <a:endParaRPr lang="zh-CN" altLang="en-US" sz="2400"/>
        </a:p>
      </dgm:t>
    </dgm:pt>
    <dgm:pt modelId="{33AAACEF-B2FF-4342-BBAC-E769B3940471}" type="sibTrans" cxnId="{DCF2389B-1096-45CD-87C2-C00BFACAA8D7}">
      <dgm:prSet/>
      <dgm:spPr/>
      <dgm:t>
        <a:bodyPr/>
        <a:lstStyle/>
        <a:p>
          <a:endParaRPr lang="zh-CN" altLang="en-US" sz="2400"/>
        </a:p>
      </dgm:t>
    </dgm:pt>
    <dgm:pt modelId="{24B5158A-CA6D-4977-BB09-DAD2CF79F276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信任判断</a:t>
          </a:r>
        </a:p>
      </dgm:t>
    </dgm:pt>
    <dgm:pt modelId="{BDB90CC9-4A71-4B18-B0BB-A78726E1E2F7}" type="parTrans" cxnId="{482CF9B4-8378-4E0A-BC79-BB2CAD52686A}">
      <dgm:prSet/>
      <dgm:spPr/>
      <dgm:t>
        <a:bodyPr/>
        <a:lstStyle/>
        <a:p>
          <a:endParaRPr lang="zh-CN" altLang="en-US" sz="2400"/>
        </a:p>
      </dgm:t>
    </dgm:pt>
    <dgm:pt modelId="{8C006E98-F124-4846-AF41-4334FAF1DE3A}" type="sibTrans" cxnId="{482CF9B4-8378-4E0A-BC79-BB2CAD52686A}">
      <dgm:prSet/>
      <dgm:spPr/>
      <dgm:t>
        <a:bodyPr/>
        <a:lstStyle/>
        <a:p>
          <a:endParaRPr lang="zh-CN" altLang="en-US" sz="2400"/>
        </a:p>
      </dgm:t>
    </dgm:pt>
    <dgm:pt modelId="{507862B5-4135-4752-BCB5-FEAA3C7E8C37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表达观点</a:t>
          </a:r>
        </a:p>
      </dgm:t>
    </dgm:pt>
    <dgm:pt modelId="{626971F6-EC06-481C-934A-DB2B33EEFE7B}" type="parTrans" cxnId="{B3EB0251-17D8-475C-89D2-26473D8D7F38}">
      <dgm:prSet/>
      <dgm:spPr/>
      <dgm:t>
        <a:bodyPr/>
        <a:lstStyle/>
        <a:p>
          <a:endParaRPr lang="zh-CN" altLang="en-US" sz="2400"/>
        </a:p>
      </dgm:t>
    </dgm:pt>
    <dgm:pt modelId="{301541B5-96DF-4C71-8E01-48B20081641B}" type="sibTrans" cxnId="{B3EB0251-17D8-475C-89D2-26473D8D7F38}">
      <dgm:prSet/>
      <dgm:spPr/>
      <dgm:t>
        <a:bodyPr/>
        <a:lstStyle/>
        <a:p>
          <a:endParaRPr lang="zh-CN" altLang="en-US" sz="2400"/>
        </a:p>
      </dgm:t>
    </dgm:pt>
    <dgm:pt modelId="{239AB546-53D4-42DA-9622-8538398142C6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/>
            <a:t>调解人</a:t>
          </a:r>
        </a:p>
      </dgm:t>
    </dgm:pt>
    <dgm:pt modelId="{F23A7A4C-BF47-480A-A01B-3FAA76CB93B0}" type="parTrans" cxnId="{7001AF68-2602-4627-AD67-79B1B3E5166A}">
      <dgm:prSet/>
      <dgm:spPr/>
      <dgm:t>
        <a:bodyPr/>
        <a:lstStyle/>
        <a:p>
          <a:endParaRPr lang="zh-CN" altLang="en-US" sz="2400"/>
        </a:p>
      </dgm:t>
    </dgm:pt>
    <dgm:pt modelId="{4ADE34EA-3FB4-4A64-AD3E-945A0161F4BC}" type="sibTrans" cxnId="{7001AF68-2602-4627-AD67-79B1B3E5166A}">
      <dgm:prSet/>
      <dgm:spPr/>
      <dgm:t>
        <a:bodyPr/>
        <a:lstStyle/>
        <a:p>
          <a:endParaRPr lang="zh-CN" altLang="en-US" sz="2400"/>
        </a:p>
      </dgm:t>
    </dgm:pt>
    <dgm:pt modelId="{C583D34F-AAF3-4E56-98E4-3CF52A125BD9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F59ECA99-FECB-4582-8FB0-73CE62BC5788}" type="parTrans" cxnId="{5E94AF74-3DA2-4E6B-B8BA-C97721B6BAC6}">
      <dgm:prSet/>
      <dgm:spPr/>
      <dgm:t>
        <a:bodyPr/>
        <a:lstStyle/>
        <a:p>
          <a:endParaRPr lang="zh-CN" altLang="en-US" sz="2400"/>
        </a:p>
      </dgm:t>
    </dgm:pt>
    <dgm:pt modelId="{F3A720F4-5246-4B77-BE92-FCD60A6ADBB9}" type="sibTrans" cxnId="{5E94AF74-3DA2-4E6B-B8BA-C97721B6BAC6}">
      <dgm:prSet/>
      <dgm:spPr/>
      <dgm:t>
        <a:bodyPr/>
        <a:lstStyle/>
        <a:p>
          <a:endParaRPr lang="zh-CN" altLang="en-US" sz="2400"/>
        </a:p>
      </dgm:t>
    </dgm:pt>
    <dgm:pt modelId="{A7D2C600-03A8-4453-99B5-34C2F82D5E32}" type="pres">
      <dgm:prSet presAssocID="{25273438-D0FB-418E-8763-76E7EC3401B4}" presName="Name0" presStyleCnt="0">
        <dgm:presLayoutVars>
          <dgm:dir/>
          <dgm:animLvl val="lvl"/>
          <dgm:resizeHandles val="exact"/>
        </dgm:presLayoutVars>
      </dgm:prSet>
      <dgm:spPr/>
    </dgm:pt>
    <dgm:pt modelId="{A93662E0-092C-4565-AEFC-97B45212537A}" type="pres">
      <dgm:prSet presAssocID="{42051A6D-16AA-4382-B6CC-E8FE5EDB51EC}" presName="Name8" presStyleCnt="0"/>
      <dgm:spPr/>
    </dgm:pt>
    <dgm:pt modelId="{86C2E107-F36E-438D-8B22-86E35CD09ADD}" type="pres">
      <dgm:prSet presAssocID="{42051A6D-16AA-4382-B6CC-E8FE5EDB51EC}" presName="level" presStyleLbl="node1" presStyleIdx="0" presStyleCnt="9">
        <dgm:presLayoutVars>
          <dgm:chMax val="1"/>
          <dgm:bulletEnabled val="1"/>
        </dgm:presLayoutVars>
      </dgm:prSet>
      <dgm:spPr/>
    </dgm:pt>
    <dgm:pt modelId="{97812CFF-36C2-4280-8AA8-C4515E850344}" type="pres">
      <dgm:prSet presAssocID="{42051A6D-16AA-4382-B6CC-E8FE5EDB51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D4EEFCA-AF2D-4599-80B4-D494DE8F048E}" type="pres">
      <dgm:prSet presAssocID="{725BE71C-FCE2-4DC4-A29E-6E7CAA4296BD}" presName="Name8" presStyleCnt="0"/>
      <dgm:spPr/>
    </dgm:pt>
    <dgm:pt modelId="{3BC70A1A-29A5-4E10-B980-507C6B9082E3}" type="pres">
      <dgm:prSet presAssocID="{725BE71C-FCE2-4DC4-A29E-6E7CAA4296BD}" presName="level" presStyleLbl="node1" presStyleIdx="1" presStyleCnt="9">
        <dgm:presLayoutVars>
          <dgm:chMax val="1"/>
          <dgm:bulletEnabled val="1"/>
        </dgm:presLayoutVars>
      </dgm:prSet>
      <dgm:spPr/>
    </dgm:pt>
    <dgm:pt modelId="{F4A52EB3-0142-44BA-B18A-FCA90DF2C54D}" type="pres">
      <dgm:prSet presAssocID="{725BE71C-FCE2-4DC4-A29E-6E7CAA429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284F32-F875-4A0F-BBE3-2F9975907AD1}" type="pres">
      <dgm:prSet presAssocID="{DD49CD7E-1B28-4D5F-A247-C4310406A01E}" presName="Name8" presStyleCnt="0"/>
      <dgm:spPr/>
    </dgm:pt>
    <dgm:pt modelId="{0C5ED91F-BECE-46C2-AFC7-FC28736C796D}" type="pres">
      <dgm:prSet presAssocID="{DD49CD7E-1B28-4D5F-A247-C4310406A01E}" presName="level" presStyleLbl="node1" presStyleIdx="2" presStyleCnt="9">
        <dgm:presLayoutVars>
          <dgm:chMax val="1"/>
          <dgm:bulletEnabled val="1"/>
        </dgm:presLayoutVars>
      </dgm:prSet>
      <dgm:spPr/>
    </dgm:pt>
    <dgm:pt modelId="{CF31040E-015D-4A00-9BE4-F7A51AFEE18A}" type="pres">
      <dgm:prSet presAssocID="{DD49CD7E-1B28-4D5F-A247-C4310406A01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614458-99B1-4524-8F7A-1BB9DC4D0D2D}" type="pres">
      <dgm:prSet presAssocID="{86DCF91D-7110-4178-B154-6A8E7CDB8F55}" presName="Name8" presStyleCnt="0"/>
      <dgm:spPr/>
    </dgm:pt>
    <dgm:pt modelId="{3670F4A3-E0AE-4B2A-ADFD-C68B41C93A0C}" type="pres">
      <dgm:prSet presAssocID="{86DCF91D-7110-4178-B154-6A8E7CDB8F55}" presName="level" presStyleLbl="node1" presStyleIdx="3" presStyleCnt="9">
        <dgm:presLayoutVars>
          <dgm:chMax val="1"/>
          <dgm:bulletEnabled val="1"/>
        </dgm:presLayoutVars>
      </dgm:prSet>
      <dgm:spPr/>
    </dgm:pt>
    <dgm:pt modelId="{16F9F351-CFA3-4E49-BE9D-6956E421C3FD}" type="pres">
      <dgm:prSet presAssocID="{86DCF91D-7110-4178-B154-6A8E7CDB8F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9F71534-9103-4B43-85A0-DEA01BCADCFA}" type="pres">
      <dgm:prSet presAssocID="{8295A2E7-9E84-4F75-8EF1-F06AB686FEEC}" presName="Name8" presStyleCnt="0"/>
      <dgm:spPr/>
    </dgm:pt>
    <dgm:pt modelId="{5F3F0AAB-0C1A-4EF3-9E4B-7D6255F29488}" type="pres">
      <dgm:prSet presAssocID="{8295A2E7-9E84-4F75-8EF1-F06AB686FEEC}" presName="level" presStyleLbl="node1" presStyleIdx="4" presStyleCnt="9">
        <dgm:presLayoutVars>
          <dgm:chMax val="1"/>
          <dgm:bulletEnabled val="1"/>
        </dgm:presLayoutVars>
      </dgm:prSet>
      <dgm:spPr/>
    </dgm:pt>
    <dgm:pt modelId="{C6A1E391-70CC-4856-8102-1D96CCC5E7F1}" type="pres">
      <dgm:prSet presAssocID="{8295A2E7-9E84-4F75-8EF1-F06AB686FE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9F57F4-6952-4E4B-9A0E-4A618EA11252}" type="pres">
      <dgm:prSet presAssocID="{24B5158A-CA6D-4977-BB09-DAD2CF79F276}" presName="Name8" presStyleCnt="0"/>
      <dgm:spPr/>
    </dgm:pt>
    <dgm:pt modelId="{71DF0AC7-1460-4C4C-8C5F-6340B6F76192}" type="pres">
      <dgm:prSet presAssocID="{24B5158A-CA6D-4977-BB09-DAD2CF79F276}" presName="level" presStyleLbl="node1" presStyleIdx="5" presStyleCnt="9">
        <dgm:presLayoutVars>
          <dgm:chMax val="1"/>
          <dgm:bulletEnabled val="1"/>
        </dgm:presLayoutVars>
      </dgm:prSet>
      <dgm:spPr/>
    </dgm:pt>
    <dgm:pt modelId="{09FC9590-7DD5-4746-A825-39C6A5217EFF}" type="pres">
      <dgm:prSet presAssocID="{24B5158A-CA6D-4977-BB09-DAD2CF79F27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76C2CB4-B288-45E4-B36E-F1D36B2E3114}" type="pres">
      <dgm:prSet presAssocID="{507862B5-4135-4752-BCB5-FEAA3C7E8C37}" presName="Name8" presStyleCnt="0"/>
      <dgm:spPr/>
    </dgm:pt>
    <dgm:pt modelId="{699EAA78-C66F-480B-B388-75B18CE84D0A}" type="pres">
      <dgm:prSet presAssocID="{507862B5-4135-4752-BCB5-FEAA3C7E8C37}" presName="level" presStyleLbl="node1" presStyleIdx="6" presStyleCnt="9">
        <dgm:presLayoutVars>
          <dgm:chMax val="1"/>
          <dgm:bulletEnabled val="1"/>
        </dgm:presLayoutVars>
      </dgm:prSet>
      <dgm:spPr/>
    </dgm:pt>
    <dgm:pt modelId="{5B7E4B89-091F-4B58-9184-10B10FDBDBFE}" type="pres">
      <dgm:prSet presAssocID="{507862B5-4135-4752-BCB5-FEAA3C7E8C3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B4C669-AFD8-4AD6-A809-BE1A70F75FEC}" type="pres">
      <dgm:prSet presAssocID="{239AB546-53D4-42DA-9622-8538398142C6}" presName="Name8" presStyleCnt="0"/>
      <dgm:spPr/>
    </dgm:pt>
    <dgm:pt modelId="{85095931-C26A-4FAC-B893-98C976BC79C7}" type="pres">
      <dgm:prSet presAssocID="{239AB546-53D4-42DA-9622-8538398142C6}" presName="level" presStyleLbl="node1" presStyleIdx="7" presStyleCnt="9">
        <dgm:presLayoutVars>
          <dgm:chMax val="1"/>
          <dgm:bulletEnabled val="1"/>
        </dgm:presLayoutVars>
      </dgm:prSet>
      <dgm:spPr/>
    </dgm:pt>
    <dgm:pt modelId="{DB21DD8E-9A94-4F9B-A5D4-C4F9281468D1}" type="pres">
      <dgm:prSet presAssocID="{239AB546-53D4-42DA-9622-8538398142C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4829E9-9034-41C1-85B7-9F1EDBFE85D3}" type="pres">
      <dgm:prSet presAssocID="{C583D34F-AAF3-4E56-98E4-3CF52A125BD9}" presName="Name8" presStyleCnt="0"/>
      <dgm:spPr/>
    </dgm:pt>
    <dgm:pt modelId="{207511E7-2DF1-4C98-9883-66B6BE391E06}" type="pres">
      <dgm:prSet presAssocID="{C583D34F-AAF3-4E56-98E4-3CF52A125BD9}" presName="level" presStyleLbl="node1" presStyleIdx="8" presStyleCnt="9">
        <dgm:presLayoutVars>
          <dgm:chMax val="1"/>
          <dgm:bulletEnabled val="1"/>
        </dgm:presLayoutVars>
      </dgm:prSet>
      <dgm:spPr/>
    </dgm:pt>
    <dgm:pt modelId="{1AAD3725-E6AD-4E4C-B6C8-B904A34DB03E}" type="pres">
      <dgm:prSet presAssocID="{C583D34F-AAF3-4E56-98E4-3CF52A125BD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B877707-4434-4EAF-8E6C-1466371FCC55}" type="presOf" srcId="{25273438-D0FB-418E-8763-76E7EC3401B4}" destId="{A7D2C600-03A8-4453-99B5-34C2F82D5E32}" srcOrd="0" destOrd="0" presId="urn:microsoft.com/office/officeart/2005/8/layout/pyramid3"/>
    <dgm:cxn modelId="{64F10326-8654-44DB-8C57-40A1CB35BCF1}" type="presOf" srcId="{239AB546-53D4-42DA-9622-8538398142C6}" destId="{85095931-C26A-4FAC-B893-98C976BC79C7}" srcOrd="0" destOrd="0" presId="urn:microsoft.com/office/officeart/2005/8/layout/pyramid3"/>
    <dgm:cxn modelId="{69109528-4CFE-48C7-8CC6-77B6F216F893}" type="presOf" srcId="{C583D34F-AAF3-4E56-98E4-3CF52A125BD9}" destId="{207511E7-2DF1-4C98-9883-66B6BE391E06}" srcOrd="0" destOrd="0" presId="urn:microsoft.com/office/officeart/2005/8/layout/pyramid3"/>
    <dgm:cxn modelId="{5DEAFA40-9F36-4CE6-B8B5-C42E3C560AC4}" srcId="{25273438-D0FB-418E-8763-76E7EC3401B4}" destId="{42051A6D-16AA-4382-B6CC-E8FE5EDB51EC}" srcOrd="0" destOrd="0" parTransId="{D5FBE851-DFA8-4A69-B2E9-F419A33CA654}" sibTransId="{F24C864C-5FDB-46F6-8909-8D934FD85132}"/>
    <dgm:cxn modelId="{94900A5B-5118-4828-9D59-5EB81D7CDE75}" type="presOf" srcId="{86DCF91D-7110-4178-B154-6A8E7CDB8F55}" destId="{16F9F351-CFA3-4E49-BE9D-6956E421C3FD}" srcOrd="1" destOrd="0" presId="urn:microsoft.com/office/officeart/2005/8/layout/pyramid3"/>
    <dgm:cxn modelId="{B86D7443-F3B2-4567-AFB0-74C0B2D9E8F2}" type="presOf" srcId="{86DCF91D-7110-4178-B154-6A8E7CDB8F55}" destId="{3670F4A3-E0AE-4B2A-ADFD-C68B41C93A0C}" srcOrd="0" destOrd="0" presId="urn:microsoft.com/office/officeart/2005/8/layout/pyramid3"/>
    <dgm:cxn modelId="{7001AF68-2602-4627-AD67-79B1B3E5166A}" srcId="{25273438-D0FB-418E-8763-76E7EC3401B4}" destId="{239AB546-53D4-42DA-9622-8538398142C6}" srcOrd="7" destOrd="0" parTransId="{F23A7A4C-BF47-480A-A01B-3FAA76CB93B0}" sibTransId="{4ADE34EA-3FB4-4A64-AD3E-945A0161F4BC}"/>
    <dgm:cxn modelId="{8A1EEA6D-3E95-4B1A-9591-A2B870E8ACCC}" type="presOf" srcId="{42051A6D-16AA-4382-B6CC-E8FE5EDB51EC}" destId="{97812CFF-36C2-4280-8AA8-C4515E850344}" srcOrd="1" destOrd="0" presId="urn:microsoft.com/office/officeart/2005/8/layout/pyramid3"/>
    <dgm:cxn modelId="{F4970C6E-B632-4205-AAE7-02DC4A437337}" type="presOf" srcId="{DD49CD7E-1B28-4D5F-A247-C4310406A01E}" destId="{0C5ED91F-BECE-46C2-AFC7-FC28736C796D}" srcOrd="0" destOrd="0" presId="urn:microsoft.com/office/officeart/2005/8/layout/pyramid3"/>
    <dgm:cxn modelId="{B3EB0251-17D8-475C-89D2-26473D8D7F38}" srcId="{25273438-D0FB-418E-8763-76E7EC3401B4}" destId="{507862B5-4135-4752-BCB5-FEAA3C7E8C37}" srcOrd="6" destOrd="0" parTransId="{626971F6-EC06-481C-934A-DB2B33EEFE7B}" sibTransId="{301541B5-96DF-4C71-8E01-48B20081641B}"/>
    <dgm:cxn modelId="{CCF12354-5F81-4D44-ADF6-61D11B839D1C}" srcId="{25273438-D0FB-418E-8763-76E7EC3401B4}" destId="{DD49CD7E-1B28-4D5F-A247-C4310406A01E}" srcOrd="2" destOrd="0" parTransId="{596D36C9-4B40-4DD2-B349-C54E83E20255}" sibTransId="{EB6FFB0B-9F7D-4608-93F9-26F694795876}"/>
    <dgm:cxn modelId="{5E94AF74-3DA2-4E6B-B8BA-C97721B6BAC6}" srcId="{25273438-D0FB-418E-8763-76E7EC3401B4}" destId="{C583D34F-AAF3-4E56-98E4-3CF52A125BD9}" srcOrd="8" destOrd="0" parTransId="{F59ECA99-FECB-4582-8FB0-73CE62BC5788}" sibTransId="{F3A720F4-5246-4B77-BE92-FCD60A6ADBB9}"/>
    <dgm:cxn modelId="{C4A81158-C4BF-4E43-9FF0-5B4C0B7580D5}" type="presOf" srcId="{725BE71C-FCE2-4DC4-A29E-6E7CAA4296BD}" destId="{F4A52EB3-0142-44BA-B18A-FCA90DF2C54D}" srcOrd="1" destOrd="0" presId="urn:microsoft.com/office/officeart/2005/8/layout/pyramid3"/>
    <dgm:cxn modelId="{3585E279-1E2C-4810-8EBE-5CBCF7CA4120}" type="presOf" srcId="{C583D34F-AAF3-4E56-98E4-3CF52A125BD9}" destId="{1AAD3725-E6AD-4E4C-B6C8-B904A34DB03E}" srcOrd="1" destOrd="0" presId="urn:microsoft.com/office/officeart/2005/8/layout/pyramid3"/>
    <dgm:cxn modelId="{9C08AD97-B39F-4F47-A406-FAA8560C42E0}" type="presOf" srcId="{8295A2E7-9E84-4F75-8EF1-F06AB686FEEC}" destId="{5F3F0AAB-0C1A-4EF3-9E4B-7D6255F29488}" srcOrd="0" destOrd="0" presId="urn:microsoft.com/office/officeart/2005/8/layout/pyramid3"/>
    <dgm:cxn modelId="{DCF2389B-1096-45CD-87C2-C00BFACAA8D7}" srcId="{25273438-D0FB-418E-8763-76E7EC3401B4}" destId="{8295A2E7-9E84-4F75-8EF1-F06AB686FEEC}" srcOrd="4" destOrd="0" parTransId="{74087C72-3E98-4A0B-9E91-18D61047A9B3}" sibTransId="{33AAACEF-B2FF-4342-BBAC-E769B3940471}"/>
    <dgm:cxn modelId="{7D5EEDB0-B8F1-484A-B472-B85D714F9F65}" type="presOf" srcId="{8295A2E7-9E84-4F75-8EF1-F06AB686FEEC}" destId="{C6A1E391-70CC-4856-8102-1D96CCC5E7F1}" srcOrd="1" destOrd="0" presId="urn:microsoft.com/office/officeart/2005/8/layout/pyramid3"/>
    <dgm:cxn modelId="{482CF9B4-8378-4E0A-BC79-BB2CAD52686A}" srcId="{25273438-D0FB-418E-8763-76E7EC3401B4}" destId="{24B5158A-CA6D-4977-BB09-DAD2CF79F276}" srcOrd="5" destOrd="0" parTransId="{BDB90CC9-4A71-4B18-B0BB-A78726E1E2F7}" sibTransId="{8C006E98-F124-4846-AF41-4334FAF1DE3A}"/>
    <dgm:cxn modelId="{2C302DB8-DD32-4BD1-A809-2416867BDC0B}" type="presOf" srcId="{507862B5-4135-4752-BCB5-FEAA3C7E8C37}" destId="{5B7E4B89-091F-4B58-9184-10B10FDBDBFE}" srcOrd="1" destOrd="0" presId="urn:microsoft.com/office/officeart/2005/8/layout/pyramid3"/>
    <dgm:cxn modelId="{8546C4BA-5549-40B9-8AB7-6E4037BA1705}" type="presOf" srcId="{DD49CD7E-1B28-4D5F-A247-C4310406A01E}" destId="{CF31040E-015D-4A00-9BE4-F7A51AFEE18A}" srcOrd="1" destOrd="0" presId="urn:microsoft.com/office/officeart/2005/8/layout/pyramid3"/>
    <dgm:cxn modelId="{2134AAC4-9C60-4E3E-B8D1-8F94F018D2AF}" type="presOf" srcId="{24B5158A-CA6D-4977-BB09-DAD2CF79F276}" destId="{71DF0AC7-1460-4C4C-8C5F-6340B6F76192}" srcOrd="0" destOrd="0" presId="urn:microsoft.com/office/officeart/2005/8/layout/pyramid3"/>
    <dgm:cxn modelId="{58E4C3C8-822D-402B-B7E9-A753CB557B09}" type="presOf" srcId="{725BE71C-FCE2-4DC4-A29E-6E7CAA4296BD}" destId="{3BC70A1A-29A5-4E10-B980-507C6B9082E3}" srcOrd="0" destOrd="0" presId="urn:microsoft.com/office/officeart/2005/8/layout/pyramid3"/>
    <dgm:cxn modelId="{3D5475C9-758B-485B-B43D-BD08ECB44591}" type="presOf" srcId="{239AB546-53D4-42DA-9622-8538398142C6}" destId="{DB21DD8E-9A94-4F9B-A5D4-C4F9281468D1}" srcOrd="1" destOrd="0" presId="urn:microsoft.com/office/officeart/2005/8/layout/pyramid3"/>
    <dgm:cxn modelId="{1A0B4CE4-EC73-4DEB-A1B4-12304A28E743}" srcId="{25273438-D0FB-418E-8763-76E7EC3401B4}" destId="{725BE71C-FCE2-4DC4-A29E-6E7CAA4296BD}" srcOrd="1" destOrd="0" parTransId="{7FD8B22F-59AC-445D-8F69-0D515E8F183E}" sibTransId="{3A262E5C-8812-4909-8714-C7C611B8A892}"/>
    <dgm:cxn modelId="{48024FE4-05F1-42A9-A4C0-07EA75E33228}" type="presOf" srcId="{507862B5-4135-4752-BCB5-FEAA3C7E8C37}" destId="{699EAA78-C66F-480B-B388-75B18CE84D0A}" srcOrd="0" destOrd="0" presId="urn:microsoft.com/office/officeart/2005/8/layout/pyramid3"/>
    <dgm:cxn modelId="{50CF67F2-BA2D-4E28-ABA6-FD3D0AFCEE7D}" srcId="{25273438-D0FB-418E-8763-76E7EC3401B4}" destId="{86DCF91D-7110-4178-B154-6A8E7CDB8F55}" srcOrd="3" destOrd="0" parTransId="{7C77062B-0804-4E43-A5FF-62E2418F0C3C}" sibTransId="{C0F6CC69-8992-4332-BBFE-A604413B07FC}"/>
    <dgm:cxn modelId="{D59ADCF2-765D-4DBC-87C1-F214DB2B7B3A}" type="presOf" srcId="{24B5158A-CA6D-4977-BB09-DAD2CF79F276}" destId="{09FC9590-7DD5-4746-A825-39C6A5217EFF}" srcOrd="1" destOrd="0" presId="urn:microsoft.com/office/officeart/2005/8/layout/pyramid3"/>
    <dgm:cxn modelId="{C422F0FF-4B69-444C-856E-A74E9E87371A}" type="presOf" srcId="{42051A6D-16AA-4382-B6CC-E8FE5EDB51EC}" destId="{86C2E107-F36E-438D-8B22-86E35CD09ADD}" srcOrd="0" destOrd="0" presId="urn:microsoft.com/office/officeart/2005/8/layout/pyramid3"/>
    <dgm:cxn modelId="{47096450-60D3-4307-8E81-AC3B1E91973B}" type="presParOf" srcId="{A7D2C600-03A8-4453-99B5-34C2F82D5E32}" destId="{A93662E0-092C-4565-AEFC-97B45212537A}" srcOrd="0" destOrd="0" presId="urn:microsoft.com/office/officeart/2005/8/layout/pyramid3"/>
    <dgm:cxn modelId="{B67F52A1-8849-469A-86C4-1F897539BD77}" type="presParOf" srcId="{A93662E0-092C-4565-AEFC-97B45212537A}" destId="{86C2E107-F36E-438D-8B22-86E35CD09ADD}" srcOrd="0" destOrd="0" presId="urn:microsoft.com/office/officeart/2005/8/layout/pyramid3"/>
    <dgm:cxn modelId="{B780675A-0C02-4BD2-922B-01312F10CDD6}" type="presParOf" srcId="{A93662E0-092C-4565-AEFC-97B45212537A}" destId="{97812CFF-36C2-4280-8AA8-C4515E850344}" srcOrd="1" destOrd="0" presId="urn:microsoft.com/office/officeart/2005/8/layout/pyramid3"/>
    <dgm:cxn modelId="{0428D62D-CDB8-41CC-8C3F-520A081E7076}" type="presParOf" srcId="{A7D2C600-03A8-4453-99B5-34C2F82D5E32}" destId="{CD4EEFCA-AF2D-4599-80B4-D494DE8F048E}" srcOrd="1" destOrd="0" presId="urn:microsoft.com/office/officeart/2005/8/layout/pyramid3"/>
    <dgm:cxn modelId="{E479C8F8-F629-4535-A53F-B2AFF33EBD23}" type="presParOf" srcId="{CD4EEFCA-AF2D-4599-80B4-D494DE8F048E}" destId="{3BC70A1A-29A5-4E10-B980-507C6B9082E3}" srcOrd="0" destOrd="0" presId="urn:microsoft.com/office/officeart/2005/8/layout/pyramid3"/>
    <dgm:cxn modelId="{ECCC0186-E591-4166-BB4A-7E0004768747}" type="presParOf" srcId="{CD4EEFCA-AF2D-4599-80B4-D494DE8F048E}" destId="{F4A52EB3-0142-44BA-B18A-FCA90DF2C54D}" srcOrd="1" destOrd="0" presId="urn:microsoft.com/office/officeart/2005/8/layout/pyramid3"/>
    <dgm:cxn modelId="{383BED4B-496A-4743-9E8B-D06F9FDAF545}" type="presParOf" srcId="{A7D2C600-03A8-4453-99B5-34C2F82D5E32}" destId="{F0284F32-F875-4A0F-BBE3-2F9975907AD1}" srcOrd="2" destOrd="0" presId="urn:microsoft.com/office/officeart/2005/8/layout/pyramid3"/>
    <dgm:cxn modelId="{83FABDC6-BFC0-4A30-928B-777922EF2380}" type="presParOf" srcId="{F0284F32-F875-4A0F-BBE3-2F9975907AD1}" destId="{0C5ED91F-BECE-46C2-AFC7-FC28736C796D}" srcOrd="0" destOrd="0" presId="urn:microsoft.com/office/officeart/2005/8/layout/pyramid3"/>
    <dgm:cxn modelId="{F856DA38-B9B0-4C72-8957-3E7D499BBA5F}" type="presParOf" srcId="{F0284F32-F875-4A0F-BBE3-2F9975907AD1}" destId="{CF31040E-015D-4A00-9BE4-F7A51AFEE18A}" srcOrd="1" destOrd="0" presId="urn:microsoft.com/office/officeart/2005/8/layout/pyramid3"/>
    <dgm:cxn modelId="{FDA08531-8AD2-4660-AA52-C17A49E4C1AD}" type="presParOf" srcId="{A7D2C600-03A8-4453-99B5-34C2F82D5E32}" destId="{08614458-99B1-4524-8F7A-1BB9DC4D0D2D}" srcOrd="3" destOrd="0" presId="urn:microsoft.com/office/officeart/2005/8/layout/pyramid3"/>
    <dgm:cxn modelId="{E3DCC891-6CCB-40C8-9DFD-131E22902B2A}" type="presParOf" srcId="{08614458-99B1-4524-8F7A-1BB9DC4D0D2D}" destId="{3670F4A3-E0AE-4B2A-ADFD-C68B41C93A0C}" srcOrd="0" destOrd="0" presId="urn:microsoft.com/office/officeart/2005/8/layout/pyramid3"/>
    <dgm:cxn modelId="{235CFB67-AB0B-492D-8446-96870A7F5D5B}" type="presParOf" srcId="{08614458-99B1-4524-8F7A-1BB9DC4D0D2D}" destId="{16F9F351-CFA3-4E49-BE9D-6956E421C3FD}" srcOrd="1" destOrd="0" presId="urn:microsoft.com/office/officeart/2005/8/layout/pyramid3"/>
    <dgm:cxn modelId="{17DAB58A-B49E-4D06-B2E2-FD64DAE18F40}" type="presParOf" srcId="{A7D2C600-03A8-4453-99B5-34C2F82D5E32}" destId="{39F71534-9103-4B43-85A0-DEA01BCADCFA}" srcOrd="4" destOrd="0" presId="urn:microsoft.com/office/officeart/2005/8/layout/pyramid3"/>
    <dgm:cxn modelId="{88B13C08-D13B-467D-A3BA-375865FD462A}" type="presParOf" srcId="{39F71534-9103-4B43-85A0-DEA01BCADCFA}" destId="{5F3F0AAB-0C1A-4EF3-9E4B-7D6255F29488}" srcOrd="0" destOrd="0" presId="urn:microsoft.com/office/officeart/2005/8/layout/pyramid3"/>
    <dgm:cxn modelId="{16880E5E-B703-4D6E-9148-58F4156E56F1}" type="presParOf" srcId="{39F71534-9103-4B43-85A0-DEA01BCADCFA}" destId="{C6A1E391-70CC-4856-8102-1D96CCC5E7F1}" srcOrd="1" destOrd="0" presId="urn:microsoft.com/office/officeart/2005/8/layout/pyramid3"/>
    <dgm:cxn modelId="{BE7E4317-6485-4C80-9432-8DEB9806862E}" type="presParOf" srcId="{A7D2C600-03A8-4453-99B5-34C2F82D5E32}" destId="{109F57F4-6952-4E4B-9A0E-4A618EA11252}" srcOrd="5" destOrd="0" presId="urn:microsoft.com/office/officeart/2005/8/layout/pyramid3"/>
    <dgm:cxn modelId="{A22917B0-47E0-4008-8033-A3955E68B7FF}" type="presParOf" srcId="{109F57F4-6952-4E4B-9A0E-4A618EA11252}" destId="{71DF0AC7-1460-4C4C-8C5F-6340B6F76192}" srcOrd="0" destOrd="0" presId="urn:microsoft.com/office/officeart/2005/8/layout/pyramid3"/>
    <dgm:cxn modelId="{F7A506CA-99CA-4716-B24D-F0C40EE8CB96}" type="presParOf" srcId="{109F57F4-6952-4E4B-9A0E-4A618EA11252}" destId="{09FC9590-7DD5-4746-A825-39C6A5217EFF}" srcOrd="1" destOrd="0" presId="urn:microsoft.com/office/officeart/2005/8/layout/pyramid3"/>
    <dgm:cxn modelId="{78D42D0F-EB2E-4E53-8BAF-00431011B74E}" type="presParOf" srcId="{A7D2C600-03A8-4453-99B5-34C2F82D5E32}" destId="{D76C2CB4-B288-45E4-B36E-F1D36B2E3114}" srcOrd="6" destOrd="0" presId="urn:microsoft.com/office/officeart/2005/8/layout/pyramid3"/>
    <dgm:cxn modelId="{AAD27435-985C-440C-82E1-408BEFCCA0E4}" type="presParOf" srcId="{D76C2CB4-B288-45E4-B36E-F1D36B2E3114}" destId="{699EAA78-C66F-480B-B388-75B18CE84D0A}" srcOrd="0" destOrd="0" presId="urn:microsoft.com/office/officeart/2005/8/layout/pyramid3"/>
    <dgm:cxn modelId="{3B1F7EF3-713B-4407-99E6-FB7B700E8E5B}" type="presParOf" srcId="{D76C2CB4-B288-45E4-B36E-F1D36B2E3114}" destId="{5B7E4B89-091F-4B58-9184-10B10FDBDBFE}" srcOrd="1" destOrd="0" presId="urn:microsoft.com/office/officeart/2005/8/layout/pyramid3"/>
    <dgm:cxn modelId="{A6EEC38E-617E-4DCB-8167-441ABB22250E}" type="presParOf" srcId="{A7D2C600-03A8-4453-99B5-34C2F82D5E32}" destId="{05B4C669-AFD8-4AD6-A809-BE1A70F75FEC}" srcOrd="7" destOrd="0" presId="urn:microsoft.com/office/officeart/2005/8/layout/pyramid3"/>
    <dgm:cxn modelId="{871C8A73-13AF-4CAF-A511-246BF6F049EB}" type="presParOf" srcId="{05B4C669-AFD8-4AD6-A809-BE1A70F75FEC}" destId="{85095931-C26A-4FAC-B893-98C976BC79C7}" srcOrd="0" destOrd="0" presId="urn:microsoft.com/office/officeart/2005/8/layout/pyramid3"/>
    <dgm:cxn modelId="{CB3D1E41-5690-4016-B443-66E278C2F9BD}" type="presParOf" srcId="{05B4C669-AFD8-4AD6-A809-BE1A70F75FEC}" destId="{DB21DD8E-9A94-4F9B-A5D4-C4F9281468D1}" srcOrd="1" destOrd="0" presId="urn:microsoft.com/office/officeart/2005/8/layout/pyramid3"/>
    <dgm:cxn modelId="{C7B3A502-5BF2-4292-BA3E-A43F856AC42D}" type="presParOf" srcId="{A7D2C600-03A8-4453-99B5-34C2F82D5E32}" destId="{B64829E9-9034-41C1-85B7-9F1EDBFE85D3}" srcOrd="8" destOrd="0" presId="urn:microsoft.com/office/officeart/2005/8/layout/pyramid3"/>
    <dgm:cxn modelId="{EB907848-9C90-4A9C-89DB-FD8FF2A494EC}" type="presParOf" srcId="{B64829E9-9034-41C1-85B7-9F1EDBFE85D3}" destId="{207511E7-2DF1-4C98-9883-66B6BE391E06}" srcOrd="0" destOrd="0" presId="urn:microsoft.com/office/officeart/2005/8/layout/pyramid3"/>
    <dgm:cxn modelId="{B3DFAB30-2A0F-47CF-AAF8-9DC4A78584AA}" type="presParOf" srcId="{B64829E9-9034-41C1-85B7-9F1EDBFE85D3}" destId="{1AAD3725-E6AD-4E4C-B6C8-B904A34DB03E}" srcOrd="1" destOrd="0" presId="urn:microsoft.com/office/officeart/2005/8/layout/pyramid3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6AA4D-8CFB-4D72-BE6D-F6D33F8E9A3F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7A017F-F855-42A9-A9FB-60D13D2F7117}">
      <dgm:prSet phldrT="[文本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zh-CN" altLang="en-US" dirty="0"/>
            <a:t>有经验</a:t>
          </a:r>
        </a:p>
      </dgm:t>
    </dgm:pt>
    <dgm:pt modelId="{80FD741A-2E15-424F-A7B1-C6DD977846A9}" type="parTrans" cxnId="{F1D1E40B-833F-47B2-98E9-5990260004D6}">
      <dgm:prSet/>
      <dgm:spPr/>
      <dgm:t>
        <a:bodyPr/>
        <a:lstStyle/>
        <a:p>
          <a:endParaRPr lang="zh-CN" altLang="en-US"/>
        </a:p>
      </dgm:t>
    </dgm:pt>
    <dgm:pt modelId="{0B879EB6-F425-42DC-BED0-134F1DE512B0}" type="sibTrans" cxnId="{F1D1E40B-833F-47B2-98E9-5990260004D6}">
      <dgm:prSet/>
      <dgm:spPr/>
      <dgm:t>
        <a:bodyPr/>
        <a:lstStyle/>
        <a:p>
          <a:endParaRPr lang="zh-CN" altLang="en-US"/>
        </a:p>
      </dgm:t>
    </dgm:pt>
    <dgm:pt modelId="{7D87C7B5-18F3-4615-A28D-870F6A6820F5}">
      <dgm:prSet phldrT="[文本]"/>
      <dgm:spPr>
        <a:ln w="95250">
          <a:solidFill>
            <a:srgbClr val="92D050"/>
          </a:solidFill>
        </a:ln>
      </dgm:spPr>
      <dgm:t>
        <a:bodyPr/>
        <a:lstStyle/>
        <a:p>
          <a:r>
            <a:rPr lang="zh-CN" altLang="en-US" b="1" dirty="0"/>
            <a:t>以往可以复制的成就</a:t>
          </a:r>
        </a:p>
      </dgm:t>
    </dgm:pt>
    <dgm:pt modelId="{77FC6850-0C6E-490D-AAB9-BEC928149178}" type="parTrans" cxnId="{26479A02-8652-4D37-B953-550DBAEA7919}">
      <dgm:prSet/>
      <dgm:spPr/>
      <dgm:t>
        <a:bodyPr/>
        <a:lstStyle/>
        <a:p>
          <a:endParaRPr lang="zh-CN" altLang="en-US"/>
        </a:p>
      </dgm:t>
    </dgm:pt>
    <dgm:pt modelId="{FE620A4B-B1DA-46AF-B382-5BC9BE29FBD2}" type="sibTrans" cxnId="{26479A02-8652-4D37-B953-550DBAEA7919}">
      <dgm:prSet/>
      <dgm:spPr/>
      <dgm:t>
        <a:bodyPr/>
        <a:lstStyle/>
        <a:p>
          <a:endParaRPr lang="zh-CN" altLang="en-US"/>
        </a:p>
      </dgm:t>
    </dgm:pt>
    <dgm:pt modelId="{E7023514-736E-4AC6-B08E-596B6C842A8D}">
      <dgm:prSet phldrT="[文本]" custT="1"/>
      <dgm:spPr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5250" cap="rnd" cmpd="sng" algn="ctr">
          <a:solidFill>
            <a:srgbClr val="92D050"/>
          </a:solidFill>
          <a:prstDash val="solid"/>
        </a:ln>
        <a:effectLst/>
      </dgm:spPr>
      <dgm:t>
        <a:bodyPr spcFirstLastPara="0" vert="horz" wrap="square" lIns="0" tIns="170688" rIns="170688" bIns="170688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以往可以总结的经验</a:t>
          </a:r>
        </a:p>
      </dgm:t>
    </dgm:pt>
    <dgm:pt modelId="{16EC7EBC-BCFE-4AB1-8564-960F694046D6}" type="parTrans" cxnId="{77E44269-C66A-4F40-B917-4D4D6F368538}">
      <dgm:prSet/>
      <dgm:spPr/>
      <dgm:t>
        <a:bodyPr/>
        <a:lstStyle/>
        <a:p>
          <a:endParaRPr lang="zh-CN" altLang="en-US"/>
        </a:p>
      </dgm:t>
    </dgm:pt>
    <dgm:pt modelId="{0AFA05DE-1891-4E22-A04A-584C934511F1}" type="sibTrans" cxnId="{77E44269-C66A-4F40-B917-4D4D6F368538}">
      <dgm:prSet/>
      <dgm:spPr/>
      <dgm:t>
        <a:bodyPr/>
        <a:lstStyle/>
        <a:p>
          <a:endParaRPr lang="zh-CN" altLang="en-US"/>
        </a:p>
      </dgm:t>
    </dgm:pt>
    <dgm:pt modelId="{ABB43A42-9325-4232-9650-024A0768DDE9}">
      <dgm:prSet phldrT="[文本]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zh-CN" altLang="en-US" dirty="0"/>
            <a:t>无经验</a:t>
          </a:r>
        </a:p>
      </dgm:t>
    </dgm:pt>
    <dgm:pt modelId="{E26B4E04-8526-4049-B359-EC1CF1BCCE60}" type="parTrans" cxnId="{27D54B41-1A02-4AD0-956E-A168B5F3D101}">
      <dgm:prSet/>
      <dgm:spPr/>
      <dgm:t>
        <a:bodyPr/>
        <a:lstStyle/>
        <a:p>
          <a:endParaRPr lang="zh-CN" altLang="en-US"/>
        </a:p>
      </dgm:t>
    </dgm:pt>
    <dgm:pt modelId="{D30BBFCD-BC6A-4845-B753-AEF2122FE4D7}" type="sibTrans" cxnId="{27D54B41-1A02-4AD0-956E-A168B5F3D101}">
      <dgm:prSet/>
      <dgm:spPr/>
      <dgm:t>
        <a:bodyPr/>
        <a:lstStyle/>
        <a:p>
          <a:endParaRPr lang="zh-CN" altLang="en-US"/>
        </a:p>
      </dgm:t>
    </dgm:pt>
    <dgm:pt modelId="{3A43B42F-285F-4E73-A636-1EEC8A3DBFDF}">
      <dgm:prSet phldrT="[文本]"/>
      <dgm:spPr>
        <a:ln w="92075"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zh-CN" altLang="en-US" dirty="0"/>
            <a:t>谁是我学习的对象</a:t>
          </a:r>
        </a:p>
      </dgm:t>
    </dgm:pt>
    <dgm:pt modelId="{3978CC9B-41A8-4472-9661-F1090B877BF3}" type="parTrans" cxnId="{1055DDD3-8585-4464-A772-D9D559D8D3AE}">
      <dgm:prSet/>
      <dgm:spPr/>
      <dgm:t>
        <a:bodyPr/>
        <a:lstStyle/>
        <a:p>
          <a:endParaRPr lang="zh-CN" altLang="en-US"/>
        </a:p>
      </dgm:t>
    </dgm:pt>
    <dgm:pt modelId="{E11832ED-7DB8-4A1A-B0BC-C64B1169986D}" type="sibTrans" cxnId="{1055DDD3-8585-4464-A772-D9D559D8D3AE}">
      <dgm:prSet/>
      <dgm:spPr/>
      <dgm:t>
        <a:bodyPr/>
        <a:lstStyle/>
        <a:p>
          <a:endParaRPr lang="zh-CN" altLang="en-US"/>
        </a:p>
      </dgm:t>
    </dgm:pt>
    <dgm:pt modelId="{2C3F497C-9E9E-49D1-873A-0AA15F55DAD8}">
      <dgm:prSet phldrT="[文本]" custT="1"/>
      <dgm:spPr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2075" cap="rnd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 spcFirstLastPara="0" vert="horz" wrap="square" lIns="0" tIns="156464" rIns="156464" bIns="156464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自己的性格和能力</a:t>
          </a:r>
        </a:p>
      </dgm:t>
    </dgm:pt>
    <dgm:pt modelId="{64308582-077F-4B9D-9E87-A5D9ECB87DF8}" type="parTrans" cxnId="{D63AF33C-36A0-4DE1-9A5A-20838CAC04F4}">
      <dgm:prSet/>
      <dgm:spPr/>
      <dgm:t>
        <a:bodyPr/>
        <a:lstStyle/>
        <a:p>
          <a:endParaRPr lang="zh-CN" altLang="en-US"/>
        </a:p>
      </dgm:t>
    </dgm:pt>
    <dgm:pt modelId="{F91017A1-CB6E-4AB7-A8BB-E436A2DF85D1}" type="sibTrans" cxnId="{D63AF33C-36A0-4DE1-9A5A-20838CAC04F4}">
      <dgm:prSet/>
      <dgm:spPr/>
      <dgm:t>
        <a:bodyPr/>
        <a:lstStyle/>
        <a:p>
          <a:endParaRPr lang="zh-CN" altLang="en-US"/>
        </a:p>
      </dgm:t>
    </dgm:pt>
    <dgm:pt modelId="{3196466A-AD4F-4362-A6A0-C6063B67E4AA}">
      <dgm:prSet phldrT="[文本]" custT="1"/>
      <dgm:spPr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5250" cap="rnd" cmpd="sng" algn="ctr">
          <a:solidFill>
            <a:srgbClr val="92D050"/>
          </a:solidFill>
          <a:prstDash val="solid"/>
        </a:ln>
        <a:effectLst/>
      </dgm:spPr>
      <dgm:t>
        <a:bodyPr spcFirstLastPara="0" vert="horz" wrap="square" lIns="0" tIns="170688" rIns="170688" bIns="170688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幼圆" panose="02010509060101010101" pitchFamily="49" charset="-122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自己强项和弱项分析</a:t>
          </a:r>
          <a:endParaRPr lang="en-US" altLang="zh-CN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幼圆" panose="02010509060101010101" pitchFamily="49" charset="-122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幼圆" panose="02010509060101010101" pitchFamily="49" charset="-122"/>
            <a:cs typeface="+mn-cs"/>
          </a:endParaRPr>
        </a:p>
      </dgm:t>
    </dgm:pt>
    <dgm:pt modelId="{7324A559-7B38-4045-B67B-F3591214FAF9}" type="parTrans" cxnId="{93B23365-2094-424D-96BC-7742CEBB1952}">
      <dgm:prSet/>
      <dgm:spPr/>
      <dgm:t>
        <a:bodyPr/>
        <a:lstStyle/>
        <a:p>
          <a:endParaRPr lang="zh-CN" altLang="en-US"/>
        </a:p>
      </dgm:t>
    </dgm:pt>
    <dgm:pt modelId="{62C824F6-8CC0-479F-A58A-E69B6BABC474}" type="sibTrans" cxnId="{93B23365-2094-424D-96BC-7742CEBB1952}">
      <dgm:prSet/>
      <dgm:spPr/>
      <dgm:t>
        <a:bodyPr/>
        <a:lstStyle/>
        <a:p>
          <a:endParaRPr lang="zh-CN" altLang="en-US"/>
        </a:p>
      </dgm:t>
    </dgm:pt>
    <dgm:pt modelId="{A748E01A-5C1D-4360-9464-575EE692A616}">
      <dgm:prSet phldrT="[文本]" custT="1"/>
      <dgm:spPr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2075" cap="rnd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 spcFirstLastPara="0" vert="horz" wrap="square" lIns="0" tIns="156464" rIns="156464" bIns="156464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思考怎么充分利用资源</a:t>
          </a:r>
        </a:p>
      </dgm:t>
    </dgm:pt>
    <dgm:pt modelId="{A3D4BC49-9A5F-47C1-936F-B33C26F95FCF}" type="parTrans" cxnId="{5772EB5D-C748-4BF6-90BA-B3BD8BCB9BE6}">
      <dgm:prSet/>
      <dgm:spPr/>
      <dgm:t>
        <a:bodyPr/>
        <a:lstStyle/>
        <a:p>
          <a:endParaRPr lang="zh-CN" altLang="en-US"/>
        </a:p>
      </dgm:t>
    </dgm:pt>
    <dgm:pt modelId="{BD95B71F-7A2C-4059-A7C5-DD24975B3C02}" type="sibTrans" cxnId="{5772EB5D-C748-4BF6-90BA-B3BD8BCB9BE6}">
      <dgm:prSet/>
      <dgm:spPr/>
      <dgm:t>
        <a:bodyPr/>
        <a:lstStyle/>
        <a:p>
          <a:endParaRPr lang="zh-CN" altLang="en-US"/>
        </a:p>
      </dgm:t>
    </dgm:pt>
    <dgm:pt modelId="{7C63F326-2804-41E5-939E-EB5735920E5B}" type="pres">
      <dgm:prSet presAssocID="{B596AA4D-8CFB-4D72-BE6D-F6D33F8E9A3F}" presName="list" presStyleCnt="0">
        <dgm:presLayoutVars>
          <dgm:dir/>
          <dgm:animLvl val="lvl"/>
        </dgm:presLayoutVars>
      </dgm:prSet>
      <dgm:spPr/>
    </dgm:pt>
    <dgm:pt modelId="{F2959E35-79A9-4485-8A9F-C88DD964032B}" type="pres">
      <dgm:prSet presAssocID="{807A017F-F855-42A9-A9FB-60D13D2F7117}" presName="posSpace" presStyleCnt="0"/>
      <dgm:spPr/>
    </dgm:pt>
    <dgm:pt modelId="{32FDB763-1C3B-4036-AD42-62CDCC5CEA6F}" type="pres">
      <dgm:prSet presAssocID="{807A017F-F855-42A9-A9FB-60D13D2F7117}" presName="vertFlow" presStyleCnt="0"/>
      <dgm:spPr/>
    </dgm:pt>
    <dgm:pt modelId="{230A56D9-CB0B-408A-A588-29AF04D89293}" type="pres">
      <dgm:prSet presAssocID="{807A017F-F855-42A9-A9FB-60D13D2F7117}" presName="topSpace" presStyleCnt="0"/>
      <dgm:spPr/>
    </dgm:pt>
    <dgm:pt modelId="{E7401799-E415-44F6-A4C1-BC1FCDD32886}" type="pres">
      <dgm:prSet presAssocID="{807A017F-F855-42A9-A9FB-60D13D2F7117}" presName="firstComp" presStyleCnt="0"/>
      <dgm:spPr/>
    </dgm:pt>
    <dgm:pt modelId="{A5C03B54-DFAF-4A05-A4A8-9CE0BE4F37CB}" type="pres">
      <dgm:prSet presAssocID="{807A017F-F855-42A9-A9FB-60D13D2F7117}" presName="firstChild" presStyleLbl="bgAccFollowNode1" presStyleIdx="0" presStyleCnt="6" custScaleY="57847"/>
      <dgm:spPr/>
    </dgm:pt>
    <dgm:pt modelId="{572C3DBE-0A1B-4038-9D7B-31B76ED0ACD5}" type="pres">
      <dgm:prSet presAssocID="{807A017F-F855-42A9-A9FB-60D13D2F7117}" presName="firstChildTx" presStyleLbl="bgAccFollowNode1" presStyleIdx="0" presStyleCnt="6">
        <dgm:presLayoutVars>
          <dgm:bulletEnabled val="1"/>
        </dgm:presLayoutVars>
      </dgm:prSet>
      <dgm:spPr/>
    </dgm:pt>
    <dgm:pt modelId="{DAF40EE4-6566-4C35-ABA0-1370485EA254}" type="pres">
      <dgm:prSet presAssocID="{E7023514-736E-4AC6-B08E-596B6C842A8D}" presName="comp" presStyleCnt="0"/>
      <dgm:spPr/>
    </dgm:pt>
    <dgm:pt modelId="{07E39B9D-1929-431D-B85E-E284712EBA0F}" type="pres">
      <dgm:prSet presAssocID="{E7023514-736E-4AC6-B08E-596B6C842A8D}" presName="child" presStyleLbl="bgAccFollowNode1" presStyleIdx="1" presStyleCnt="6" custScaleY="53040"/>
      <dgm:spPr>
        <a:xfrm>
          <a:off x="1517650" y="2231495"/>
          <a:ext cx="2387203" cy="1592264"/>
        </a:xfrm>
        <a:prstGeom prst="rect">
          <a:avLst/>
        </a:prstGeom>
      </dgm:spPr>
    </dgm:pt>
    <dgm:pt modelId="{3663D5F4-FCE8-47E4-94D8-823821F552F0}" type="pres">
      <dgm:prSet presAssocID="{E7023514-736E-4AC6-B08E-596B6C842A8D}" presName="childTx" presStyleLbl="bgAccFollowNode1" presStyleIdx="1" presStyleCnt="6">
        <dgm:presLayoutVars>
          <dgm:bulletEnabled val="1"/>
        </dgm:presLayoutVars>
      </dgm:prSet>
      <dgm:spPr/>
    </dgm:pt>
    <dgm:pt modelId="{DF462835-8BBA-40BF-A785-E07144A84621}" type="pres">
      <dgm:prSet presAssocID="{3196466A-AD4F-4362-A6A0-C6063B67E4AA}" presName="comp" presStyleCnt="0"/>
      <dgm:spPr/>
    </dgm:pt>
    <dgm:pt modelId="{08EF7758-8CAB-45DF-B1F3-6905DBB0CA28}" type="pres">
      <dgm:prSet presAssocID="{3196466A-AD4F-4362-A6A0-C6063B67E4AA}" presName="child" presStyleLbl="bgAccFollowNode1" presStyleIdx="2" presStyleCnt="6" custScaleY="46703"/>
      <dgm:spPr>
        <a:xfrm>
          <a:off x="1517650" y="3823759"/>
          <a:ext cx="2387203" cy="1592264"/>
        </a:xfrm>
        <a:prstGeom prst="rect">
          <a:avLst/>
        </a:prstGeom>
      </dgm:spPr>
    </dgm:pt>
    <dgm:pt modelId="{EF7BE8A4-8DDF-4E5D-887E-93FDE1479CDC}" type="pres">
      <dgm:prSet presAssocID="{3196466A-AD4F-4362-A6A0-C6063B67E4AA}" presName="childTx" presStyleLbl="bgAccFollowNode1" presStyleIdx="2" presStyleCnt="6">
        <dgm:presLayoutVars>
          <dgm:bulletEnabled val="1"/>
        </dgm:presLayoutVars>
      </dgm:prSet>
      <dgm:spPr/>
    </dgm:pt>
    <dgm:pt modelId="{21ADD351-B073-49F1-A4D2-F79EB74D0FBA}" type="pres">
      <dgm:prSet presAssocID="{807A017F-F855-42A9-A9FB-60D13D2F7117}" presName="negSpace" presStyleCnt="0"/>
      <dgm:spPr/>
    </dgm:pt>
    <dgm:pt modelId="{2F09141D-DADA-43D8-B590-14D26D1B32D4}" type="pres">
      <dgm:prSet presAssocID="{807A017F-F855-42A9-A9FB-60D13D2F7117}" presName="circle" presStyleLbl="node1" presStyleIdx="0" presStyleCnt="2"/>
      <dgm:spPr/>
    </dgm:pt>
    <dgm:pt modelId="{51B5FDAB-7830-4EA5-B768-276C712CB605}" type="pres">
      <dgm:prSet presAssocID="{0B879EB6-F425-42DC-BED0-134F1DE512B0}" presName="transSpace" presStyleCnt="0"/>
      <dgm:spPr/>
    </dgm:pt>
    <dgm:pt modelId="{45B5BAB7-4A3F-4197-AE3B-C99AFFFF02B7}" type="pres">
      <dgm:prSet presAssocID="{ABB43A42-9325-4232-9650-024A0768DDE9}" presName="posSpace" presStyleCnt="0"/>
      <dgm:spPr/>
    </dgm:pt>
    <dgm:pt modelId="{1DEB667D-0AC5-415F-809D-D23A4AE5677C}" type="pres">
      <dgm:prSet presAssocID="{ABB43A42-9325-4232-9650-024A0768DDE9}" presName="vertFlow" presStyleCnt="0"/>
      <dgm:spPr/>
    </dgm:pt>
    <dgm:pt modelId="{284303E1-B229-4B14-98AD-1E70D52D97D3}" type="pres">
      <dgm:prSet presAssocID="{ABB43A42-9325-4232-9650-024A0768DDE9}" presName="topSpace" presStyleCnt="0"/>
      <dgm:spPr/>
    </dgm:pt>
    <dgm:pt modelId="{F25532E3-87CA-4EE9-BD14-0F0A16684914}" type="pres">
      <dgm:prSet presAssocID="{ABB43A42-9325-4232-9650-024A0768DDE9}" presName="firstComp" presStyleCnt="0"/>
      <dgm:spPr/>
    </dgm:pt>
    <dgm:pt modelId="{0FF009FB-2D1B-4EA8-B618-38C170A5E410}" type="pres">
      <dgm:prSet presAssocID="{ABB43A42-9325-4232-9650-024A0768DDE9}" presName="firstChild" presStyleLbl="bgAccFollowNode1" presStyleIdx="3" presStyleCnt="6" custScaleY="59841"/>
      <dgm:spPr/>
    </dgm:pt>
    <dgm:pt modelId="{7C4AAF67-E796-4148-AA6A-BCF021CE3C93}" type="pres">
      <dgm:prSet presAssocID="{ABB43A42-9325-4232-9650-024A0768DDE9}" presName="firstChildTx" presStyleLbl="bgAccFollowNode1" presStyleIdx="3" presStyleCnt="6">
        <dgm:presLayoutVars>
          <dgm:bulletEnabled val="1"/>
        </dgm:presLayoutVars>
      </dgm:prSet>
      <dgm:spPr/>
    </dgm:pt>
    <dgm:pt modelId="{7777A481-45C2-498C-8EA7-6864539F468E}" type="pres">
      <dgm:prSet presAssocID="{2C3F497C-9E9E-49D1-873A-0AA15F55DAD8}" presName="comp" presStyleCnt="0"/>
      <dgm:spPr/>
    </dgm:pt>
    <dgm:pt modelId="{3F6BA698-3385-4281-8382-F8811E63E347}" type="pres">
      <dgm:prSet presAssocID="{2C3F497C-9E9E-49D1-873A-0AA15F55DAD8}" presName="child" presStyleLbl="bgAccFollowNode1" presStyleIdx="4" presStyleCnt="6" custScaleY="48371" custLinFactNeighborX="63" custLinFactNeighborY="-2250"/>
      <dgm:spPr>
        <a:xfrm>
          <a:off x="5588992" y="2550837"/>
          <a:ext cx="2539007" cy="1693518"/>
        </a:xfrm>
        <a:prstGeom prst="rect">
          <a:avLst/>
        </a:prstGeom>
      </dgm:spPr>
    </dgm:pt>
    <dgm:pt modelId="{00CE4E8E-1DC1-4F44-89F1-117141AB58B7}" type="pres">
      <dgm:prSet presAssocID="{2C3F497C-9E9E-49D1-873A-0AA15F55DAD8}" presName="childTx" presStyleLbl="bgAccFollowNode1" presStyleIdx="4" presStyleCnt="6">
        <dgm:presLayoutVars>
          <dgm:bulletEnabled val="1"/>
        </dgm:presLayoutVars>
      </dgm:prSet>
      <dgm:spPr/>
    </dgm:pt>
    <dgm:pt modelId="{7D3F0A63-D446-46CB-B6E9-6B1A4DC8F7AA}" type="pres">
      <dgm:prSet presAssocID="{A748E01A-5C1D-4360-9464-575EE692A616}" presName="comp" presStyleCnt="0"/>
      <dgm:spPr/>
    </dgm:pt>
    <dgm:pt modelId="{98684DFB-5108-4CB4-B83A-83B17E5610C8}" type="pres">
      <dgm:prSet presAssocID="{A748E01A-5C1D-4360-9464-575EE692A616}" presName="child" presStyleLbl="bgAccFollowNode1" presStyleIdx="5" presStyleCnt="6" custScaleY="57524"/>
      <dgm:spPr/>
    </dgm:pt>
    <dgm:pt modelId="{889317EE-DBEC-4CC9-A085-7399B5903BAA}" type="pres">
      <dgm:prSet presAssocID="{A748E01A-5C1D-4360-9464-575EE692A616}" presName="childTx" presStyleLbl="bgAccFollowNode1" presStyleIdx="5" presStyleCnt="6">
        <dgm:presLayoutVars>
          <dgm:bulletEnabled val="1"/>
        </dgm:presLayoutVars>
      </dgm:prSet>
      <dgm:spPr/>
    </dgm:pt>
    <dgm:pt modelId="{DD571338-6C53-4EF0-A2CF-BD5AC9B2D8E3}" type="pres">
      <dgm:prSet presAssocID="{ABB43A42-9325-4232-9650-024A0768DDE9}" presName="negSpace" presStyleCnt="0"/>
      <dgm:spPr/>
    </dgm:pt>
    <dgm:pt modelId="{DAFE7425-128F-4CEA-94C8-792EC9174A3C}" type="pres">
      <dgm:prSet presAssocID="{ABB43A42-9325-4232-9650-024A0768DDE9}" presName="circle" presStyleLbl="node1" presStyleIdx="1" presStyleCnt="2"/>
      <dgm:spPr/>
    </dgm:pt>
  </dgm:ptLst>
  <dgm:cxnLst>
    <dgm:cxn modelId="{ED24A300-3463-438F-93F4-58291E8726A6}" type="presOf" srcId="{A748E01A-5C1D-4360-9464-575EE692A616}" destId="{98684DFB-5108-4CB4-B83A-83B17E5610C8}" srcOrd="0" destOrd="0" presId="urn:microsoft.com/office/officeart/2005/8/layout/hList9"/>
    <dgm:cxn modelId="{26479A02-8652-4D37-B953-550DBAEA7919}" srcId="{807A017F-F855-42A9-A9FB-60D13D2F7117}" destId="{7D87C7B5-18F3-4615-A28D-870F6A6820F5}" srcOrd="0" destOrd="0" parTransId="{77FC6850-0C6E-490D-AAB9-BEC928149178}" sibTransId="{FE620A4B-B1DA-46AF-B382-5BC9BE29FBD2}"/>
    <dgm:cxn modelId="{F1D1E40B-833F-47B2-98E9-5990260004D6}" srcId="{B596AA4D-8CFB-4D72-BE6D-F6D33F8E9A3F}" destId="{807A017F-F855-42A9-A9FB-60D13D2F7117}" srcOrd="0" destOrd="0" parTransId="{80FD741A-2E15-424F-A7B1-C6DD977846A9}" sibTransId="{0B879EB6-F425-42DC-BED0-134F1DE512B0}"/>
    <dgm:cxn modelId="{5106E20D-3121-43C9-A12B-08A7622FAAFF}" type="presOf" srcId="{E7023514-736E-4AC6-B08E-596B6C842A8D}" destId="{07E39B9D-1929-431D-B85E-E284712EBA0F}" srcOrd="0" destOrd="0" presId="urn:microsoft.com/office/officeart/2005/8/layout/hList9"/>
    <dgm:cxn modelId="{18712E3C-9AC3-4D03-B4AA-C5DA421097DD}" type="presOf" srcId="{2C3F497C-9E9E-49D1-873A-0AA15F55DAD8}" destId="{00CE4E8E-1DC1-4F44-89F1-117141AB58B7}" srcOrd="1" destOrd="0" presId="urn:microsoft.com/office/officeart/2005/8/layout/hList9"/>
    <dgm:cxn modelId="{D63AF33C-36A0-4DE1-9A5A-20838CAC04F4}" srcId="{ABB43A42-9325-4232-9650-024A0768DDE9}" destId="{2C3F497C-9E9E-49D1-873A-0AA15F55DAD8}" srcOrd="1" destOrd="0" parTransId="{64308582-077F-4B9D-9E87-A5D9ECB87DF8}" sibTransId="{F91017A1-CB6E-4AB7-A8BB-E436A2DF85D1}"/>
    <dgm:cxn modelId="{5772EB5D-C748-4BF6-90BA-B3BD8BCB9BE6}" srcId="{ABB43A42-9325-4232-9650-024A0768DDE9}" destId="{A748E01A-5C1D-4360-9464-575EE692A616}" srcOrd="2" destOrd="0" parTransId="{A3D4BC49-9A5F-47C1-936F-B33C26F95FCF}" sibTransId="{BD95B71F-7A2C-4059-A7C5-DD24975B3C02}"/>
    <dgm:cxn modelId="{27D54B41-1A02-4AD0-956E-A168B5F3D101}" srcId="{B596AA4D-8CFB-4D72-BE6D-F6D33F8E9A3F}" destId="{ABB43A42-9325-4232-9650-024A0768DDE9}" srcOrd="1" destOrd="0" parTransId="{E26B4E04-8526-4049-B359-EC1CF1BCCE60}" sibTransId="{D30BBFCD-BC6A-4845-B753-AEF2122FE4D7}"/>
    <dgm:cxn modelId="{65310D43-DFDA-49BF-A252-8A9D8A229595}" type="presOf" srcId="{3196466A-AD4F-4362-A6A0-C6063B67E4AA}" destId="{EF7BE8A4-8DDF-4E5D-887E-93FDE1479CDC}" srcOrd="1" destOrd="0" presId="urn:microsoft.com/office/officeart/2005/8/layout/hList9"/>
    <dgm:cxn modelId="{93B23365-2094-424D-96BC-7742CEBB1952}" srcId="{807A017F-F855-42A9-A9FB-60D13D2F7117}" destId="{3196466A-AD4F-4362-A6A0-C6063B67E4AA}" srcOrd="2" destOrd="0" parTransId="{7324A559-7B38-4045-B67B-F3591214FAF9}" sibTransId="{62C824F6-8CC0-479F-A58A-E69B6BABC474}"/>
    <dgm:cxn modelId="{CA164C48-8E25-4E08-B235-169FADAA8591}" type="presOf" srcId="{3A43B42F-285F-4E73-A636-1EEC8A3DBFDF}" destId="{0FF009FB-2D1B-4EA8-B618-38C170A5E410}" srcOrd="0" destOrd="0" presId="urn:microsoft.com/office/officeart/2005/8/layout/hList9"/>
    <dgm:cxn modelId="{77E44269-C66A-4F40-B917-4D4D6F368538}" srcId="{807A017F-F855-42A9-A9FB-60D13D2F7117}" destId="{E7023514-736E-4AC6-B08E-596B6C842A8D}" srcOrd="1" destOrd="0" parTransId="{16EC7EBC-BCFE-4AB1-8564-960F694046D6}" sibTransId="{0AFA05DE-1891-4E22-A04A-584C934511F1}"/>
    <dgm:cxn modelId="{5264DF69-902F-4EC1-A7E0-E2709D80EF62}" type="presOf" srcId="{3A43B42F-285F-4E73-A636-1EEC8A3DBFDF}" destId="{7C4AAF67-E796-4148-AA6A-BCF021CE3C93}" srcOrd="1" destOrd="0" presId="urn:microsoft.com/office/officeart/2005/8/layout/hList9"/>
    <dgm:cxn modelId="{1C67E056-956C-4A6E-A4C5-6431C782B58E}" type="presOf" srcId="{807A017F-F855-42A9-A9FB-60D13D2F7117}" destId="{2F09141D-DADA-43D8-B590-14D26D1B32D4}" srcOrd="0" destOrd="0" presId="urn:microsoft.com/office/officeart/2005/8/layout/hList9"/>
    <dgm:cxn modelId="{E9250983-479C-442D-9BD6-B4FF63B97AB2}" type="presOf" srcId="{ABB43A42-9325-4232-9650-024A0768DDE9}" destId="{DAFE7425-128F-4CEA-94C8-792EC9174A3C}" srcOrd="0" destOrd="0" presId="urn:microsoft.com/office/officeart/2005/8/layout/hList9"/>
    <dgm:cxn modelId="{C7CA2988-CB87-4E20-BF80-B52F7300A4D5}" type="presOf" srcId="{7D87C7B5-18F3-4615-A28D-870F6A6820F5}" destId="{A5C03B54-DFAF-4A05-A4A8-9CE0BE4F37CB}" srcOrd="0" destOrd="0" presId="urn:microsoft.com/office/officeart/2005/8/layout/hList9"/>
    <dgm:cxn modelId="{41FA048B-1145-4828-B080-09C94DA704BD}" type="presOf" srcId="{2C3F497C-9E9E-49D1-873A-0AA15F55DAD8}" destId="{3F6BA698-3385-4281-8382-F8811E63E347}" srcOrd="0" destOrd="0" presId="urn:microsoft.com/office/officeart/2005/8/layout/hList9"/>
    <dgm:cxn modelId="{C8507A91-5289-44E5-B580-9B658E251391}" type="presOf" srcId="{A748E01A-5C1D-4360-9464-575EE692A616}" destId="{889317EE-DBEC-4CC9-A085-7399B5903BAA}" srcOrd="1" destOrd="0" presId="urn:microsoft.com/office/officeart/2005/8/layout/hList9"/>
    <dgm:cxn modelId="{12BF48A6-8458-4199-BE8C-EDA3E0687B2D}" type="presOf" srcId="{3196466A-AD4F-4362-A6A0-C6063B67E4AA}" destId="{08EF7758-8CAB-45DF-B1F3-6905DBB0CA28}" srcOrd="0" destOrd="0" presId="urn:microsoft.com/office/officeart/2005/8/layout/hList9"/>
    <dgm:cxn modelId="{AF525ABE-509C-4A8B-B955-F1EC77A65724}" type="presOf" srcId="{E7023514-736E-4AC6-B08E-596B6C842A8D}" destId="{3663D5F4-FCE8-47E4-94D8-823821F552F0}" srcOrd="1" destOrd="0" presId="urn:microsoft.com/office/officeart/2005/8/layout/hList9"/>
    <dgm:cxn modelId="{1055DDD3-8585-4464-A772-D9D559D8D3AE}" srcId="{ABB43A42-9325-4232-9650-024A0768DDE9}" destId="{3A43B42F-285F-4E73-A636-1EEC8A3DBFDF}" srcOrd="0" destOrd="0" parTransId="{3978CC9B-41A8-4472-9661-F1090B877BF3}" sibTransId="{E11832ED-7DB8-4A1A-B0BC-C64B1169986D}"/>
    <dgm:cxn modelId="{CF7839E1-E928-4931-B4C9-8E3910C59BB5}" type="presOf" srcId="{7D87C7B5-18F3-4615-A28D-870F6A6820F5}" destId="{572C3DBE-0A1B-4038-9D7B-31B76ED0ACD5}" srcOrd="1" destOrd="0" presId="urn:microsoft.com/office/officeart/2005/8/layout/hList9"/>
    <dgm:cxn modelId="{AD8F86F8-864A-4D7D-A387-58D593B7779A}" type="presOf" srcId="{B596AA4D-8CFB-4D72-BE6D-F6D33F8E9A3F}" destId="{7C63F326-2804-41E5-939E-EB5735920E5B}" srcOrd="0" destOrd="0" presId="urn:microsoft.com/office/officeart/2005/8/layout/hList9"/>
    <dgm:cxn modelId="{A01D7381-5CAC-480D-98AA-155C47EFFB5D}" type="presParOf" srcId="{7C63F326-2804-41E5-939E-EB5735920E5B}" destId="{F2959E35-79A9-4485-8A9F-C88DD964032B}" srcOrd="0" destOrd="0" presId="urn:microsoft.com/office/officeart/2005/8/layout/hList9"/>
    <dgm:cxn modelId="{6163C9FB-303D-4EC4-9652-58C373CC5689}" type="presParOf" srcId="{7C63F326-2804-41E5-939E-EB5735920E5B}" destId="{32FDB763-1C3B-4036-AD42-62CDCC5CEA6F}" srcOrd="1" destOrd="0" presId="urn:microsoft.com/office/officeart/2005/8/layout/hList9"/>
    <dgm:cxn modelId="{8E06BD78-6130-4A97-AF0C-4222A8B13574}" type="presParOf" srcId="{32FDB763-1C3B-4036-AD42-62CDCC5CEA6F}" destId="{230A56D9-CB0B-408A-A588-29AF04D89293}" srcOrd="0" destOrd="0" presId="urn:microsoft.com/office/officeart/2005/8/layout/hList9"/>
    <dgm:cxn modelId="{5DB9F1E6-000E-4B02-A0DF-66537D3BCC15}" type="presParOf" srcId="{32FDB763-1C3B-4036-AD42-62CDCC5CEA6F}" destId="{E7401799-E415-44F6-A4C1-BC1FCDD32886}" srcOrd="1" destOrd="0" presId="urn:microsoft.com/office/officeart/2005/8/layout/hList9"/>
    <dgm:cxn modelId="{350B0180-13E0-4423-8B50-58BFFD8320E4}" type="presParOf" srcId="{E7401799-E415-44F6-A4C1-BC1FCDD32886}" destId="{A5C03B54-DFAF-4A05-A4A8-9CE0BE4F37CB}" srcOrd="0" destOrd="0" presId="urn:microsoft.com/office/officeart/2005/8/layout/hList9"/>
    <dgm:cxn modelId="{C8769B0B-337D-4334-B1A8-AA9776D86789}" type="presParOf" srcId="{E7401799-E415-44F6-A4C1-BC1FCDD32886}" destId="{572C3DBE-0A1B-4038-9D7B-31B76ED0ACD5}" srcOrd="1" destOrd="0" presId="urn:microsoft.com/office/officeart/2005/8/layout/hList9"/>
    <dgm:cxn modelId="{FBC5334E-BBC5-45B4-836E-7F805910AEA5}" type="presParOf" srcId="{32FDB763-1C3B-4036-AD42-62CDCC5CEA6F}" destId="{DAF40EE4-6566-4C35-ABA0-1370485EA254}" srcOrd="2" destOrd="0" presId="urn:microsoft.com/office/officeart/2005/8/layout/hList9"/>
    <dgm:cxn modelId="{E04A88D8-1C47-49E1-9931-8B0529B02313}" type="presParOf" srcId="{DAF40EE4-6566-4C35-ABA0-1370485EA254}" destId="{07E39B9D-1929-431D-B85E-E284712EBA0F}" srcOrd="0" destOrd="0" presId="urn:microsoft.com/office/officeart/2005/8/layout/hList9"/>
    <dgm:cxn modelId="{09937E85-7B25-4696-87F0-C2CE4EBE6D4E}" type="presParOf" srcId="{DAF40EE4-6566-4C35-ABA0-1370485EA254}" destId="{3663D5F4-FCE8-47E4-94D8-823821F552F0}" srcOrd="1" destOrd="0" presId="urn:microsoft.com/office/officeart/2005/8/layout/hList9"/>
    <dgm:cxn modelId="{2AB9D861-2073-4EDC-99F2-DC3961DAC507}" type="presParOf" srcId="{32FDB763-1C3B-4036-AD42-62CDCC5CEA6F}" destId="{DF462835-8BBA-40BF-A785-E07144A84621}" srcOrd="3" destOrd="0" presId="urn:microsoft.com/office/officeart/2005/8/layout/hList9"/>
    <dgm:cxn modelId="{EC84E112-E965-48BF-98A9-EA0AFF070389}" type="presParOf" srcId="{DF462835-8BBA-40BF-A785-E07144A84621}" destId="{08EF7758-8CAB-45DF-B1F3-6905DBB0CA28}" srcOrd="0" destOrd="0" presId="urn:microsoft.com/office/officeart/2005/8/layout/hList9"/>
    <dgm:cxn modelId="{6F853B55-460F-41AE-9B63-3B6EDB7ED765}" type="presParOf" srcId="{DF462835-8BBA-40BF-A785-E07144A84621}" destId="{EF7BE8A4-8DDF-4E5D-887E-93FDE1479CDC}" srcOrd="1" destOrd="0" presId="urn:microsoft.com/office/officeart/2005/8/layout/hList9"/>
    <dgm:cxn modelId="{A3C0380D-CFCE-46C5-BD0C-33926854F074}" type="presParOf" srcId="{7C63F326-2804-41E5-939E-EB5735920E5B}" destId="{21ADD351-B073-49F1-A4D2-F79EB74D0FBA}" srcOrd="2" destOrd="0" presId="urn:microsoft.com/office/officeart/2005/8/layout/hList9"/>
    <dgm:cxn modelId="{A09A6BF7-2ACB-498A-9D33-7695D5401CDF}" type="presParOf" srcId="{7C63F326-2804-41E5-939E-EB5735920E5B}" destId="{2F09141D-DADA-43D8-B590-14D26D1B32D4}" srcOrd="3" destOrd="0" presId="urn:microsoft.com/office/officeart/2005/8/layout/hList9"/>
    <dgm:cxn modelId="{B391E017-3D0F-489D-970C-26EEA9266670}" type="presParOf" srcId="{7C63F326-2804-41E5-939E-EB5735920E5B}" destId="{51B5FDAB-7830-4EA5-B768-276C712CB605}" srcOrd="4" destOrd="0" presId="urn:microsoft.com/office/officeart/2005/8/layout/hList9"/>
    <dgm:cxn modelId="{18532C75-524C-49B5-B172-E12C8ABB6C76}" type="presParOf" srcId="{7C63F326-2804-41E5-939E-EB5735920E5B}" destId="{45B5BAB7-4A3F-4197-AE3B-C99AFFFF02B7}" srcOrd="5" destOrd="0" presId="urn:microsoft.com/office/officeart/2005/8/layout/hList9"/>
    <dgm:cxn modelId="{5E60E823-687B-44FB-81CA-A51E5EC7DC47}" type="presParOf" srcId="{7C63F326-2804-41E5-939E-EB5735920E5B}" destId="{1DEB667D-0AC5-415F-809D-D23A4AE5677C}" srcOrd="6" destOrd="0" presId="urn:microsoft.com/office/officeart/2005/8/layout/hList9"/>
    <dgm:cxn modelId="{F5682E81-8AE7-46FF-8FCC-5C8589AC4267}" type="presParOf" srcId="{1DEB667D-0AC5-415F-809D-D23A4AE5677C}" destId="{284303E1-B229-4B14-98AD-1E70D52D97D3}" srcOrd="0" destOrd="0" presId="urn:microsoft.com/office/officeart/2005/8/layout/hList9"/>
    <dgm:cxn modelId="{F40B289F-87B7-4A4B-B189-1B99287D37B5}" type="presParOf" srcId="{1DEB667D-0AC5-415F-809D-D23A4AE5677C}" destId="{F25532E3-87CA-4EE9-BD14-0F0A16684914}" srcOrd="1" destOrd="0" presId="urn:microsoft.com/office/officeart/2005/8/layout/hList9"/>
    <dgm:cxn modelId="{1BB2816C-076C-4A85-A1E3-EB474836FC5A}" type="presParOf" srcId="{F25532E3-87CA-4EE9-BD14-0F0A16684914}" destId="{0FF009FB-2D1B-4EA8-B618-38C170A5E410}" srcOrd="0" destOrd="0" presId="urn:microsoft.com/office/officeart/2005/8/layout/hList9"/>
    <dgm:cxn modelId="{9D131D06-6E20-48A5-A4CC-938BAAC3D24F}" type="presParOf" srcId="{F25532E3-87CA-4EE9-BD14-0F0A16684914}" destId="{7C4AAF67-E796-4148-AA6A-BCF021CE3C93}" srcOrd="1" destOrd="0" presId="urn:microsoft.com/office/officeart/2005/8/layout/hList9"/>
    <dgm:cxn modelId="{B292D01D-4FF5-422A-BF78-6539EA881A49}" type="presParOf" srcId="{1DEB667D-0AC5-415F-809D-D23A4AE5677C}" destId="{7777A481-45C2-498C-8EA7-6864539F468E}" srcOrd="2" destOrd="0" presId="urn:microsoft.com/office/officeart/2005/8/layout/hList9"/>
    <dgm:cxn modelId="{C6F2FCE6-E094-4AE9-BC84-B5D99D75E727}" type="presParOf" srcId="{7777A481-45C2-498C-8EA7-6864539F468E}" destId="{3F6BA698-3385-4281-8382-F8811E63E347}" srcOrd="0" destOrd="0" presId="urn:microsoft.com/office/officeart/2005/8/layout/hList9"/>
    <dgm:cxn modelId="{A9E3C9AB-5712-44FE-9BFA-8E7925B20428}" type="presParOf" srcId="{7777A481-45C2-498C-8EA7-6864539F468E}" destId="{00CE4E8E-1DC1-4F44-89F1-117141AB58B7}" srcOrd="1" destOrd="0" presId="urn:microsoft.com/office/officeart/2005/8/layout/hList9"/>
    <dgm:cxn modelId="{B44DEA2F-05E3-4861-BE82-814C13884B07}" type="presParOf" srcId="{1DEB667D-0AC5-415F-809D-D23A4AE5677C}" destId="{7D3F0A63-D446-46CB-B6E9-6B1A4DC8F7AA}" srcOrd="3" destOrd="0" presId="urn:microsoft.com/office/officeart/2005/8/layout/hList9"/>
    <dgm:cxn modelId="{E9DD861C-2BA1-4E03-8C2A-870137CF6B0D}" type="presParOf" srcId="{7D3F0A63-D446-46CB-B6E9-6B1A4DC8F7AA}" destId="{98684DFB-5108-4CB4-B83A-83B17E5610C8}" srcOrd="0" destOrd="0" presId="urn:microsoft.com/office/officeart/2005/8/layout/hList9"/>
    <dgm:cxn modelId="{00FEB6A4-121C-4683-B320-03496F57F4CD}" type="presParOf" srcId="{7D3F0A63-D446-46CB-B6E9-6B1A4DC8F7AA}" destId="{889317EE-DBEC-4CC9-A085-7399B5903BAA}" srcOrd="1" destOrd="0" presId="urn:microsoft.com/office/officeart/2005/8/layout/hList9"/>
    <dgm:cxn modelId="{DC412936-D908-435E-8CE1-5006113FAB11}" type="presParOf" srcId="{7C63F326-2804-41E5-939E-EB5735920E5B}" destId="{DD571338-6C53-4EF0-A2CF-BD5AC9B2D8E3}" srcOrd="7" destOrd="0" presId="urn:microsoft.com/office/officeart/2005/8/layout/hList9"/>
    <dgm:cxn modelId="{4A159A50-992E-40FB-A834-7E3BEC519442}" type="presParOf" srcId="{7C63F326-2804-41E5-939E-EB5735920E5B}" destId="{DAFE7425-128F-4CEA-94C8-792EC9174A3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F6A2F-1DE9-49A8-8E5C-55FDE3A9083A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团队</a:t>
          </a:r>
          <a:endParaRPr lang="en-US" altLang="zh-CN" sz="3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合作</a:t>
          </a:r>
        </a:p>
      </dsp:txBody>
      <dsp:txXfrm>
        <a:off x="4392232" y="3136513"/>
        <a:ext cx="1781934" cy="1531918"/>
      </dsp:txXfrm>
    </dsp:sp>
    <dsp:sp modelId="{7033785F-C2DC-458B-9D60-804AAB0FF545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团队</a:t>
          </a:r>
        </a:p>
      </dsp:txBody>
      <dsp:txXfrm>
        <a:off x="2604759" y="2282937"/>
        <a:ext cx="1076134" cy="1069538"/>
      </dsp:txXfrm>
    </dsp:sp>
    <dsp:sp modelId="{8686D9F2-1BCE-403A-A82F-757851641EB8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bg1">
            <a:lumMod val="8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个人</a:t>
          </a:r>
        </a:p>
      </dsp:txBody>
      <dsp:txXfrm rot="-20700000">
        <a:off x="3738879" y="704426"/>
        <a:ext cx="1192106" cy="1192106"/>
      </dsp:txXfrm>
    </dsp:sp>
    <dsp:sp modelId="{315B75E0-630B-4FB7-8EBD-F006F2F440D4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1B4AE-DAB6-4B0A-9D4B-8F1DE2AA4B47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B3B07-2C81-4D4D-80CB-643F453CEB83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E107-F36E-438D-8B22-86E35CD09ADD}">
      <dsp:nvSpPr>
        <dsp:cNvPr id="0" name=""/>
        <dsp:cNvSpPr/>
      </dsp:nvSpPr>
      <dsp:spPr>
        <a:xfrm rot="10800000">
          <a:off x="0" y="0"/>
          <a:ext cx="6968647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取得成果</a:t>
          </a:r>
        </a:p>
      </dsp:txBody>
      <dsp:txXfrm rot="-10800000">
        <a:off x="1219513" y="0"/>
        <a:ext cx="4529620" cy="490730"/>
      </dsp:txXfrm>
    </dsp:sp>
    <dsp:sp modelId="{3BC70A1A-29A5-4E10-B980-507C6B9082E3}">
      <dsp:nvSpPr>
        <dsp:cNvPr id="0" name=""/>
        <dsp:cNvSpPr/>
      </dsp:nvSpPr>
      <dsp:spPr>
        <a:xfrm rot="10800000">
          <a:off x="387147" y="490730"/>
          <a:ext cx="6194352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承担责任</a:t>
          </a:r>
        </a:p>
      </dsp:txBody>
      <dsp:txXfrm rot="-10800000">
        <a:off x="1471158" y="490730"/>
        <a:ext cx="4026329" cy="490730"/>
      </dsp:txXfrm>
    </dsp:sp>
    <dsp:sp modelId="{0C5ED91F-BECE-46C2-AFC7-FC28736C796D}">
      <dsp:nvSpPr>
        <dsp:cNvPr id="0" name=""/>
        <dsp:cNvSpPr/>
      </dsp:nvSpPr>
      <dsp:spPr>
        <a:xfrm rot="10800000">
          <a:off x="774294" y="981460"/>
          <a:ext cx="5420058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鼓舞并信任他人</a:t>
          </a:r>
        </a:p>
      </dsp:txBody>
      <dsp:txXfrm rot="-10800000">
        <a:off x="1722804" y="981460"/>
        <a:ext cx="3523038" cy="490730"/>
      </dsp:txXfrm>
    </dsp:sp>
    <dsp:sp modelId="{3670F4A3-E0AE-4B2A-ADFD-C68B41C93A0C}">
      <dsp:nvSpPr>
        <dsp:cNvPr id="0" name=""/>
        <dsp:cNvSpPr/>
      </dsp:nvSpPr>
      <dsp:spPr>
        <a:xfrm rot="10800000">
          <a:off x="1161441" y="1472190"/>
          <a:ext cx="4645764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谈判达成交易</a:t>
          </a:r>
        </a:p>
      </dsp:txBody>
      <dsp:txXfrm rot="-10800000">
        <a:off x="1974449" y="1472190"/>
        <a:ext cx="3019747" cy="490730"/>
      </dsp:txXfrm>
    </dsp:sp>
    <dsp:sp modelId="{5F3F0AAB-0C1A-4EF3-9E4B-7D6255F29488}">
      <dsp:nvSpPr>
        <dsp:cNvPr id="0" name=""/>
        <dsp:cNvSpPr/>
      </dsp:nvSpPr>
      <dsp:spPr>
        <a:xfrm rot="10800000">
          <a:off x="1548588" y="1962920"/>
          <a:ext cx="3871470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采用战术规则</a:t>
          </a:r>
        </a:p>
      </dsp:txBody>
      <dsp:txXfrm rot="-10800000">
        <a:off x="2226095" y="1962920"/>
        <a:ext cx="2516455" cy="490730"/>
      </dsp:txXfrm>
    </dsp:sp>
    <dsp:sp modelId="{71DF0AC7-1460-4C4C-8C5F-6340B6F76192}">
      <dsp:nvSpPr>
        <dsp:cNvPr id="0" name=""/>
        <dsp:cNvSpPr/>
      </dsp:nvSpPr>
      <dsp:spPr>
        <a:xfrm rot="10800000">
          <a:off x="1935735" y="2453651"/>
          <a:ext cx="3097176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信任判断</a:t>
          </a:r>
        </a:p>
      </dsp:txBody>
      <dsp:txXfrm rot="-10800000">
        <a:off x="2477741" y="2453651"/>
        <a:ext cx="2013164" cy="490730"/>
      </dsp:txXfrm>
    </dsp:sp>
    <dsp:sp modelId="{699EAA78-C66F-480B-B388-75B18CE84D0A}">
      <dsp:nvSpPr>
        <dsp:cNvPr id="0" name=""/>
        <dsp:cNvSpPr/>
      </dsp:nvSpPr>
      <dsp:spPr>
        <a:xfrm rot="10800000">
          <a:off x="2322882" y="2944381"/>
          <a:ext cx="2322882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表达观点</a:t>
          </a:r>
        </a:p>
      </dsp:txBody>
      <dsp:txXfrm rot="-10800000">
        <a:off x="2729386" y="2944381"/>
        <a:ext cx="1509873" cy="490730"/>
      </dsp:txXfrm>
    </dsp:sp>
    <dsp:sp modelId="{85095931-C26A-4FAC-B893-98C976BC79C7}">
      <dsp:nvSpPr>
        <dsp:cNvPr id="0" name=""/>
        <dsp:cNvSpPr/>
      </dsp:nvSpPr>
      <dsp:spPr>
        <a:xfrm rot="10800000">
          <a:off x="2710029" y="3435111"/>
          <a:ext cx="1548588" cy="490730"/>
        </a:xfrm>
        <a:prstGeom prst="trapezoid">
          <a:avLst>
            <a:gd name="adj" fmla="val 78892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调解人</a:t>
          </a:r>
        </a:p>
      </dsp:txBody>
      <dsp:txXfrm rot="-10800000">
        <a:off x="2981032" y="3435111"/>
        <a:ext cx="1006582" cy="490730"/>
      </dsp:txXfrm>
    </dsp:sp>
    <dsp:sp modelId="{207511E7-2DF1-4C98-9883-66B6BE391E06}">
      <dsp:nvSpPr>
        <dsp:cNvPr id="0" name=""/>
        <dsp:cNvSpPr/>
      </dsp:nvSpPr>
      <dsp:spPr>
        <a:xfrm rot="10800000">
          <a:off x="3097176" y="3925841"/>
          <a:ext cx="774294" cy="490730"/>
        </a:xfrm>
        <a:prstGeom prst="trapezoid">
          <a:avLst>
            <a:gd name="adj" fmla="val 788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 rot="-10800000">
        <a:off x="3097176" y="3925841"/>
        <a:ext cx="774294" cy="490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03B54-DFAF-4A05-A4A8-9CE0BE4F37CB}">
      <dsp:nvSpPr>
        <dsp:cNvPr id="0" name=""/>
        <dsp:cNvSpPr/>
      </dsp:nvSpPr>
      <dsp:spPr>
        <a:xfrm>
          <a:off x="1721115" y="1357488"/>
          <a:ext cx="3223311" cy="1243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以往可以复制的成就</a:t>
          </a:r>
        </a:p>
      </dsp:txBody>
      <dsp:txXfrm>
        <a:off x="2236844" y="1357488"/>
        <a:ext cx="2707582" cy="1243681"/>
      </dsp:txXfrm>
    </dsp:sp>
    <dsp:sp modelId="{07E39B9D-1929-431D-B85E-E284712EBA0F}">
      <dsp:nvSpPr>
        <dsp:cNvPr id="0" name=""/>
        <dsp:cNvSpPr/>
      </dsp:nvSpPr>
      <dsp:spPr>
        <a:xfrm>
          <a:off x="1721115" y="2601169"/>
          <a:ext cx="3223311" cy="1140332"/>
        </a:xfrm>
        <a:prstGeom prst="rect">
          <a:avLst/>
        </a:prstGeom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52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以往可以总结的经验</a:t>
          </a:r>
        </a:p>
      </dsp:txBody>
      <dsp:txXfrm>
        <a:off x="2236844" y="2601169"/>
        <a:ext cx="2707582" cy="1140332"/>
      </dsp:txXfrm>
    </dsp:sp>
    <dsp:sp modelId="{08EF7758-8CAB-45DF-B1F3-6905DBB0CA28}">
      <dsp:nvSpPr>
        <dsp:cNvPr id="0" name=""/>
        <dsp:cNvSpPr/>
      </dsp:nvSpPr>
      <dsp:spPr>
        <a:xfrm>
          <a:off x="1721115" y="3741502"/>
          <a:ext cx="3223311" cy="1004090"/>
        </a:xfrm>
        <a:prstGeom prst="rect">
          <a:avLst/>
        </a:prstGeom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52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幼圆" panose="02010509060101010101" pitchFamily="49" charset="-122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自己强项和弱项分析</a:t>
          </a:r>
          <a:endParaRPr lang="en-US" altLang="zh-CN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幼圆" panose="02010509060101010101" pitchFamily="49" charset="-122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幼圆" panose="02010509060101010101" pitchFamily="49" charset="-122"/>
            <a:cs typeface="+mn-cs"/>
          </a:endParaRPr>
        </a:p>
      </dsp:txBody>
      <dsp:txXfrm>
        <a:off x="2236844" y="3741502"/>
        <a:ext cx="2707582" cy="1004090"/>
      </dsp:txXfrm>
    </dsp:sp>
    <dsp:sp modelId="{2F09141D-DADA-43D8-B590-14D26D1B32D4}">
      <dsp:nvSpPr>
        <dsp:cNvPr id="0" name=""/>
        <dsp:cNvSpPr/>
      </dsp:nvSpPr>
      <dsp:spPr>
        <a:xfrm>
          <a:off x="2015" y="497938"/>
          <a:ext cx="2148874" cy="2148874"/>
        </a:xfrm>
        <a:prstGeom prst="ellipse">
          <a:avLst/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有经验</a:t>
          </a:r>
        </a:p>
      </dsp:txBody>
      <dsp:txXfrm>
        <a:off x="316710" y="812633"/>
        <a:ext cx="1519484" cy="1519484"/>
      </dsp:txXfrm>
    </dsp:sp>
    <dsp:sp modelId="{0FF009FB-2D1B-4EA8-B618-38C170A5E410}">
      <dsp:nvSpPr>
        <dsp:cNvPr id="0" name=""/>
        <dsp:cNvSpPr/>
      </dsp:nvSpPr>
      <dsp:spPr>
        <a:xfrm>
          <a:off x="7093301" y="1357488"/>
          <a:ext cx="3223311" cy="1286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2075" cap="rnd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谁是我学习的对象</a:t>
          </a:r>
        </a:p>
      </dsp:txBody>
      <dsp:txXfrm>
        <a:off x="7609031" y="1357488"/>
        <a:ext cx="2707582" cy="1286551"/>
      </dsp:txXfrm>
    </dsp:sp>
    <dsp:sp modelId="{3F6BA698-3385-4281-8382-F8811E63E347}">
      <dsp:nvSpPr>
        <dsp:cNvPr id="0" name=""/>
        <dsp:cNvSpPr/>
      </dsp:nvSpPr>
      <dsp:spPr>
        <a:xfrm>
          <a:off x="7095317" y="2595665"/>
          <a:ext cx="3223311" cy="1039951"/>
        </a:xfrm>
        <a:prstGeom prst="rect">
          <a:avLst/>
        </a:prstGeom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2075" cap="rnd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自己的性格和能力</a:t>
          </a:r>
        </a:p>
      </dsp:txBody>
      <dsp:txXfrm>
        <a:off x="7611046" y="2595665"/>
        <a:ext cx="2707582" cy="1039951"/>
      </dsp:txXfrm>
    </dsp:sp>
    <dsp:sp modelId="{98684DFB-5108-4CB4-B83A-83B17E5610C8}">
      <dsp:nvSpPr>
        <dsp:cNvPr id="0" name=""/>
        <dsp:cNvSpPr/>
      </dsp:nvSpPr>
      <dsp:spPr>
        <a:xfrm>
          <a:off x="7093301" y="3683991"/>
          <a:ext cx="3223311" cy="1236736"/>
        </a:xfrm>
        <a:prstGeom prst="rect">
          <a:avLst/>
        </a:prstGeom>
        <a:solidFill>
          <a:srgbClr val="A53010">
            <a:alpha val="90000"/>
            <a:tint val="40000"/>
            <a:hueOff val="0"/>
            <a:satOff val="0"/>
            <a:lumOff val="0"/>
            <a:alphaOff val="0"/>
          </a:srgbClr>
        </a:solidFill>
        <a:ln w="92075" cap="rnd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幼圆" panose="02010509060101010101" pitchFamily="49" charset="-122"/>
              <a:cs typeface="+mn-cs"/>
            </a:rPr>
            <a:t>思考怎么充分利用资源</a:t>
          </a:r>
        </a:p>
      </dsp:txBody>
      <dsp:txXfrm>
        <a:off x="7609031" y="3683991"/>
        <a:ext cx="2707582" cy="1236736"/>
      </dsp:txXfrm>
    </dsp:sp>
    <dsp:sp modelId="{DAFE7425-128F-4CEA-94C8-792EC9174A3C}">
      <dsp:nvSpPr>
        <dsp:cNvPr id="0" name=""/>
        <dsp:cNvSpPr/>
      </dsp:nvSpPr>
      <dsp:spPr>
        <a:xfrm>
          <a:off x="5374201" y="497938"/>
          <a:ext cx="2148874" cy="2148874"/>
        </a:xfrm>
        <a:prstGeom prst="ellipse">
          <a:avLst/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无经验</a:t>
          </a:r>
        </a:p>
      </dsp:txBody>
      <dsp:txXfrm>
        <a:off x="5688896" y="812633"/>
        <a:ext cx="1519484" cy="1519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8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3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68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2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0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5098-99A4-4192-8DBE-8F1A579698E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5F4D19-111A-4D5E-B19F-FF3F1B7DF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D%AC%E5%9E%8B%E6%9C%9F/7943802?fromModule=lemma_inlink" TargetMode="External"/><Relationship Id="rId13" Type="http://schemas.openxmlformats.org/officeDocument/2006/relationships/hyperlink" Target="https://baike.baidu.com/item/%E6%88%90%E7%86%9F%E9%98%B6%E6%AE%B5/1096153?fromModule=lemma_inlink" TargetMode="External"/><Relationship Id="rId3" Type="http://schemas.openxmlformats.org/officeDocument/2006/relationships/hyperlink" Target="https://baike.baidu.com/item/%E5%8F%91%E5%B1%95%E9%98%B6%E6%AE%B5/6140517?fromModule=lemma_inlink" TargetMode="External"/><Relationship Id="rId7" Type="http://schemas.openxmlformats.org/officeDocument/2006/relationships/hyperlink" Target="https://baike.baidu.com/item/%E9%A1%B9%E7%9B%AE%E5%9B%A2%E9%98%9F/2242282?fromModule=lemma_inlink" TargetMode="External"/><Relationship Id="rId12" Type="http://schemas.openxmlformats.org/officeDocument/2006/relationships/hyperlink" Target="https://baike.baidu.com/item/%E5%9B%A2%E9%98%9F%E8%A7%92%E8%89%B2/12803574?fromModule=lemma_inlin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8C%AB%E6%8A%98%E6%84%9F/10806607?fromModule=lemma_inlink" TargetMode="External"/><Relationship Id="rId11" Type="http://schemas.openxmlformats.org/officeDocument/2006/relationships/hyperlink" Target="https://baike.baidu.com/item/%E5%8A%A8%E6%9C%BA%E6%B0%B4%E5%B9%B3/22685963?fromModule=lemma_inlink" TargetMode="External"/><Relationship Id="rId5" Type="http://schemas.openxmlformats.org/officeDocument/2006/relationships/hyperlink" Target="https://baike.baidu.com/item/%E4%B8%AA%E4%BA%BA%E6%80%A7%E6%A0%BC/22327564?fromModule=lemma_inlink" TargetMode="External"/><Relationship Id="rId15" Type="http://schemas.openxmlformats.org/officeDocument/2006/relationships/hyperlink" Target="https://baike.baidu.com/item/%E5%B7%A5%E4%BD%9C%E8%81%8C%E8%B4%A3/3871254?fromModule=lemma_inlink" TargetMode="External"/><Relationship Id="rId10" Type="http://schemas.openxmlformats.org/officeDocument/2006/relationships/hyperlink" Target="https://baike.baidu.com/item/%E5%9B%A2%E9%98%9F%E6%95%88%E8%83%BD/3437466?fromModule=lemma_inlink" TargetMode="External"/><Relationship Id="rId4" Type="http://schemas.openxmlformats.org/officeDocument/2006/relationships/hyperlink" Target="https://baike.baidu.com/item/%E4%BA%BA%E9%99%85%E5%86%B2%E7%AA%81/3810217?fromModule=lemma_inlink" TargetMode="External"/><Relationship Id="rId9" Type="http://schemas.openxmlformats.org/officeDocument/2006/relationships/hyperlink" Target="https://baike.baidu.com/item/%E5%9D%87%E5%B7%B2/6068131?fromModule=lemma_inlink" TargetMode="External"/><Relationship Id="rId14" Type="http://schemas.openxmlformats.org/officeDocument/2006/relationships/hyperlink" Target="https://baike.baidu.com/item/%E5%A4%96%E9%83%A8%E7%9B%91%E7%9D%A3/22303916?fromModule=lemma_in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1F08D-2A33-9A35-AAE1-F095BAB34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14D62-5F99-737F-34C4-800DB2641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2A80639-5D72-326D-CB1C-58B464CD1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1127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07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7B71D-2E35-65B1-6FEC-43CC48A4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成员性格分析</a:t>
            </a:r>
            <a:endParaRPr lang="en-US" altLang="zh-CN" sz="2800" dirty="0"/>
          </a:p>
          <a:p>
            <a:r>
              <a:rPr lang="zh-CN" altLang="en-US" sz="2800" dirty="0"/>
              <a:t>成员能力分析</a:t>
            </a:r>
          </a:p>
        </p:txBody>
      </p:sp>
    </p:spTree>
    <p:extLst>
      <p:ext uri="{BB962C8B-B14F-4D97-AF65-F5344CB8AC3E}">
        <p14:creationId xmlns:p14="http://schemas.microsoft.com/office/powerpoint/2010/main" val="37242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395" y="164617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问题一：我们不是一个团队</a:t>
            </a:r>
            <a:br>
              <a:rPr lang="en-US" altLang="zh-CN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u="sng" dirty="0">
                <a:solidFill>
                  <a:srgbClr val="0070C0"/>
                </a:solidFill>
              </a:rPr>
              <a:t>布鲁斯</a:t>
            </a:r>
            <a:r>
              <a:rPr lang="en-US" altLang="zh-CN" sz="2400" u="sng" dirty="0">
                <a:solidFill>
                  <a:srgbClr val="0070C0"/>
                </a:solidFill>
              </a:rPr>
              <a:t>·</a:t>
            </a:r>
            <a:r>
              <a:rPr lang="zh-CN" altLang="en-US" sz="2400" u="sng" dirty="0">
                <a:solidFill>
                  <a:srgbClr val="0070C0"/>
                </a:solidFill>
              </a:rPr>
              <a:t>塔克曼团队发展阶段模型</a:t>
            </a:r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AC54A5-4565-0F10-509C-B9C330F191E5}"/>
              </a:ext>
            </a:extLst>
          </p:cNvPr>
          <p:cNvSpPr txBox="1"/>
          <p:nvPr/>
        </p:nvSpPr>
        <p:spPr>
          <a:xfrm>
            <a:off x="1709569" y="1474113"/>
            <a:ext cx="3892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对策：从群体到团队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19EC7AE-1F3D-E657-4483-4E85409197ED}"/>
              </a:ext>
            </a:extLst>
          </p:cNvPr>
          <p:cNvCxnSpPr>
            <a:cxnSpLocks/>
          </p:cNvCxnSpPr>
          <p:nvPr/>
        </p:nvCxnSpPr>
        <p:spPr>
          <a:xfrm>
            <a:off x="1709569" y="2176641"/>
            <a:ext cx="373925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89B60D3-D353-0892-94BC-44666A8C0F6B}"/>
              </a:ext>
            </a:extLst>
          </p:cNvPr>
          <p:cNvSpPr txBox="1"/>
          <p:nvPr/>
        </p:nvSpPr>
        <p:spPr>
          <a:xfrm>
            <a:off x="1401329" y="2361983"/>
            <a:ext cx="4485904" cy="112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了解各阶段的特质和行为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针对各行为采取相应的行动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ACE326-3DC7-870B-2493-5D573A0A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986" y="1656878"/>
            <a:ext cx="4598281" cy="42963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FF79BE-D553-89E1-BA9F-6D1578CD26CE}"/>
              </a:ext>
            </a:extLst>
          </p:cNvPr>
          <p:cNvSpPr txBox="1"/>
          <p:nvPr/>
        </p:nvSpPr>
        <p:spPr>
          <a:xfrm>
            <a:off x="724130" y="1422640"/>
            <a:ext cx="11327137" cy="4534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组建期：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Helvetica Neue"/>
              </a:rPr>
              <a:t>团队酝酿，形成测试。 测试的目的是为了辨识团队的人际边界以及任务边界。 通过测试，建立起团队成员的相互关系、团队成员与团队领导之间的关系，以及各项团队标准等。</a:t>
            </a:r>
          </a:p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Helvetica Neue"/>
              </a:rPr>
              <a:t>团队成员行为具有相当大的独立性。 尽管他们有可能被促动，但普遍而言，这一时期他们缺乏团队目的、活动的相关信息。 部分团队成员还有可能表现出不稳定、忧虑的特征。</a:t>
            </a:r>
          </a:p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Helvetica Neue"/>
              </a:rPr>
              <a:t>团队领导在带领团队的过程中，要确保团队成员之间建立起一种互信的工作关系。 指挥或“告知”式领导。 与团队成员分享团队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发展阶段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的概念，达成共识。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E893D9-E212-06C2-0CB0-542E8D87AA3B}"/>
              </a:ext>
            </a:extLst>
          </p:cNvPr>
          <p:cNvSpPr txBox="1"/>
          <p:nvPr/>
        </p:nvSpPr>
        <p:spPr>
          <a:xfrm>
            <a:off x="724130" y="1424191"/>
            <a:ext cx="11327137" cy="5179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 激荡期。（</a:t>
            </a:r>
            <a:r>
              <a:rPr lang="en-US" altLang="zh-CN" sz="2800" b="1" dirty="0"/>
              <a:t>Storming</a:t>
            </a:r>
            <a:r>
              <a:rPr lang="zh-CN" altLang="en-US" sz="2800" b="1" dirty="0"/>
              <a:t>）形成各种观念，激烈竞争、碰撞的局面，项目震荡阶段。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团队获取团队发展的信心，但是存在</a:t>
            </a:r>
            <a:r>
              <a:rPr lang="zh-CN" altLang="en-US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人际冲突</a:t>
            </a:r>
            <a:r>
              <a:rPr lang="zh-CN" altLang="en-US" sz="2800" b="1" dirty="0"/>
              <a:t>、分化的问题。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团队成员面对其他成员的观点、见解，更想要展现</a:t>
            </a:r>
            <a:r>
              <a:rPr lang="zh-CN" altLang="en-US" sz="2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个人性格</a:t>
            </a:r>
            <a:r>
              <a:rPr lang="zh-CN" altLang="en-US" sz="2800" b="1" dirty="0"/>
              <a:t>特征。 对于团队目标、期望、角色以及责任的不满和</a:t>
            </a:r>
            <a:r>
              <a:rPr lang="zh-CN" altLang="en-US" sz="28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挫折感</a:t>
            </a:r>
            <a:r>
              <a:rPr lang="zh-CN" altLang="en-US" sz="2800" b="1" dirty="0"/>
              <a:t>被表露出来。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项目领导指引</a:t>
            </a:r>
            <a:r>
              <a:rPr lang="zh-CN" altLang="en-US" sz="28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项目团队</a:t>
            </a:r>
            <a:r>
              <a:rPr lang="zh-CN" altLang="en-US" sz="2800" b="1" dirty="0"/>
              <a:t>度过激荡</a:t>
            </a:r>
            <a:r>
              <a:rPr lang="zh-CN" altLang="en-US" sz="28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转型期</a:t>
            </a:r>
            <a:r>
              <a:rPr lang="zh-CN" altLang="en-US" sz="2800" b="1" dirty="0"/>
              <a:t>。 教练式领导。 强调团队成员的差异，相互包容。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6CE8EE-6C0C-6BCD-AF40-D3BB30F4541E}"/>
              </a:ext>
            </a:extLst>
          </p:cNvPr>
          <p:cNvSpPr txBox="1"/>
          <p:nvPr/>
        </p:nvSpPr>
        <p:spPr>
          <a:xfrm>
            <a:off x="724129" y="1434441"/>
            <a:ext cx="11327137" cy="453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规范期。（</a:t>
            </a:r>
            <a:r>
              <a:rPr lang="en-US" altLang="zh-CN" sz="2800" b="1" dirty="0"/>
              <a:t>Norming</a:t>
            </a:r>
            <a:r>
              <a:rPr lang="zh-CN" altLang="en-US" sz="2800" b="1" dirty="0"/>
              <a:t>）规则，价值，行为，方法，工具</a:t>
            </a:r>
            <a:r>
              <a:rPr lang="zh-CN" altLang="en-US" sz="2800" b="1" dirty="0">
                <a:hlinkClick r:id="rId9"/>
              </a:rPr>
              <a:t>均已</a:t>
            </a:r>
            <a:r>
              <a:rPr lang="zh-CN" altLang="en-US" sz="2800" b="1" dirty="0"/>
              <a:t>建立，项目规范阶段。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linkClick r:id="rId10"/>
              </a:rPr>
              <a:t>团队效能</a:t>
            </a:r>
            <a:r>
              <a:rPr lang="zh-CN" altLang="en-US" sz="2800" b="1" dirty="0"/>
              <a:t>提高，团队开始形成自己的身份识别。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团队成员调适自己的行为，以使得团队发展更加自然、流畅。 有意识地解决问题，实现组织和谐。 </a:t>
            </a:r>
            <a:r>
              <a:rPr lang="zh-CN" altLang="en-US" sz="2800" b="1" dirty="0">
                <a:hlinkClick r:id="rId11"/>
              </a:rPr>
              <a:t>动机水平</a:t>
            </a:r>
            <a:r>
              <a:rPr lang="zh-CN" altLang="en-US" sz="2800" b="1" dirty="0"/>
              <a:t>增加。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团队领导允许团队有更大的自治性。 参与式领导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FCC5BE-B4DF-37F1-6B33-C5FD511357F6}"/>
              </a:ext>
            </a:extLst>
          </p:cNvPr>
          <p:cNvSpPr txBox="1"/>
          <p:nvPr/>
        </p:nvSpPr>
        <p:spPr>
          <a:xfrm>
            <a:off x="687388" y="1378849"/>
            <a:ext cx="11327137" cy="5176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执行期。（</a:t>
            </a:r>
            <a:r>
              <a:rPr lang="en-US" altLang="zh-CN" sz="2800" b="1" dirty="0"/>
              <a:t>Performing</a:t>
            </a:r>
            <a:r>
              <a:rPr lang="zh-CN" altLang="en-US" sz="2800" b="1" dirty="0"/>
              <a:t>）人际结构成为执行任务活动的工具， </a:t>
            </a:r>
            <a:r>
              <a:rPr lang="zh-CN" altLang="en-US" sz="2800" b="1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团队角色</a:t>
            </a:r>
            <a:r>
              <a:rPr lang="zh-CN" altLang="en-US" sz="2800" b="1" dirty="0"/>
              <a:t>更为灵活和功能化，团队能量积聚于一体。项目</a:t>
            </a:r>
            <a:r>
              <a:rPr lang="zh-CN" altLang="en-US" sz="2800" b="1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成熟阶段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项目团队运作如一个整体。 工作顺利、高效完成，没有任何冲突，不需要</a:t>
            </a:r>
            <a:r>
              <a:rPr lang="zh-CN" altLang="en-US" sz="2800" b="1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外部监督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团队成员对于任务层面的</a:t>
            </a:r>
            <a:r>
              <a:rPr lang="zh-CN" altLang="en-US" sz="2800" b="1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工作职责</a:t>
            </a:r>
            <a:r>
              <a:rPr lang="zh-CN" altLang="en-US" sz="2800" b="1" dirty="0"/>
              <a:t>有清晰的理解。 没有监督，自治，即便在没有监督的情况下自己也能做出决策。 随处可见“我能做”的积极工作态度。 互助协作。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项目领导让团队自己执行必要的决策。 委任式领导。</a:t>
            </a:r>
          </a:p>
        </p:txBody>
      </p:sp>
    </p:spTree>
    <p:extLst>
      <p:ext uri="{BB962C8B-B14F-4D97-AF65-F5344CB8AC3E}">
        <p14:creationId xmlns:p14="http://schemas.microsoft.com/office/powerpoint/2010/main" val="26664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173" y="426958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问题二：冲突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EE679-E4A4-1A80-05CD-BA28A88B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14" y="1469529"/>
            <a:ext cx="7857607" cy="52993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B954EA-8655-13F0-7474-E4F6CC76100E}"/>
              </a:ext>
            </a:extLst>
          </p:cNvPr>
          <p:cNvSpPr txBox="1"/>
          <p:nvPr/>
        </p:nvSpPr>
        <p:spPr>
          <a:xfrm>
            <a:off x="4668805" y="639951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Thomas-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-apple-system"/>
              </a:rPr>
              <a:t>Kilman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冲突模型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DE1F79-971E-F8D2-5F46-76124979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26" y="1586597"/>
            <a:ext cx="11741782" cy="50440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2489DD-5F98-BF14-1B61-BAB1DC8A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97" y="1239702"/>
            <a:ext cx="11326240" cy="5701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398F56-DDFC-FDE8-69FA-47827C7EE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26" y="1413831"/>
            <a:ext cx="12067579" cy="50163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BF4441-6EC0-5543-75C0-A911209DF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02" y="1413830"/>
            <a:ext cx="11806498" cy="53628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FDA0459-FD72-0126-53FF-89A1E6CE5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63" y="1304559"/>
            <a:ext cx="11694640" cy="39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冲突模型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EE679-E4A4-1A80-05CD-BA28A88B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14" y="1469529"/>
            <a:ext cx="7857607" cy="52993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B954EA-8655-13F0-7474-E4F6CC76100E}"/>
              </a:ext>
            </a:extLst>
          </p:cNvPr>
          <p:cNvSpPr txBox="1"/>
          <p:nvPr/>
        </p:nvSpPr>
        <p:spPr>
          <a:xfrm>
            <a:off x="4668805" y="639951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Thomas-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-apple-system"/>
              </a:rPr>
              <a:t>Kilman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冲突模型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2004F-609A-4F59-5649-9FE474033247}"/>
              </a:ext>
            </a:extLst>
          </p:cNvPr>
          <p:cNvSpPr txBox="1"/>
          <p:nvPr/>
        </p:nvSpPr>
        <p:spPr>
          <a:xfrm>
            <a:off x="3364308" y="1905000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输</a:t>
            </a:r>
            <a:r>
              <a:rPr lang="en-US" altLang="zh-CN" sz="3200" b="1" dirty="0">
                <a:solidFill>
                  <a:srgbClr val="FF0000"/>
                </a:solidFill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</a:rPr>
              <a:t>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04D4C5-AAA1-EAF2-1F32-F5DFC728FB0A}"/>
              </a:ext>
            </a:extLst>
          </p:cNvPr>
          <p:cNvSpPr txBox="1"/>
          <p:nvPr/>
        </p:nvSpPr>
        <p:spPr>
          <a:xfrm>
            <a:off x="6518974" y="1756775"/>
            <a:ext cx="1181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合作双赢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1ED8D8-CD60-8381-75BE-235BDBD7AE47}"/>
              </a:ext>
            </a:extLst>
          </p:cNvPr>
          <p:cNvSpPr txBox="1"/>
          <p:nvPr/>
        </p:nvSpPr>
        <p:spPr>
          <a:xfrm>
            <a:off x="3364308" y="4090701"/>
            <a:ext cx="118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输</a:t>
            </a:r>
            <a:r>
              <a:rPr lang="en-US" altLang="zh-CN" sz="3200" b="1" dirty="0">
                <a:solidFill>
                  <a:srgbClr val="FF0000"/>
                </a:solidFill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</a:rPr>
              <a:t>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5F1298-942A-BA41-5D9A-F6C660FBC8CF}"/>
              </a:ext>
            </a:extLst>
          </p:cNvPr>
          <p:cNvSpPr txBox="1"/>
          <p:nvPr/>
        </p:nvSpPr>
        <p:spPr>
          <a:xfrm>
            <a:off x="8362193" y="4119187"/>
            <a:ext cx="118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赢</a:t>
            </a:r>
            <a:r>
              <a:rPr lang="en-US" altLang="zh-CN" sz="3200" b="1" dirty="0">
                <a:solidFill>
                  <a:srgbClr val="FF0000"/>
                </a:solidFill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</a:rPr>
              <a:t>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BC16CD-F3CD-37AD-0CAE-D058FB4CBC6F}"/>
              </a:ext>
            </a:extLst>
          </p:cNvPr>
          <p:cNvSpPr txBox="1"/>
          <p:nvPr/>
        </p:nvSpPr>
        <p:spPr>
          <a:xfrm>
            <a:off x="5156269" y="3429000"/>
            <a:ext cx="1181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折半双赢</a:t>
            </a:r>
          </a:p>
        </p:txBody>
      </p:sp>
    </p:spTree>
    <p:extLst>
      <p:ext uri="{BB962C8B-B14F-4D97-AF65-F5344CB8AC3E}">
        <p14:creationId xmlns:p14="http://schemas.microsoft.com/office/powerpoint/2010/main" val="357878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问题三：领导风格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CBD7E7-997C-C553-EE55-8CF94CC0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38" y="1410177"/>
            <a:ext cx="4456969" cy="18280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F4DDDC-9113-C0D9-4297-D3BD3F33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451"/>
            <a:ext cx="4360494" cy="18280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FE39B5-6F65-FA36-FB78-41088543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37" y="3642575"/>
            <a:ext cx="4482243" cy="18280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3D1337-56CE-A29E-8D6E-62142467C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323" y="3604365"/>
            <a:ext cx="4383171" cy="16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1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问题四：缺乏平衡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11739D-5839-E558-E9A9-C32AD79D046E}"/>
              </a:ext>
            </a:extLst>
          </p:cNvPr>
          <p:cNvSpPr txBox="1"/>
          <p:nvPr/>
        </p:nvSpPr>
        <p:spPr>
          <a:xfrm>
            <a:off x="2473657" y="1582889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角色的平衡：贝尔宾团队角色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CB4DB2-FDBE-7E64-55AB-072FB7EF02AB}"/>
              </a:ext>
            </a:extLst>
          </p:cNvPr>
          <p:cNvCxnSpPr>
            <a:cxnSpLocks/>
          </p:cNvCxnSpPr>
          <p:nvPr/>
        </p:nvCxnSpPr>
        <p:spPr>
          <a:xfrm>
            <a:off x="2473657" y="2285417"/>
            <a:ext cx="771000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BE49E8-049E-8BC1-FC52-4E73DE0FA4B5}"/>
              </a:ext>
            </a:extLst>
          </p:cNvPr>
          <p:cNvSpPr txBox="1"/>
          <p:nvPr/>
        </p:nvSpPr>
        <p:spPr>
          <a:xfrm>
            <a:off x="2165416" y="2470759"/>
            <a:ext cx="8012129" cy="322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项目经理：规划、组织和控制项目的执行，负责与利益相关者沟通，确保项目按时交付，并监督团队成员的工作。</a:t>
            </a:r>
            <a:r>
              <a:rPr lang="en-US" altLang="zh-CN" sz="2400" b="1" dirty="0"/>
              <a:t>——</a:t>
            </a:r>
            <a:r>
              <a:rPr lang="zh-CN" altLang="en-US" sz="2400" b="1" dirty="0">
                <a:solidFill>
                  <a:srgbClr val="C00000"/>
                </a:solidFill>
              </a:rPr>
              <a:t>良好的领导能力和沟通技巧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业务分析师：收集和分析业务需求，并转化为可执行的解决方案。</a:t>
            </a:r>
            <a:r>
              <a:rPr lang="en-US" altLang="zh-CN" sz="1800" b="1" dirty="0"/>
              <a:t>——</a:t>
            </a:r>
            <a:r>
              <a:rPr lang="zh-CN" altLang="en-US" sz="2400" b="1" dirty="0">
                <a:solidFill>
                  <a:srgbClr val="C00000"/>
                </a:solidFill>
              </a:rPr>
              <a:t>良好的分析能力和问题解决能力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问题四：缺乏平衡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11739D-5839-E558-E9A9-C32AD79D046E}"/>
              </a:ext>
            </a:extLst>
          </p:cNvPr>
          <p:cNvSpPr txBox="1"/>
          <p:nvPr/>
        </p:nvSpPr>
        <p:spPr>
          <a:xfrm>
            <a:off x="2473657" y="1582889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角色的平衡：贝尔宾团队角色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CB4DB2-FDBE-7E64-55AB-072FB7EF02AB}"/>
              </a:ext>
            </a:extLst>
          </p:cNvPr>
          <p:cNvCxnSpPr>
            <a:cxnSpLocks/>
          </p:cNvCxnSpPr>
          <p:nvPr/>
        </p:nvCxnSpPr>
        <p:spPr>
          <a:xfrm>
            <a:off x="2473657" y="2285417"/>
            <a:ext cx="7710003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BE49E8-049E-8BC1-FC52-4E73DE0FA4B5}"/>
              </a:ext>
            </a:extLst>
          </p:cNvPr>
          <p:cNvSpPr txBox="1"/>
          <p:nvPr/>
        </p:nvSpPr>
        <p:spPr>
          <a:xfrm>
            <a:off x="2165416" y="2470759"/>
            <a:ext cx="8012129" cy="433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设计师：用户界面和用户体验设计。了解用户需求并转化为易于使用和吸引人的设计。</a:t>
            </a:r>
            <a:r>
              <a:rPr lang="en-US" altLang="zh-CN" sz="2400" b="1" dirty="0"/>
              <a:t>——</a:t>
            </a:r>
            <a:r>
              <a:rPr lang="zh-CN" altLang="en-US" sz="2400" b="1" dirty="0">
                <a:solidFill>
                  <a:srgbClr val="C00000"/>
                </a:solidFill>
              </a:rPr>
              <a:t>良好的创造力和审美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开发人员：技术专家，负责将设计转化为可执行的代码。</a:t>
            </a:r>
            <a:r>
              <a:rPr lang="en-US" altLang="zh-CN" sz="1800" b="1" dirty="0"/>
              <a:t>——</a:t>
            </a:r>
            <a:r>
              <a:rPr lang="zh-CN" altLang="en-US" sz="2400" b="1" dirty="0">
                <a:solidFill>
                  <a:srgbClr val="C00000"/>
                </a:solidFill>
              </a:rPr>
              <a:t>良好的编程能力和解决问题的能力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测试人员：负责验证和确认产品质量和功能，确保产品符合规格和用户需求。</a:t>
            </a:r>
            <a:r>
              <a:rPr lang="en-US" altLang="zh-CN" sz="1800" b="1" dirty="0"/>
              <a:t>——</a:t>
            </a:r>
            <a:r>
              <a:rPr lang="zh-CN" altLang="en-US" sz="2400" b="1" dirty="0">
                <a:solidFill>
                  <a:srgbClr val="C00000"/>
                </a:solidFill>
              </a:rPr>
              <a:t>良好的分析能力和测试能力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3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D2D65E-4794-E9FD-A8CA-89B06F67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6" y="1581702"/>
            <a:ext cx="4054018" cy="4109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0CB596-98EF-B840-E893-49D66EC4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32" y="1659116"/>
            <a:ext cx="3339494" cy="39400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C5AF66-F14D-C739-80DE-EED7891435BC}"/>
              </a:ext>
            </a:extLst>
          </p:cNvPr>
          <p:cNvSpPr txBox="1"/>
          <p:nvPr/>
        </p:nvSpPr>
        <p:spPr>
          <a:xfrm>
            <a:off x="8598884" y="95658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个人多做努力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EB96EE-681E-FEA1-850D-6EA49F5D756A}"/>
              </a:ext>
            </a:extLst>
          </p:cNvPr>
          <p:cNvCxnSpPr/>
          <p:nvPr/>
        </p:nvCxnSpPr>
        <p:spPr>
          <a:xfrm>
            <a:off x="8598884" y="1659116"/>
            <a:ext cx="3163056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5ECA27A-BB4E-D113-607A-1B70CCC43578}"/>
              </a:ext>
            </a:extLst>
          </p:cNvPr>
          <p:cNvSpPr txBox="1"/>
          <p:nvPr/>
        </p:nvSpPr>
        <p:spPr>
          <a:xfrm>
            <a:off x="8290644" y="1844458"/>
            <a:ext cx="356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提醒团队你们的目标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合理安排好时间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告知影响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61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团队负责人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合理分工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发挥成员的长处，工作量大小的均衡，待遇的差异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成员角色的定位</a:t>
            </a:r>
            <a:endParaRPr lang="en-US" altLang="zh-CN" sz="2800" dirty="0"/>
          </a:p>
          <a:p>
            <a:r>
              <a:rPr lang="zh-CN" altLang="en-US" sz="2800" dirty="0"/>
              <a:t>及时处理冲突</a:t>
            </a:r>
            <a:endParaRPr lang="en-US" altLang="zh-CN" sz="2800" dirty="0"/>
          </a:p>
          <a:p>
            <a:r>
              <a:rPr lang="zh-CN" altLang="en-US" sz="2800" dirty="0"/>
              <a:t>关注进度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810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每个人都清楚自己的角色和任务</a:t>
            </a:r>
            <a:endParaRPr lang="en-US" altLang="zh-CN" sz="2800" dirty="0"/>
          </a:p>
          <a:p>
            <a:r>
              <a:rPr lang="zh-CN" altLang="en-US" sz="2800" dirty="0"/>
              <a:t>守时，守信，按时按质完成个人任务</a:t>
            </a:r>
            <a:endParaRPr lang="en-US" altLang="zh-CN" sz="2800" dirty="0"/>
          </a:p>
          <a:p>
            <a:r>
              <a:rPr lang="zh-CN" altLang="en-US" sz="2800" dirty="0"/>
              <a:t>及时伸出援手，为组员提供帮助</a:t>
            </a:r>
            <a:endParaRPr lang="en-US" altLang="zh-CN" sz="2800" dirty="0"/>
          </a:p>
          <a:p>
            <a:r>
              <a:rPr lang="zh-CN" altLang="en-US" sz="2800" dirty="0"/>
              <a:t>提出意见和建议，解决问题而不是制造问题</a:t>
            </a:r>
            <a:endParaRPr lang="en-US" altLang="zh-CN" sz="2800" dirty="0"/>
          </a:p>
          <a:p>
            <a:r>
              <a:rPr lang="zh-CN" altLang="en-US" sz="2800" dirty="0"/>
              <a:t>尊重团队负责人和团队成员</a:t>
            </a:r>
          </a:p>
        </p:txBody>
      </p:sp>
    </p:spTree>
    <p:extLst>
      <p:ext uri="{BB962C8B-B14F-4D97-AF65-F5344CB8AC3E}">
        <p14:creationId xmlns:p14="http://schemas.microsoft.com/office/powerpoint/2010/main" val="12754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18FC-383F-7DF5-FF6D-F27C1869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团队和群体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83BA-A6CD-D31F-BA3E-FE744B5E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/>
              <a:t>拥有共同的目标</a:t>
            </a:r>
            <a:endParaRPr lang="en-US" altLang="zh-CN" sz="2800" dirty="0"/>
          </a:p>
          <a:p>
            <a:r>
              <a:rPr lang="zh-CN" altLang="en-US" sz="2800" dirty="0"/>
              <a:t>人们互相信任，互相支持</a:t>
            </a:r>
            <a:endParaRPr lang="en-US" altLang="zh-CN" sz="2800" dirty="0"/>
          </a:p>
          <a:p>
            <a:r>
              <a:rPr lang="zh-CN" altLang="en-US" sz="2800" dirty="0"/>
              <a:t>信息自由共享</a:t>
            </a:r>
            <a:endParaRPr lang="en-US" altLang="zh-CN" sz="2800" dirty="0"/>
          </a:p>
          <a:p>
            <a:r>
              <a:rPr lang="zh-CN" altLang="en-US" sz="2800" dirty="0"/>
              <a:t>公开表达自己的感受</a:t>
            </a:r>
            <a:endParaRPr lang="en-US" altLang="zh-CN" sz="2800" dirty="0"/>
          </a:p>
          <a:p>
            <a:r>
              <a:rPr lang="zh-CN" altLang="en-US" sz="2800" dirty="0"/>
              <a:t>矛盾得到解决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群体只是一同工作，目标个人化或不明确，信息有限公开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1DCC9-1B5E-AD0C-7810-9643DF3B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23" y="946778"/>
            <a:ext cx="3058049" cy="25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团队工作方式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51828"/>
            <a:ext cx="6080842" cy="3547513"/>
          </a:xfrm>
          <a:ln>
            <a:solidFill>
              <a:srgbClr val="00B0F0"/>
            </a:solidFill>
            <a:prstDash val="dashDot"/>
          </a:ln>
        </p:spPr>
        <p:txBody>
          <a:bodyPr>
            <a:normAutofit/>
          </a:bodyPr>
          <a:lstStyle/>
          <a:p>
            <a:r>
              <a:rPr lang="zh-CN" altLang="en-US" sz="2800" dirty="0"/>
              <a:t>进行合理计划，鼓励灵活性和对新思想和方法的开放性</a:t>
            </a:r>
            <a:endParaRPr lang="en-US" altLang="zh-CN" sz="2800" dirty="0"/>
          </a:p>
          <a:p>
            <a:r>
              <a:rPr lang="zh-CN" altLang="en-US" sz="2800" dirty="0"/>
              <a:t>任务分解，并限定各自的完成期限</a:t>
            </a:r>
            <a:endParaRPr lang="en-US" altLang="zh-CN" sz="2800" dirty="0"/>
          </a:p>
          <a:p>
            <a:r>
              <a:rPr lang="zh-CN" altLang="en-US" sz="2800" dirty="0"/>
              <a:t>事情尽可能简单化，经常反思是否有更简便的方法</a:t>
            </a:r>
            <a:endParaRPr lang="en-US" altLang="zh-CN" sz="2800" dirty="0"/>
          </a:p>
          <a:p>
            <a:r>
              <a:rPr lang="zh-CN" altLang="en-US" sz="2800" dirty="0"/>
              <a:t>减少规则，提高自由度和责任感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940BA-3EA7-79D2-0803-6B46312B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82" y="2151828"/>
            <a:ext cx="5085351" cy="35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6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团队工作思考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09889" cy="41002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团队运作如何？工作推进是否正常？</a:t>
            </a:r>
            <a:endParaRPr lang="en-US" altLang="zh-CN" sz="2800" dirty="0"/>
          </a:p>
          <a:p>
            <a:r>
              <a:rPr lang="zh-CN" altLang="en-US" sz="2800" dirty="0"/>
              <a:t>团队内部是否有冲突，是否化解？</a:t>
            </a:r>
            <a:endParaRPr lang="en-US" altLang="zh-CN" sz="2800" dirty="0"/>
          </a:p>
          <a:p>
            <a:r>
              <a:rPr lang="zh-CN" altLang="en-US" sz="2800" dirty="0"/>
              <a:t>是否最大限度利用了团队成员的技能和才干？</a:t>
            </a:r>
            <a:endParaRPr lang="en-US" altLang="zh-CN" sz="2800" dirty="0"/>
          </a:p>
          <a:p>
            <a:r>
              <a:rPr lang="zh-CN" altLang="en-US" sz="2800" dirty="0"/>
              <a:t>团队成员的交流是否顺畅，是否有隔阂？</a:t>
            </a:r>
            <a:endParaRPr lang="en-US" altLang="zh-CN" sz="2800" dirty="0"/>
          </a:p>
          <a:p>
            <a:r>
              <a:rPr lang="zh-CN" altLang="en-US" sz="2800" dirty="0"/>
              <a:t>团队成员有合作吗？有抱怨吗，抱怨什么？</a:t>
            </a:r>
            <a:endParaRPr lang="en-US" altLang="zh-CN" sz="2800" dirty="0"/>
          </a:p>
          <a:p>
            <a:r>
              <a:rPr lang="zh-CN" altLang="en-US" sz="2800" dirty="0"/>
              <a:t>团队的问题是否有效解决，还是逃避？</a:t>
            </a:r>
            <a:endParaRPr lang="en-US" altLang="zh-CN" sz="2800" dirty="0"/>
          </a:p>
          <a:p>
            <a:r>
              <a:rPr lang="zh-CN" altLang="en-US" sz="2800" dirty="0"/>
              <a:t>团队会议是高效还是浪费时间？</a:t>
            </a:r>
          </a:p>
        </p:txBody>
      </p:sp>
    </p:spTree>
    <p:extLst>
      <p:ext uri="{BB962C8B-B14F-4D97-AF65-F5344CB8AC3E}">
        <p14:creationId xmlns:p14="http://schemas.microsoft.com/office/powerpoint/2010/main" val="172821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团队工作需要的核心素养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383" y="1620033"/>
            <a:ext cx="9285464" cy="430477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领导能力：计划、预算、协调、决策</a:t>
            </a:r>
            <a:endParaRPr lang="en-US" altLang="zh-CN" sz="2800" dirty="0"/>
          </a:p>
          <a:p>
            <a:r>
              <a:rPr lang="zh-CN" altLang="en-US" sz="2800" dirty="0"/>
              <a:t>沟通技巧：理解、包容和倾听、表达（口头和书面）</a:t>
            </a:r>
            <a:endParaRPr lang="en-US" altLang="zh-CN" sz="2800" dirty="0"/>
          </a:p>
          <a:p>
            <a:r>
              <a:rPr lang="zh-CN" altLang="en-US" sz="2800" dirty="0"/>
              <a:t>判断力：逻辑和理性思考能力</a:t>
            </a:r>
            <a:endParaRPr lang="en-US" altLang="zh-CN" sz="2800" dirty="0"/>
          </a:p>
          <a:p>
            <a:r>
              <a:rPr lang="zh-CN" altLang="en-US" sz="2800" dirty="0"/>
              <a:t>执行力：</a:t>
            </a:r>
            <a:endParaRPr lang="en-US" altLang="zh-CN" sz="2800" dirty="0"/>
          </a:p>
          <a:p>
            <a:r>
              <a:rPr lang="zh-CN" altLang="en-US" sz="2800" dirty="0"/>
              <a:t>实践力：分析能力，设计能力，编程能力，测试能力，运维</a:t>
            </a:r>
            <a:endParaRPr lang="en-US" altLang="zh-CN" sz="2800" dirty="0"/>
          </a:p>
          <a:p>
            <a:r>
              <a:rPr lang="zh-CN" altLang="en-US" sz="2800" dirty="0"/>
              <a:t>创造力和审美：界面和操作设计等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462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团队工作技巧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383" y="1620033"/>
            <a:ext cx="9824850" cy="430477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建立友好，开发和互助合作的团队氛围</a:t>
            </a:r>
            <a:endParaRPr lang="en-US" altLang="zh-CN" sz="2800" dirty="0"/>
          </a:p>
          <a:p>
            <a:r>
              <a:rPr lang="zh-CN" altLang="en-US" sz="2800" dirty="0"/>
              <a:t>开始协作之前，明确团队目标和角色，每个成员理解自己在团队中的责任和智能</a:t>
            </a:r>
            <a:endParaRPr lang="en-US" altLang="zh-CN" sz="2800" dirty="0"/>
          </a:p>
          <a:p>
            <a:r>
              <a:rPr lang="zh-CN" altLang="en-US" sz="2800" dirty="0"/>
              <a:t>高效的沟通与合作</a:t>
            </a:r>
            <a:endParaRPr lang="en-US" altLang="zh-CN" sz="2800" dirty="0"/>
          </a:p>
          <a:p>
            <a:r>
              <a:rPr lang="zh-CN" altLang="en-US" sz="2800" dirty="0"/>
              <a:t>设定合理的工作计划：任务分配，时间安排，避免任务交叉和延期</a:t>
            </a:r>
            <a:endParaRPr lang="en-US" altLang="zh-CN" sz="2800" dirty="0"/>
          </a:p>
          <a:p>
            <a:r>
              <a:rPr lang="zh-CN" altLang="en-US" sz="2800" dirty="0"/>
              <a:t>培养团队合作技能</a:t>
            </a:r>
            <a:endParaRPr lang="en-US" altLang="zh-CN" sz="2800" dirty="0"/>
          </a:p>
          <a:p>
            <a:r>
              <a:rPr lang="zh-CN" altLang="en-US" sz="2800" dirty="0"/>
              <a:t>有效的决策和问题解决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597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383" y="636166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团队角色理论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383" y="1620033"/>
            <a:ext cx="9285464" cy="430477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成功团队的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r>
              <a:rPr lang="zh-CN" alt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种角色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53408A-EC8F-F961-F9DB-D936B36E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64" y="933189"/>
            <a:ext cx="5392083" cy="51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团队规模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49" y="1670137"/>
            <a:ext cx="9546298" cy="480167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4-6</a:t>
            </a:r>
            <a:r>
              <a:rPr lang="zh-CN" altLang="en-US" sz="2800" b="1" dirty="0"/>
              <a:t>人，建议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人，少于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人难以支撑高质量的任务完成</a:t>
            </a:r>
            <a:endParaRPr lang="en-US" altLang="zh-CN" sz="2800" b="1" dirty="0"/>
          </a:p>
          <a:p>
            <a:r>
              <a:rPr lang="zh-CN" altLang="en-US" sz="2800" dirty="0"/>
              <a:t>强强组合：辅助性工作无人承担</a:t>
            </a:r>
            <a:endParaRPr lang="en-US" altLang="zh-CN" sz="28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弱弱组合：编码任务无法完成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推荐强弱组合</a:t>
            </a:r>
          </a:p>
        </p:txBody>
      </p:sp>
    </p:spTree>
    <p:extLst>
      <p:ext uri="{BB962C8B-B14F-4D97-AF65-F5344CB8AC3E}">
        <p14:creationId xmlns:p14="http://schemas.microsoft.com/office/powerpoint/2010/main" val="174100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49D18A-3B28-BB64-38D5-5CA49B03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5" y="1540189"/>
            <a:ext cx="11264864" cy="5168072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2800" b="1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社交导向型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</a:t>
            </a:r>
            <a:endParaRPr lang="zh-CN" alt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外交家（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RI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）：有优异的人格魅力和人际交往能力，不断探索新的事物，勇于迎接新的挑战，包容不同人和不同观点。在团队中总能嫁接到新的资源，引入新的合作伙伴。</a:t>
            </a:r>
            <a:endParaRPr lang="zh-CN" alt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协调者（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）：沉着自信，有控制局面的能力，在团队中可以帮助领导协调团队人际关系，明确角色分工、责任和工作界限等。</a:t>
            </a:r>
            <a:endParaRPr lang="en-US" altLang="zh-CN" sz="2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凝聚者（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）：温和、敏感，善于倾听，人际关系中不太主动，有适应周围环境以及人的能力，是很好的团队协作者，能提升团队凝聚力。</a:t>
            </a:r>
            <a:endParaRPr lang="zh-CN" altLang="en-US" sz="28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3B6DD02-F641-8332-D315-322A3952012D}"/>
              </a:ext>
            </a:extLst>
          </p:cNvPr>
          <p:cNvSpPr txBox="1">
            <a:spLocks/>
          </p:cNvSpPr>
          <p:nvPr/>
        </p:nvSpPr>
        <p:spPr>
          <a:xfrm>
            <a:off x="1640156" y="4176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团队角色理论</a:t>
            </a:r>
          </a:p>
        </p:txBody>
      </p:sp>
    </p:spTree>
    <p:extLst>
      <p:ext uri="{BB962C8B-B14F-4D97-AF65-F5344CB8AC3E}">
        <p14:creationId xmlns:p14="http://schemas.microsoft.com/office/powerpoint/2010/main" val="165793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02" y="611584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团队角色理论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49D18A-3B28-BB64-38D5-5CA49B03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5" y="1540189"/>
            <a:ext cx="11264864" cy="5168072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2800" b="1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思考导向型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</a:t>
            </a:r>
            <a:endParaRPr lang="zh-CN" alt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建议者（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</a:t>
            </a:r>
            <a:r>
              <a:rPr lang="zh-CN" alt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在团队中总是提出建议和创新方法的人，为领导提供决策支持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监督者（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）：谨慎而理智，对他人的意见，或团队的路线方针、短期规划等作出评价，常常给人泼冷水，但可以确保团队计划不容易出现漏洞。</a:t>
            </a:r>
            <a:endParaRPr lang="en-US" altLang="zh-CN" sz="2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专家（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）：具备某一领域极为专业的技能和知识，基本是该领域内的最高水准，能为团队提供极为稀缺的特殊能力。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01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41" y="624109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团队角色理论</a:t>
            </a:r>
            <a:b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49D18A-3B28-BB64-38D5-5CA49B03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5" y="1264554"/>
            <a:ext cx="11264864" cy="5593445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2800" b="1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行动导向型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</a:t>
            </a:r>
            <a:endParaRPr lang="zh-CN" alt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推进者（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积极主动，干劲满满。有紧迫感，目标导向，坚定不移。在团队中总能督促其他成员包括团队领导牢记目标，不跑偏。能推动团队达成一致意见，并朝向决策行动。经常自觉不自觉的，在团队中扮演二领导的角色。</a:t>
            </a:r>
            <a:endParaRPr lang="en-US" altLang="zh-CN" sz="2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挑战者（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CF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）：追求完美，注重细节，对于其他成员的意见或团队路线常常会“唱反调”。在团队中可以促使建议者提出更好的建议，也能让领导制定计划时考虑得更周全。</a:t>
            </a:r>
            <a:endParaRPr lang="en-US" altLang="zh-CN" sz="2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执行者（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IMP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）：有自我约束力，有较多实践经验，行动力强，能够可靠地执行既定计划，不擅长制定计划，一般不喜“出头”。在团队中能忠实履行自我职责，乐于接受领导分配的任务，并能按时保质保量地完成。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000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77" y="624110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235" y="1456580"/>
            <a:ext cx="10129987" cy="4304778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“一个团队并不是一堆有职位头衔的人，而是一群有着被他人所理解的团队角色的个人。团队成员寻求特定的角色，且在最接近他们本质的角色中表现得最有效率。”</a:t>
            </a:r>
            <a:r>
              <a:rPr lang="en-US" altLang="zh-C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贝尔宾博士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11CDB9-2FB1-F171-2C24-0E919A2C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75" y="3119718"/>
            <a:ext cx="7478400" cy="33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1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团队潜力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取得比个人单独工作更加出色的结果</a:t>
            </a:r>
            <a:endParaRPr lang="en-US" altLang="zh-CN" sz="2800" dirty="0"/>
          </a:p>
          <a:p>
            <a:r>
              <a:rPr lang="zh-CN" altLang="en-US" sz="2800" dirty="0"/>
              <a:t>能产生比个人更多的主意</a:t>
            </a:r>
            <a:endParaRPr lang="en-US" altLang="zh-CN" sz="2800" dirty="0"/>
          </a:p>
          <a:p>
            <a:r>
              <a:rPr lang="zh-CN" altLang="en-US" sz="2800" dirty="0"/>
              <a:t>相互帮助，提高各自的技能和自信心</a:t>
            </a:r>
            <a:endParaRPr lang="en-US" altLang="zh-CN" sz="2800" dirty="0"/>
          </a:p>
          <a:p>
            <a:r>
              <a:rPr lang="zh-CN" altLang="en-US" sz="2800" dirty="0"/>
              <a:t>对任务和成员间表现出责任心</a:t>
            </a:r>
            <a:endParaRPr lang="en-US" altLang="zh-CN" sz="2800" dirty="0"/>
          </a:p>
          <a:p>
            <a:r>
              <a:rPr lang="zh-CN" altLang="en-US" sz="2800" dirty="0"/>
              <a:t>自我激励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7A47F-28A8-7251-B513-414E7CE4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61" y="5154491"/>
            <a:ext cx="5564197" cy="1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7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11" y="2148110"/>
            <a:ext cx="8911687" cy="128089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团队合作不仅有助于学生个人成长和发展，也为解决各种复杂问题提供了更多可能。</a:t>
            </a:r>
          </a:p>
        </p:txBody>
      </p:sp>
    </p:spTree>
    <p:extLst>
      <p:ext uri="{BB962C8B-B14F-4D97-AF65-F5344CB8AC3E}">
        <p14:creationId xmlns:p14="http://schemas.microsoft.com/office/powerpoint/2010/main" val="1708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团队规模参考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49" y="1670137"/>
            <a:ext cx="8915400" cy="480167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强强联合？</a:t>
            </a:r>
            <a:endParaRPr lang="en-US" altLang="zh-CN" sz="2800" b="1" dirty="0"/>
          </a:p>
          <a:p>
            <a:r>
              <a:rPr lang="zh-CN" altLang="en-US" sz="2800" b="1" dirty="0"/>
              <a:t>强弱搭配？</a:t>
            </a:r>
            <a:endParaRPr lang="en-US" altLang="zh-CN" sz="2800" b="1" dirty="0"/>
          </a:p>
          <a:p>
            <a:r>
              <a:rPr lang="zh-CN" altLang="en-US" sz="2800" b="1" dirty="0"/>
              <a:t>弱弱组合？</a:t>
            </a:r>
            <a:endParaRPr lang="en-US" altLang="zh-CN" sz="2800" b="1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团队越大，越难以管理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交流和控制越难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潜在的危险越高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09DEAF-0483-A869-1C0C-B4E0B6B6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35" y="505150"/>
            <a:ext cx="5515128" cy="58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组建团队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83" y="1613647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成员技能识别：他们以往的成就，以往团队中工作的经验，他们喜欢的工作方式，他们认为可尝试的挑战，他们的担忧</a:t>
            </a:r>
            <a:endParaRPr lang="en-US" altLang="zh-CN" sz="2800" dirty="0"/>
          </a:p>
          <a:p>
            <a:r>
              <a:rPr lang="zh-CN" altLang="en-US" sz="2800" dirty="0"/>
              <a:t>技能和经验均衡组合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DB1E8C-8825-C7FE-C3D7-67518B00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85" y="4069976"/>
            <a:ext cx="9204102" cy="19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团队负责人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9B71F-C48C-81BD-48CF-4DE674B5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25" y="1371893"/>
            <a:ext cx="5417883" cy="317505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800" dirty="0"/>
              <a:t>制定计划并作出安排</a:t>
            </a:r>
            <a:endParaRPr lang="en-US" altLang="zh-CN" sz="2800" dirty="0"/>
          </a:p>
          <a:p>
            <a:r>
              <a:rPr lang="zh-CN" altLang="en-US" sz="2800" dirty="0"/>
              <a:t>建立机构并实施计划</a:t>
            </a:r>
            <a:endParaRPr lang="en-US" altLang="zh-CN" sz="2800" dirty="0"/>
          </a:p>
          <a:p>
            <a:r>
              <a:rPr lang="zh-CN" altLang="en-US" sz="2800" dirty="0"/>
              <a:t>监督进展与计划吻合</a:t>
            </a:r>
            <a:endParaRPr lang="en-US" altLang="zh-CN" sz="2800" dirty="0"/>
          </a:p>
          <a:p>
            <a:r>
              <a:rPr lang="zh-CN" altLang="en-US" sz="2800" dirty="0"/>
              <a:t>取得他人期望的结果</a:t>
            </a:r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BF084C-9903-B5E3-9B52-D59D2C31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90" y="4699537"/>
            <a:ext cx="7149698" cy="204829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C270EA5-1C99-9339-7E1C-D1D58B648820}"/>
              </a:ext>
            </a:extLst>
          </p:cNvPr>
          <p:cNvSpPr txBox="1">
            <a:spLocks/>
          </p:cNvSpPr>
          <p:nvPr/>
        </p:nvSpPr>
        <p:spPr>
          <a:xfrm>
            <a:off x="7077456" y="1371893"/>
            <a:ext cx="5114544" cy="317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提出未来愿景及目标</a:t>
            </a:r>
            <a:endParaRPr lang="en-US" altLang="zh-CN" sz="2800" dirty="0"/>
          </a:p>
          <a:p>
            <a:r>
              <a:rPr lang="zh-CN" altLang="en-US" sz="2800" dirty="0"/>
              <a:t>让大家参与并指出方向</a:t>
            </a:r>
            <a:endParaRPr lang="en-US" altLang="zh-CN" sz="2800" dirty="0"/>
          </a:p>
          <a:p>
            <a:r>
              <a:rPr lang="zh-CN" altLang="en-US" sz="2800" dirty="0"/>
              <a:t>鼓励</a:t>
            </a:r>
            <a:r>
              <a:rPr lang="en-US" altLang="zh-CN" sz="2800" dirty="0"/>
              <a:t>/</a:t>
            </a:r>
            <a:r>
              <a:rPr lang="zh-CN" altLang="en-US" sz="2800" dirty="0"/>
              <a:t>鼓舞他人客服障碍</a:t>
            </a:r>
            <a:endParaRPr lang="en-US" altLang="zh-CN" sz="2800" dirty="0"/>
          </a:p>
          <a:p>
            <a:r>
              <a:rPr lang="zh-CN" altLang="en-US" sz="2800" dirty="0"/>
              <a:t>始终保持组织的竞争力</a:t>
            </a:r>
          </a:p>
        </p:txBody>
      </p:sp>
    </p:spTree>
    <p:extLst>
      <p:ext uri="{BB962C8B-B14F-4D97-AF65-F5344CB8AC3E}">
        <p14:creationId xmlns:p14="http://schemas.microsoft.com/office/powerpoint/2010/main" val="389372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领导者素养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991B1E-A308-2001-DD7F-55072B9C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5" y="1454062"/>
            <a:ext cx="4082219" cy="4434639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483308B3-4A6F-F2FF-55B9-6F30AFE29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73250"/>
              </p:ext>
            </p:extLst>
          </p:nvPr>
        </p:nvGraphicFramePr>
        <p:xfrm>
          <a:off x="5223353" y="1454063"/>
          <a:ext cx="6968647" cy="4416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2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团队领导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4D505C-5B04-041F-809C-D80631D3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17" y="1313004"/>
            <a:ext cx="8785141" cy="49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8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D1B9-CDCD-B75C-4C44-347B0F25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自我分析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DFE416E6-3529-5548-EADC-13107C121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282126"/>
              </p:ext>
            </p:extLst>
          </p:nvPr>
        </p:nvGraphicFramePr>
        <p:xfrm>
          <a:off x="958970" y="1285449"/>
          <a:ext cx="103186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9378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1786</Words>
  <Application>Microsoft Office PowerPoint</Application>
  <PresentationFormat>宽屏</PresentationFormat>
  <Paragraphs>170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-apple-system</vt:lpstr>
      <vt:lpstr>Helvetica Neue</vt:lpstr>
      <vt:lpstr>黑体</vt:lpstr>
      <vt:lpstr>Arial</vt:lpstr>
      <vt:lpstr>Arial</vt:lpstr>
      <vt:lpstr>Century Gothic</vt:lpstr>
      <vt:lpstr>Wingdings</vt:lpstr>
      <vt:lpstr>Wingdings 3</vt:lpstr>
      <vt:lpstr>丝状</vt:lpstr>
      <vt:lpstr>PowerPoint 演示文稿</vt:lpstr>
      <vt:lpstr>团队和群体</vt:lpstr>
      <vt:lpstr>团队潜力</vt:lpstr>
      <vt:lpstr>团队规模参考</vt:lpstr>
      <vt:lpstr>组建团队</vt:lpstr>
      <vt:lpstr>团队负责人</vt:lpstr>
      <vt:lpstr>领导者素养</vt:lpstr>
      <vt:lpstr>团队领导</vt:lpstr>
      <vt:lpstr>自我分析</vt:lpstr>
      <vt:lpstr>分析团队</vt:lpstr>
      <vt:lpstr>问题一：我们不是一个团队 （布鲁斯·塔克曼团队发展阶段模型）</vt:lpstr>
      <vt:lpstr>问题二：冲突</vt:lpstr>
      <vt:lpstr>冲突模型</vt:lpstr>
      <vt:lpstr>问题三：领导风格</vt:lpstr>
      <vt:lpstr>问题四：缺乏平衡</vt:lpstr>
      <vt:lpstr>问题四：缺乏平衡</vt:lpstr>
      <vt:lpstr>其余问题</vt:lpstr>
      <vt:lpstr>团队负责人</vt:lpstr>
      <vt:lpstr>团队成员</vt:lpstr>
      <vt:lpstr>团队工作方式</vt:lpstr>
      <vt:lpstr>团队工作思考</vt:lpstr>
      <vt:lpstr>团队工作需要的核心素养</vt:lpstr>
      <vt:lpstr>团队工作技巧</vt:lpstr>
      <vt:lpstr>团队角色理论</vt:lpstr>
      <vt:lpstr>团队规模</vt:lpstr>
      <vt:lpstr>PowerPoint 演示文稿</vt:lpstr>
      <vt:lpstr>团队角色理论</vt:lpstr>
      <vt:lpstr>团队角色理论 </vt:lpstr>
      <vt:lpstr>结语</vt:lpstr>
      <vt:lpstr>团队合作不仅有助于学生个人成长和发展，也为解决各种复杂问题提供了更多可能。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宇英 王</dc:creator>
  <cp:lastModifiedBy>宇英 王</cp:lastModifiedBy>
  <cp:revision>30</cp:revision>
  <dcterms:created xsi:type="dcterms:W3CDTF">2023-12-11T01:15:00Z</dcterms:created>
  <dcterms:modified xsi:type="dcterms:W3CDTF">2023-12-11T03:22:23Z</dcterms:modified>
</cp:coreProperties>
</file>