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9B3FA-1886-4A93-B020-7FE597DBAD8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226AF41-9706-402F-8288-2F6DCDDABF10}">
      <dgm:prSet phldrT="[文本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zh-CN" altLang="en-US" sz="1700" b="1" kern="1200" dirty="0">
              <a:solidFill>
                <a:srgbClr val="0070C0"/>
              </a:solidFill>
              <a:latin typeface="Arial"/>
              <a:ea typeface="微软雅黑"/>
              <a:cs typeface="+mn-cs"/>
            </a:rPr>
            <a:t>明确要解决的问题（主要功能）</a:t>
          </a:r>
          <a:endParaRPr lang="en-US" altLang="zh-CN" sz="1700" b="1" kern="1200" dirty="0">
            <a:solidFill>
              <a:srgbClr val="0070C0"/>
            </a:solidFill>
            <a:latin typeface="Arial"/>
            <a:ea typeface="微软雅黑"/>
            <a:cs typeface="+mn-cs"/>
          </a:endParaRPr>
        </a:p>
        <a:p>
          <a:r>
            <a:rPr lang="zh-CN" altLang="en-US" sz="1700" b="1" kern="1200" dirty="0">
              <a:solidFill>
                <a:srgbClr val="0070C0"/>
              </a:solidFill>
              <a:latin typeface="Arial"/>
              <a:ea typeface="微软雅黑"/>
              <a:cs typeface="+mn-cs"/>
            </a:rPr>
            <a:t>用户对象的特征</a:t>
          </a:r>
        </a:p>
      </dgm:t>
    </dgm:pt>
    <dgm:pt modelId="{DC299596-2237-4640-B484-BBD25031605C}" type="parTrans" cxnId="{AD2D9BB6-D7A1-451E-8B25-606BCBC5A85A}">
      <dgm:prSet/>
      <dgm:spPr/>
      <dgm:t>
        <a:bodyPr/>
        <a:lstStyle/>
        <a:p>
          <a:endParaRPr lang="zh-CN" altLang="en-US"/>
        </a:p>
      </dgm:t>
    </dgm:pt>
    <dgm:pt modelId="{E6A5BDE4-7155-4120-9618-67E3EE8B2B74}" type="sibTrans" cxnId="{AD2D9BB6-D7A1-451E-8B25-606BCBC5A85A}">
      <dgm:prSet/>
      <dgm:spPr/>
      <dgm:t>
        <a:bodyPr/>
        <a:lstStyle/>
        <a:p>
          <a:endParaRPr lang="zh-CN" altLang="en-US"/>
        </a:p>
      </dgm:t>
    </dgm:pt>
    <dgm:pt modelId="{F133674B-D840-4732-A767-6DF6609352CB}">
      <dgm:prSet phldrT="[文本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zh-CN" altLang="en-US" b="1" dirty="0">
              <a:solidFill>
                <a:srgbClr val="C00000"/>
              </a:solidFill>
            </a:rPr>
            <a:t>功能模块规划</a:t>
          </a:r>
          <a:r>
            <a:rPr lang="zh-CN" altLang="en-US" b="1" dirty="0">
              <a:solidFill>
                <a:srgbClr val="0070C0"/>
              </a:solidFill>
            </a:rPr>
            <a:t>（确定每个模块的输入输出、处理逻辑、接口）</a:t>
          </a:r>
        </a:p>
      </dgm:t>
    </dgm:pt>
    <dgm:pt modelId="{80CAFEA0-F505-4ADE-A95D-EA12C36E092D}" type="parTrans" cxnId="{F2B8B482-F842-4E8F-9CAD-6DFF8BD1AEB8}">
      <dgm:prSet/>
      <dgm:spPr/>
      <dgm:t>
        <a:bodyPr/>
        <a:lstStyle/>
        <a:p>
          <a:endParaRPr lang="zh-CN" altLang="en-US"/>
        </a:p>
      </dgm:t>
    </dgm:pt>
    <dgm:pt modelId="{C418968B-5AC5-4659-B161-66A8E29CA183}" type="sibTrans" cxnId="{F2B8B482-F842-4E8F-9CAD-6DFF8BD1AEB8}">
      <dgm:prSet/>
      <dgm:spPr/>
      <dgm:t>
        <a:bodyPr/>
        <a:lstStyle/>
        <a:p>
          <a:endParaRPr lang="zh-CN" altLang="en-US"/>
        </a:p>
      </dgm:t>
    </dgm:pt>
    <dgm:pt modelId="{5DCA6128-4D11-4CBC-A1EC-BF9CEFD99ABA}">
      <dgm:prSet phldrT="[文本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zh-CN" altLang="en-US" b="1" dirty="0">
              <a:solidFill>
                <a:srgbClr val="0070C0"/>
              </a:solidFill>
            </a:rPr>
            <a:t>设计（流程图，类图等）</a:t>
          </a:r>
        </a:p>
      </dgm:t>
    </dgm:pt>
    <dgm:pt modelId="{AEB1AE52-2EA4-4140-B2B4-BCB44D229863}" type="parTrans" cxnId="{E20BB764-5E09-4BEC-8D6A-40EC473EF9CB}">
      <dgm:prSet/>
      <dgm:spPr/>
      <dgm:t>
        <a:bodyPr/>
        <a:lstStyle/>
        <a:p>
          <a:endParaRPr lang="zh-CN" altLang="en-US"/>
        </a:p>
      </dgm:t>
    </dgm:pt>
    <dgm:pt modelId="{C99BED7E-634B-4623-B9FC-EB8570AD2EA8}" type="sibTrans" cxnId="{E20BB764-5E09-4BEC-8D6A-40EC473EF9CB}">
      <dgm:prSet/>
      <dgm:spPr/>
      <dgm:t>
        <a:bodyPr/>
        <a:lstStyle/>
        <a:p>
          <a:endParaRPr lang="zh-CN" altLang="en-US"/>
        </a:p>
      </dgm:t>
    </dgm:pt>
    <dgm:pt modelId="{5385E94F-B013-49AB-8EE0-B78467DD1F0C}">
      <dgm:prSet phldrT="[文本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zh-CN" altLang="en-US" b="1" dirty="0">
              <a:solidFill>
                <a:srgbClr val="0070C0"/>
              </a:solidFill>
            </a:rPr>
            <a:t>选择编程语言，编码实现</a:t>
          </a:r>
        </a:p>
      </dgm:t>
    </dgm:pt>
    <dgm:pt modelId="{25E128F9-72D1-4224-A321-BB2BC5ED3A4B}" type="parTrans" cxnId="{FE689F7C-CA41-4815-9326-C0A2EF1F7601}">
      <dgm:prSet/>
      <dgm:spPr/>
      <dgm:t>
        <a:bodyPr/>
        <a:lstStyle/>
        <a:p>
          <a:endParaRPr lang="zh-CN" altLang="en-US"/>
        </a:p>
      </dgm:t>
    </dgm:pt>
    <dgm:pt modelId="{C9B382FD-B5B7-4997-BA5B-6FE7ED0B410D}" type="sibTrans" cxnId="{FE689F7C-CA41-4815-9326-C0A2EF1F7601}">
      <dgm:prSet/>
      <dgm:spPr/>
      <dgm:t>
        <a:bodyPr/>
        <a:lstStyle/>
        <a:p>
          <a:endParaRPr lang="zh-CN" altLang="en-US"/>
        </a:p>
      </dgm:t>
    </dgm:pt>
    <dgm:pt modelId="{B6BD3F71-A91B-4B38-A5CC-1644CB07EBAA}">
      <dgm:prSet phldrT="[文本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zh-CN" altLang="en-US" b="1" dirty="0">
              <a:solidFill>
                <a:srgbClr val="0070C0"/>
              </a:solidFill>
            </a:rPr>
            <a:t>测试</a:t>
          </a:r>
        </a:p>
      </dgm:t>
    </dgm:pt>
    <dgm:pt modelId="{B83824CD-407D-4E29-8598-419D83301F5E}" type="parTrans" cxnId="{6DEEB158-4592-461F-9477-B3CC1C71C1B7}">
      <dgm:prSet/>
      <dgm:spPr/>
      <dgm:t>
        <a:bodyPr/>
        <a:lstStyle/>
        <a:p>
          <a:endParaRPr lang="zh-CN" altLang="en-US"/>
        </a:p>
      </dgm:t>
    </dgm:pt>
    <dgm:pt modelId="{ECC0A3E8-9C64-4631-842E-24D06F8D6859}" type="sibTrans" cxnId="{6DEEB158-4592-461F-9477-B3CC1C71C1B7}">
      <dgm:prSet/>
      <dgm:spPr/>
      <dgm:t>
        <a:bodyPr/>
        <a:lstStyle/>
        <a:p>
          <a:endParaRPr lang="zh-CN" altLang="en-US"/>
        </a:p>
      </dgm:t>
    </dgm:pt>
    <dgm:pt modelId="{374500A4-C57A-4F83-9AE5-CB9671E135AA}" type="pres">
      <dgm:prSet presAssocID="{12B9B3FA-1886-4A93-B020-7FE597DBAD89}" presName="Name0" presStyleCnt="0">
        <dgm:presLayoutVars>
          <dgm:dir/>
          <dgm:resizeHandles val="exact"/>
        </dgm:presLayoutVars>
      </dgm:prSet>
      <dgm:spPr/>
    </dgm:pt>
    <dgm:pt modelId="{B07935EC-3906-41CD-8225-F64053FFB8FA}" type="pres">
      <dgm:prSet presAssocID="{9226AF41-9706-402F-8288-2F6DCDDABF10}" presName="node" presStyleLbl="node1" presStyleIdx="0" presStyleCnt="5" custScaleX="152062" custScaleY="101531">
        <dgm:presLayoutVars>
          <dgm:bulletEnabled val="1"/>
        </dgm:presLayoutVars>
      </dgm:prSet>
      <dgm:spPr/>
    </dgm:pt>
    <dgm:pt modelId="{2BD82AC1-767E-4F53-AC89-A05841DD86BB}" type="pres">
      <dgm:prSet presAssocID="{E6A5BDE4-7155-4120-9618-67E3EE8B2B74}" presName="sibTrans" presStyleLbl="sibTrans2D1" presStyleIdx="0" presStyleCnt="4"/>
      <dgm:spPr/>
    </dgm:pt>
    <dgm:pt modelId="{545AF6A8-9BD0-4113-8499-2D58027DEC8F}" type="pres">
      <dgm:prSet presAssocID="{E6A5BDE4-7155-4120-9618-67E3EE8B2B74}" presName="connectorText" presStyleLbl="sibTrans2D1" presStyleIdx="0" presStyleCnt="4"/>
      <dgm:spPr/>
    </dgm:pt>
    <dgm:pt modelId="{8A3B112A-2977-4CD9-8A94-B916E05A5C42}" type="pres">
      <dgm:prSet presAssocID="{F133674B-D840-4732-A767-6DF6609352CB}" presName="node" presStyleLbl="node1" presStyleIdx="1" presStyleCnt="5" custScaleX="157787" custScaleY="96929">
        <dgm:presLayoutVars>
          <dgm:bulletEnabled val="1"/>
        </dgm:presLayoutVars>
      </dgm:prSet>
      <dgm:spPr/>
    </dgm:pt>
    <dgm:pt modelId="{DF2E0F17-1E8B-43E0-A9C8-32E2DE131392}" type="pres">
      <dgm:prSet presAssocID="{C418968B-5AC5-4659-B161-66A8E29CA183}" presName="sibTrans" presStyleLbl="sibTrans2D1" presStyleIdx="1" presStyleCnt="4"/>
      <dgm:spPr/>
    </dgm:pt>
    <dgm:pt modelId="{A6644F8E-D892-4B12-B8BB-82B0E89B5D4F}" type="pres">
      <dgm:prSet presAssocID="{C418968B-5AC5-4659-B161-66A8E29CA183}" presName="connectorText" presStyleLbl="sibTrans2D1" presStyleIdx="1" presStyleCnt="4"/>
      <dgm:spPr/>
    </dgm:pt>
    <dgm:pt modelId="{725A2443-8407-46EE-8C17-41E4AE1905CB}" type="pres">
      <dgm:prSet presAssocID="{5DCA6128-4D11-4CBC-A1EC-BF9CEFD99ABA}" presName="node" presStyleLbl="node1" presStyleIdx="2" presStyleCnt="5" custLinFactNeighborX="1314">
        <dgm:presLayoutVars>
          <dgm:bulletEnabled val="1"/>
        </dgm:presLayoutVars>
      </dgm:prSet>
      <dgm:spPr/>
    </dgm:pt>
    <dgm:pt modelId="{153DF507-4130-476E-A2D0-4CEB677C18ED}" type="pres">
      <dgm:prSet presAssocID="{C99BED7E-634B-4623-B9FC-EB8570AD2EA8}" presName="sibTrans" presStyleLbl="sibTrans2D1" presStyleIdx="2" presStyleCnt="4"/>
      <dgm:spPr/>
    </dgm:pt>
    <dgm:pt modelId="{2AFD6633-F995-4E2A-947D-33DAFC7A45A0}" type="pres">
      <dgm:prSet presAssocID="{C99BED7E-634B-4623-B9FC-EB8570AD2EA8}" presName="connectorText" presStyleLbl="sibTrans2D1" presStyleIdx="2" presStyleCnt="4"/>
      <dgm:spPr/>
    </dgm:pt>
    <dgm:pt modelId="{F9477C8C-CF6A-42F6-B505-3CE75F48963E}" type="pres">
      <dgm:prSet presAssocID="{5385E94F-B013-49AB-8EE0-B78467DD1F0C}" presName="node" presStyleLbl="node1" presStyleIdx="3" presStyleCnt="5">
        <dgm:presLayoutVars>
          <dgm:bulletEnabled val="1"/>
        </dgm:presLayoutVars>
      </dgm:prSet>
      <dgm:spPr/>
    </dgm:pt>
    <dgm:pt modelId="{D1B58B60-8C6E-4A19-91F0-EEBE23072B44}" type="pres">
      <dgm:prSet presAssocID="{C9B382FD-B5B7-4997-BA5B-6FE7ED0B410D}" presName="sibTrans" presStyleLbl="sibTrans2D1" presStyleIdx="3" presStyleCnt="4"/>
      <dgm:spPr/>
    </dgm:pt>
    <dgm:pt modelId="{6271EF8E-9C1B-43A4-9346-3294253ACF9F}" type="pres">
      <dgm:prSet presAssocID="{C9B382FD-B5B7-4997-BA5B-6FE7ED0B410D}" presName="connectorText" presStyleLbl="sibTrans2D1" presStyleIdx="3" presStyleCnt="4"/>
      <dgm:spPr/>
    </dgm:pt>
    <dgm:pt modelId="{CB11684E-1E44-42C5-B13D-063FAAD59188}" type="pres">
      <dgm:prSet presAssocID="{B6BD3F71-A91B-4B38-A5CC-1644CB07EBAA}" presName="node" presStyleLbl="node1" presStyleIdx="4" presStyleCnt="5" custLinFactNeighborX="-3249" custLinFactNeighborY="-2220">
        <dgm:presLayoutVars>
          <dgm:bulletEnabled val="1"/>
        </dgm:presLayoutVars>
      </dgm:prSet>
      <dgm:spPr/>
    </dgm:pt>
  </dgm:ptLst>
  <dgm:cxnLst>
    <dgm:cxn modelId="{0C021F04-CFB0-439E-81AE-FEBECF6854F8}" type="presOf" srcId="{5DCA6128-4D11-4CBC-A1EC-BF9CEFD99ABA}" destId="{725A2443-8407-46EE-8C17-41E4AE1905CB}" srcOrd="0" destOrd="0" presId="urn:microsoft.com/office/officeart/2005/8/layout/process1"/>
    <dgm:cxn modelId="{02076A18-1F51-4503-A25B-DAEC5454F372}" type="presOf" srcId="{C9B382FD-B5B7-4997-BA5B-6FE7ED0B410D}" destId="{6271EF8E-9C1B-43A4-9346-3294253ACF9F}" srcOrd="1" destOrd="0" presId="urn:microsoft.com/office/officeart/2005/8/layout/process1"/>
    <dgm:cxn modelId="{15E9202E-A4D1-4D59-8BFC-93E8B4083EEE}" type="presOf" srcId="{E6A5BDE4-7155-4120-9618-67E3EE8B2B74}" destId="{2BD82AC1-767E-4F53-AC89-A05841DD86BB}" srcOrd="0" destOrd="0" presId="urn:microsoft.com/office/officeart/2005/8/layout/process1"/>
    <dgm:cxn modelId="{E20BB764-5E09-4BEC-8D6A-40EC473EF9CB}" srcId="{12B9B3FA-1886-4A93-B020-7FE597DBAD89}" destId="{5DCA6128-4D11-4CBC-A1EC-BF9CEFD99ABA}" srcOrd="2" destOrd="0" parTransId="{AEB1AE52-2EA4-4140-B2B4-BCB44D229863}" sibTransId="{C99BED7E-634B-4623-B9FC-EB8570AD2EA8}"/>
    <dgm:cxn modelId="{510E3649-1D35-4B0B-A761-F79C7CD4D235}" type="presOf" srcId="{B6BD3F71-A91B-4B38-A5CC-1644CB07EBAA}" destId="{CB11684E-1E44-42C5-B13D-063FAAD59188}" srcOrd="0" destOrd="0" presId="urn:microsoft.com/office/officeart/2005/8/layout/process1"/>
    <dgm:cxn modelId="{BFE9DC77-028B-43F9-9515-189E9F2302F8}" type="presOf" srcId="{C418968B-5AC5-4659-B161-66A8E29CA183}" destId="{A6644F8E-D892-4B12-B8BB-82B0E89B5D4F}" srcOrd="1" destOrd="0" presId="urn:microsoft.com/office/officeart/2005/8/layout/process1"/>
    <dgm:cxn modelId="{6DEEB158-4592-461F-9477-B3CC1C71C1B7}" srcId="{12B9B3FA-1886-4A93-B020-7FE597DBAD89}" destId="{B6BD3F71-A91B-4B38-A5CC-1644CB07EBAA}" srcOrd="4" destOrd="0" parTransId="{B83824CD-407D-4E29-8598-419D83301F5E}" sibTransId="{ECC0A3E8-9C64-4631-842E-24D06F8D6859}"/>
    <dgm:cxn modelId="{E7A15F7B-04FE-4E74-981E-7ED670B356C4}" type="presOf" srcId="{C418968B-5AC5-4659-B161-66A8E29CA183}" destId="{DF2E0F17-1E8B-43E0-A9C8-32E2DE131392}" srcOrd="0" destOrd="0" presId="urn:microsoft.com/office/officeart/2005/8/layout/process1"/>
    <dgm:cxn modelId="{FE689F7C-CA41-4815-9326-C0A2EF1F7601}" srcId="{12B9B3FA-1886-4A93-B020-7FE597DBAD89}" destId="{5385E94F-B013-49AB-8EE0-B78467DD1F0C}" srcOrd="3" destOrd="0" parTransId="{25E128F9-72D1-4224-A321-BB2BC5ED3A4B}" sibTransId="{C9B382FD-B5B7-4997-BA5B-6FE7ED0B410D}"/>
    <dgm:cxn modelId="{F2B8B482-F842-4E8F-9CAD-6DFF8BD1AEB8}" srcId="{12B9B3FA-1886-4A93-B020-7FE597DBAD89}" destId="{F133674B-D840-4732-A767-6DF6609352CB}" srcOrd="1" destOrd="0" parTransId="{80CAFEA0-F505-4ADE-A95D-EA12C36E092D}" sibTransId="{C418968B-5AC5-4659-B161-66A8E29CA183}"/>
    <dgm:cxn modelId="{8AEA718E-2A19-4D19-A571-94AEE8CFFBF6}" type="presOf" srcId="{5385E94F-B013-49AB-8EE0-B78467DD1F0C}" destId="{F9477C8C-CF6A-42F6-B505-3CE75F48963E}" srcOrd="0" destOrd="0" presId="urn:microsoft.com/office/officeart/2005/8/layout/process1"/>
    <dgm:cxn modelId="{DE4AFE9E-DC73-4333-A17E-618B015ADDA3}" type="presOf" srcId="{C99BED7E-634B-4623-B9FC-EB8570AD2EA8}" destId="{2AFD6633-F995-4E2A-947D-33DAFC7A45A0}" srcOrd="1" destOrd="0" presId="urn:microsoft.com/office/officeart/2005/8/layout/process1"/>
    <dgm:cxn modelId="{C07A12A0-09A3-49E8-9FF6-8AA4518E674B}" type="presOf" srcId="{F133674B-D840-4732-A767-6DF6609352CB}" destId="{8A3B112A-2977-4CD9-8A94-B916E05A5C42}" srcOrd="0" destOrd="0" presId="urn:microsoft.com/office/officeart/2005/8/layout/process1"/>
    <dgm:cxn modelId="{AD2D9BB6-D7A1-451E-8B25-606BCBC5A85A}" srcId="{12B9B3FA-1886-4A93-B020-7FE597DBAD89}" destId="{9226AF41-9706-402F-8288-2F6DCDDABF10}" srcOrd="0" destOrd="0" parTransId="{DC299596-2237-4640-B484-BBD25031605C}" sibTransId="{E6A5BDE4-7155-4120-9618-67E3EE8B2B74}"/>
    <dgm:cxn modelId="{DE1A48C0-82F1-47A9-9CFE-E6F8232673DE}" type="presOf" srcId="{C99BED7E-634B-4623-B9FC-EB8570AD2EA8}" destId="{153DF507-4130-476E-A2D0-4CEB677C18ED}" srcOrd="0" destOrd="0" presId="urn:microsoft.com/office/officeart/2005/8/layout/process1"/>
    <dgm:cxn modelId="{C1FF7DC9-EDC5-4713-A064-A0E76BC62C64}" type="presOf" srcId="{9226AF41-9706-402F-8288-2F6DCDDABF10}" destId="{B07935EC-3906-41CD-8225-F64053FFB8FA}" srcOrd="0" destOrd="0" presId="urn:microsoft.com/office/officeart/2005/8/layout/process1"/>
    <dgm:cxn modelId="{5A0D99D2-40F3-466D-AAB0-506EAA034396}" type="presOf" srcId="{12B9B3FA-1886-4A93-B020-7FE597DBAD89}" destId="{374500A4-C57A-4F83-9AE5-CB9671E135AA}" srcOrd="0" destOrd="0" presId="urn:microsoft.com/office/officeart/2005/8/layout/process1"/>
    <dgm:cxn modelId="{6B4476D7-E0A7-4EAA-A0EA-81A57663FC54}" type="presOf" srcId="{C9B382FD-B5B7-4997-BA5B-6FE7ED0B410D}" destId="{D1B58B60-8C6E-4A19-91F0-EEBE23072B44}" srcOrd="0" destOrd="0" presId="urn:microsoft.com/office/officeart/2005/8/layout/process1"/>
    <dgm:cxn modelId="{142FC2F6-F6A4-4D37-9A74-3B2F5F1127EF}" type="presOf" srcId="{E6A5BDE4-7155-4120-9618-67E3EE8B2B74}" destId="{545AF6A8-9BD0-4113-8499-2D58027DEC8F}" srcOrd="1" destOrd="0" presId="urn:microsoft.com/office/officeart/2005/8/layout/process1"/>
    <dgm:cxn modelId="{AA2129C6-080D-4784-8807-01C0C31E9CEB}" type="presParOf" srcId="{374500A4-C57A-4F83-9AE5-CB9671E135AA}" destId="{B07935EC-3906-41CD-8225-F64053FFB8FA}" srcOrd="0" destOrd="0" presId="urn:microsoft.com/office/officeart/2005/8/layout/process1"/>
    <dgm:cxn modelId="{718BB01A-381F-4EB9-B52D-66FD7A8D2C26}" type="presParOf" srcId="{374500A4-C57A-4F83-9AE5-CB9671E135AA}" destId="{2BD82AC1-767E-4F53-AC89-A05841DD86BB}" srcOrd="1" destOrd="0" presId="urn:microsoft.com/office/officeart/2005/8/layout/process1"/>
    <dgm:cxn modelId="{19453D91-1C55-4522-BD8E-232ACEC95BDD}" type="presParOf" srcId="{2BD82AC1-767E-4F53-AC89-A05841DD86BB}" destId="{545AF6A8-9BD0-4113-8499-2D58027DEC8F}" srcOrd="0" destOrd="0" presId="urn:microsoft.com/office/officeart/2005/8/layout/process1"/>
    <dgm:cxn modelId="{C007C5CB-7951-4C39-B68F-EE313E393699}" type="presParOf" srcId="{374500A4-C57A-4F83-9AE5-CB9671E135AA}" destId="{8A3B112A-2977-4CD9-8A94-B916E05A5C42}" srcOrd="2" destOrd="0" presId="urn:microsoft.com/office/officeart/2005/8/layout/process1"/>
    <dgm:cxn modelId="{8B0C1758-E9FF-4A50-9E2E-F713BAECC812}" type="presParOf" srcId="{374500A4-C57A-4F83-9AE5-CB9671E135AA}" destId="{DF2E0F17-1E8B-43E0-A9C8-32E2DE131392}" srcOrd="3" destOrd="0" presId="urn:microsoft.com/office/officeart/2005/8/layout/process1"/>
    <dgm:cxn modelId="{5D8F1C6D-E67A-4B09-B1CF-280F5DF3E0D8}" type="presParOf" srcId="{DF2E0F17-1E8B-43E0-A9C8-32E2DE131392}" destId="{A6644F8E-D892-4B12-B8BB-82B0E89B5D4F}" srcOrd="0" destOrd="0" presId="urn:microsoft.com/office/officeart/2005/8/layout/process1"/>
    <dgm:cxn modelId="{16E22372-8429-4242-8E06-2FE438DC7733}" type="presParOf" srcId="{374500A4-C57A-4F83-9AE5-CB9671E135AA}" destId="{725A2443-8407-46EE-8C17-41E4AE1905CB}" srcOrd="4" destOrd="0" presId="urn:microsoft.com/office/officeart/2005/8/layout/process1"/>
    <dgm:cxn modelId="{819361D9-9F25-4DD1-84DF-79CB4B53FF9C}" type="presParOf" srcId="{374500A4-C57A-4F83-9AE5-CB9671E135AA}" destId="{153DF507-4130-476E-A2D0-4CEB677C18ED}" srcOrd="5" destOrd="0" presId="urn:microsoft.com/office/officeart/2005/8/layout/process1"/>
    <dgm:cxn modelId="{802D7D36-678F-43F6-9E9B-58489E176984}" type="presParOf" srcId="{153DF507-4130-476E-A2D0-4CEB677C18ED}" destId="{2AFD6633-F995-4E2A-947D-33DAFC7A45A0}" srcOrd="0" destOrd="0" presId="urn:microsoft.com/office/officeart/2005/8/layout/process1"/>
    <dgm:cxn modelId="{0696C144-D233-4BC0-AE1C-D61623CD954B}" type="presParOf" srcId="{374500A4-C57A-4F83-9AE5-CB9671E135AA}" destId="{F9477C8C-CF6A-42F6-B505-3CE75F48963E}" srcOrd="6" destOrd="0" presId="urn:microsoft.com/office/officeart/2005/8/layout/process1"/>
    <dgm:cxn modelId="{B238C73C-90B9-495F-9E9A-DF71D0B31C6A}" type="presParOf" srcId="{374500A4-C57A-4F83-9AE5-CB9671E135AA}" destId="{D1B58B60-8C6E-4A19-91F0-EEBE23072B44}" srcOrd="7" destOrd="0" presId="urn:microsoft.com/office/officeart/2005/8/layout/process1"/>
    <dgm:cxn modelId="{876B01AE-EBE6-4B56-9DDE-8A758AE03CDA}" type="presParOf" srcId="{D1B58B60-8C6E-4A19-91F0-EEBE23072B44}" destId="{6271EF8E-9C1B-43A4-9346-3294253ACF9F}" srcOrd="0" destOrd="0" presId="urn:microsoft.com/office/officeart/2005/8/layout/process1"/>
    <dgm:cxn modelId="{A3939578-4D1B-46A9-89E1-C1DFDF9CE25D}" type="presParOf" srcId="{374500A4-C57A-4F83-9AE5-CB9671E135AA}" destId="{CB11684E-1E44-42C5-B13D-063FAAD5918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935EC-3906-41CD-8225-F64053FFB8FA}">
      <dsp:nvSpPr>
        <dsp:cNvPr id="0" name=""/>
        <dsp:cNvSpPr/>
      </dsp:nvSpPr>
      <dsp:spPr>
        <a:xfrm>
          <a:off x="6476" y="573982"/>
          <a:ext cx="2377532" cy="1393727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1" kern="1200" dirty="0">
              <a:solidFill>
                <a:srgbClr val="0070C0"/>
              </a:solidFill>
              <a:latin typeface="Arial"/>
              <a:ea typeface="微软雅黑"/>
              <a:cs typeface="+mn-cs"/>
            </a:rPr>
            <a:t>明确要解决的问题（主要功能）</a:t>
          </a:r>
          <a:endParaRPr lang="en-US" altLang="zh-CN" sz="1700" b="1" kern="1200" dirty="0">
            <a:solidFill>
              <a:srgbClr val="0070C0"/>
            </a:solidFill>
            <a:latin typeface="Arial"/>
            <a:ea typeface="微软雅黑"/>
            <a:cs typeface="+mn-cs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1" kern="1200" dirty="0">
              <a:solidFill>
                <a:srgbClr val="0070C0"/>
              </a:solidFill>
              <a:latin typeface="Arial"/>
              <a:ea typeface="微软雅黑"/>
              <a:cs typeface="+mn-cs"/>
            </a:rPr>
            <a:t>用户对象的特征</a:t>
          </a:r>
        </a:p>
      </dsp:txBody>
      <dsp:txXfrm>
        <a:off x="47297" y="614803"/>
        <a:ext cx="2295890" cy="1312085"/>
      </dsp:txXfrm>
    </dsp:sp>
    <dsp:sp modelId="{2BD82AC1-767E-4F53-AC89-A05841DD86BB}">
      <dsp:nvSpPr>
        <dsp:cNvPr id="0" name=""/>
        <dsp:cNvSpPr/>
      </dsp:nvSpPr>
      <dsp:spPr>
        <a:xfrm>
          <a:off x="2540361" y="1076968"/>
          <a:ext cx="331468" cy="387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2540361" y="1154519"/>
        <a:ext cx="232028" cy="232653"/>
      </dsp:txXfrm>
    </dsp:sp>
    <dsp:sp modelId="{8A3B112A-2977-4CD9-8A94-B916E05A5C42}">
      <dsp:nvSpPr>
        <dsp:cNvPr id="0" name=""/>
        <dsp:cNvSpPr/>
      </dsp:nvSpPr>
      <dsp:spPr>
        <a:xfrm>
          <a:off x="3009420" y="605568"/>
          <a:ext cx="2467044" cy="1330555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>
              <a:solidFill>
                <a:srgbClr val="C00000"/>
              </a:solidFill>
            </a:rPr>
            <a:t>功能模块规划</a:t>
          </a:r>
          <a:r>
            <a:rPr lang="zh-CN" altLang="en-US" sz="1900" b="1" kern="1200" dirty="0">
              <a:solidFill>
                <a:srgbClr val="0070C0"/>
              </a:solidFill>
            </a:rPr>
            <a:t>（确定每个模块的输入输出、处理逻辑、接口）</a:t>
          </a:r>
        </a:p>
      </dsp:txBody>
      <dsp:txXfrm>
        <a:off x="3048391" y="644539"/>
        <a:ext cx="2389102" cy="1252613"/>
      </dsp:txXfrm>
    </dsp:sp>
    <dsp:sp modelId="{DF2E0F17-1E8B-43E0-A9C8-32E2DE131392}">
      <dsp:nvSpPr>
        <dsp:cNvPr id="0" name=""/>
        <dsp:cNvSpPr/>
      </dsp:nvSpPr>
      <dsp:spPr>
        <a:xfrm>
          <a:off x="5634871" y="1076968"/>
          <a:ext cx="335823" cy="387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634871" y="1154519"/>
        <a:ext cx="235076" cy="232653"/>
      </dsp:txXfrm>
    </dsp:sp>
    <dsp:sp modelId="{725A2443-8407-46EE-8C17-41E4AE1905CB}">
      <dsp:nvSpPr>
        <dsp:cNvPr id="0" name=""/>
        <dsp:cNvSpPr/>
      </dsp:nvSpPr>
      <dsp:spPr>
        <a:xfrm>
          <a:off x="6110093" y="584490"/>
          <a:ext cx="1563528" cy="137271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>
              <a:solidFill>
                <a:srgbClr val="0070C0"/>
              </a:solidFill>
            </a:rPr>
            <a:t>设计（流程图，类图等）</a:t>
          </a:r>
        </a:p>
      </dsp:txBody>
      <dsp:txXfrm>
        <a:off x="6150298" y="624695"/>
        <a:ext cx="1483118" cy="1292301"/>
      </dsp:txXfrm>
    </dsp:sp>
    <dsp:sp modelId="{153DF507-4130-476E-A2D0-4CEB677C18ED}">
      <dsp:nvSpPr>
        <dsp:cNvPr id="0" name=""/>
        <dsp:cNvSpPr/>
      </dsp:nvSpPr>
      <dsp:spPr>
        <a:xfrm>
          <a:off x="7827920" y="1076968"/>
          <a:ext cx="327112" cy="387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7827920" y="1154519"/>
        <a:ext cx="228978" cy="232653"/>
      </dsp:txXfrm>
    </dsp:sp>
    <dsp:sp modelId="{F9477C8C-CF6A-42F6-B505-3CE75F48963E}">
      <dsp:nvSpPr>
        <dsp:cNvPr id="0" name=""/>
        <dsp:cNvSpPr/>
      </dsp:nvSpPr>
      <dsp:spPr>
        <a:xfrm>
          <a:off x="8290815" y="584490"/>
          <a:ext cx="1563528" cy="137271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>
              <a:solidFill>
                <a:srgbClr val="0070C0"/>
              </a:solidFill>
            </a:rPr>
            <a:t>选择编程语言，编码实现</a:t>
          </a:r>
        </a:p>
      </dsp:txBody>
      <dsp:txXfrm>
        <a:off x="8331020" y="624695"/>
        <a:ext cx="1483118" cy="1292301"/>
      </dsp:txXfrm>
    </dsp:sp>
    <dsp:sp modelId="{D1B58B60-8C6E-4A19-91F0-EEBE23072B44}">
      <dsp:nvSpPr>
        <dsp:cNvPr id="0" name=""/>
        <dsp:cNvSpPr/>
      </dsp:nvSpPr>
      <dsp:spPr>
        <a:xfrm rot="21551695">
          <a:off x="10005601" y="1061604"/>
          <a:ext cx="320730" cy="387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10005606" y="1139831"/>
        <a:ext cx="224511" cy="232653"/>
      </dsp:txXfrm>
    </dsp:sp>
    <dsp:sp modelId="{CB11684E-1E44-42C5-B13D-063FAAD59188}">
      <dsp:nvSpPr>
        <dsp:cNvPr id="0" name=""/>
        <dsp:cNvSpPr/>
      </dsp:nvSpPr>
      <dsp:spPr>
        <a:xfrm>
          <a:off x="10459435" y="554016"/>
          <a:ext cx="1563528" cy="137271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>
              <a:solidFill>
                <a:srgbClr val="0070C0"/>
              </a:solidFill>
            </a:rPr>
            <a:t>测试</a:t>
          </a:r>
        </a:p>
      </dsp:txBody>
      <dsp:txXfrm>
        <a:off x="10499640" y="594221"/>
        <a:ext cx="1483118" cy="1292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021AE-FD49-25E4-D5F6-568747171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909ACD-6C1F-52C0-4921-64CD147CB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AD5905-C922-D27C-377E-B6718A75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5C7B-E815-4E2F-8220-333B4AC4EBD5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BB044-630D-CDB4-F6AE-140D48A7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6B5CBB-4E1B-5196-F65A-AE6FC11C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E81C-1273-4BEE-BFBD-CD914DDD0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38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6FD79-D75C-16E2-CA02-6B5B4BA9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9E3FEF-5D98-BFAC-9655-06EFC11C5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46D78-D2E4-D1D2-8EB8-35CE25CD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5C7B-E815-4E2F-8220-333B4AC4EBD5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44135-E7C9-58AB-495A-F76C0B90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974D9-BA9B-D87E-2B51-2E08743C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E81C-1273-4BEE-BFBD-CD914DDD0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0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774421-187A-0734-3133-695998628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1BA62F-1DC5-A3F3-6A3A-A148D93E2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342BC-D7CE-35CB-6FF2-29E17C69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5C7B-E815-4E2F-8220-333B4AC4EBD5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BD2B6-B1E0-CCA8-39AE-69F1F33C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628BE0-3633-4A7B-C8FB-3D83DF06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E81C-1273-4BEE-BFBD-CD914DDD0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83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3144F-E2BA-CA0C-0892-9DA37139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A4DE7-E24A-0361-F7B6-0C7C1F5E7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FF3B9-9C59-3023-F1F7-524637CA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5C7B-E815-4E2F-8220-333B4AC4EBD5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5499E-469C-2DB8-6360-B5251AD2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74A335-E844-A7BD-AB9D-44C1CB89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E81C-1273-4BEE-BFBD-CD914DDD0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8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FA243-5F9C-481E-7D2D-DFACF710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24B25B-3EEF-1BE8-C363-845CA367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C4612-ADA0-1C58-0893-E72AEBE7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5C7B-E815-4E2F-8220-333B4AC4EBD5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6CB93A-961D-1018-E4A1-86E5DCCD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D7EC5-1C6B-EB24-33E6-20B1A649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E81C-1273-4BEE-BFBD-CD914DDD0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17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5AF11-ECD0-4D4A-63D3-227B548C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FB02C-DAFC-BFEE-F340-AEA773585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915D8F-8D95-5CAA-3B70-A6DD27F72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43B935-332F-7422-DA97-55606DF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5C7B-E815-4E2F-8220-333B4AC4EBD5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837F7-1CA0-9A42-56C1-65BAA736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178FB9-065A-2872-8C64-677A6034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E81C-1273-4BEE-BFBD-CD914DDD0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83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D82D3-6DC8-349B-41BA-A3EBE934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79D709-B8A6-AC5F-208E-75E7A3FE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B405B9-ECC8-15D7-F113-BC72681CA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820751-AFAD-8A72-7BBF-41DA9B2D7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4CB734-A8D6-0595-4C73-65EE3BB5D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97E1F0-549A-A0BA-47F0-D30759EF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5C7B-E815-4E2F-8220-333B4AC4EBD5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243057-CA84-CBEA-432B-D9504AB3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034800-EB5B-3083-8CFA-651BF24F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E81C-1273-4BEE-BFBD-CD914DDD0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83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573A2-AB07-F036-6E3D-679055E8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1AB837-4DB0-FF3A-871E-CB06123C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5C7B-E815-4E2F-8220-333B4AC4EBD5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82F3F2-5E8A-E252-DC76-C0A6B231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111BE3-E637-6E0A-0EBE-7D700CDE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E81C-1273-4BEE-BFBD-CD914DDD0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01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582221-F550-3C98-F674-29AE9302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5C7B-E815-4E2F-8220-333B4AC4EBD5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E141AA-B8B1-1527-2EE9-2D24A8EA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848D7B-B4DD-98B9-7822-238378B4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E81C-1273-4BEE-BFBD-CD914DDD0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9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747F6-2A9A-524C-991B-44360058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53895-578D-F4D0-0F80-5688D454D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A80F14-0F8B-5CD1-E772-106E07231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15B2A3-E587-F66C-4F0A-566E811F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5C7B-E815-4E2F-8220-333B4AC4EBD5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7B69BC-E5E0-1A51-28FC-9F6611E0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F2409-1FD4-FB7A-2246-7FA1D9E5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E81C-1273-4BEE-BFBD-CD914DDD0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42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94BBD-6FD7-3AE0-8A0E-9D5D76ED0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41EF46-8515-2D74-AC58-CB1BC9B20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24FB4B-6FA7-B2A6-A441-80DABE6D8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DECF2-D5A8-E260-0419-8507A947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5C7B-E815-4E2F-8220-333B4AC4EBD5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9145F7-C513-954D-761F-A6F5D5A1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A65BC5-C80F-512C-7D1B-00D9D704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E81C-1273-4BEE-BFBD-CD914DDD0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87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B82631-FCA2-7D17-3892-2554E21E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FFAB0F-140A-B5FB-BFB5-FF713A1C9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C1D204-C757-5A92-BE75-7CC885043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15C7B-E815-4E2F-8220-333B4AC4EBD5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23EFA-F23D-486A-18CE-93D0AFFE6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7E61C-8CAB-DF7F-4923-9AA1054F4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BE81C-1273-4BEE-BFBD-CD914DDD0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71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38CBC238-6556-67F6-5CF5-EEA75C3D2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906" y="204415"/>
            <a:ext cx="9144000" cy="1655762"/>
          </a:xfrm>
        </p:spPr>
        <p:txBody>
          <a:bodyPr/>
          <a:lstStyle/>
          <a:p>
            <a:pPr algn="l"/>
            <a:r>
              <a:rPr lang="zh-CN" altLang="en-US"/>
              <a:t>项目体验：从</a:t>
            </a:r>
            <a:r>
              <a:rPr lang="zh-CN" altLang="en-US" dirty="0"/>
              <a:t>概念</a:t>
            </a:r>
            <a:r>
              <a:rPr lang="en-US" altLang="zh-CN" dirty="0"/>
              <a:t>——</a:t>
            </a:r>
            <a:r>
              <a:rPr lang="zh-CN" altLang="en-US" dirty="0"/>
              <a:t>产品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1F6A0BA1-4DD5-0074-CFD4-EB752F9C76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9926553"/>
              </p:ext>
            </p:extLst>
          </p:nvPr>
        </p:nvGraphicFramePr>
        <p:xfrm>
          <a:off x="0" y="719667"/>
          <a:ext cx="12049760" cy="2541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E558C3F-94DD-D8D9-A15F-77A3F7A573B2}"/>
              </a:ext>
            </a:extLst>
          </p:cNvPr>
          <p:cNvSpPr txBox="1"/>
          <p:nvPr/>
        </p:nvSpPr>
        <p:spPr>
          <a:xfrm>
            <a:off x="142240" y="831427"/>
            <a:ext cx="1167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1800" b="1" kern="1200" dirty="0">
                <a:solidFill>
                  <a:srgbClr val="C00000"/>
                </a:solidFill>
                <a:latin typeface="Arial"/>
                <a:ea typeface="微软雅黑"/>
                <a:cs typeface="+mn-cs"/>
              </a:rPr>
              <a:t>1.</a:t>
            </a:r>
            <a:r>
              <a:rPr lang="zh-CN" altLang="en-US" sz="1800" b="1" kern="1200" dirty="0">
                <a:solidFill>
                  <a:srgbClr val="C00000"/>
                </a:solidFill>
                <a:latin typeface="Arial"/>
                <a:ea typeface="微软雅黑"/>
                <a:cs typeface="+mn-cs"/>
              </a:rPr>
              <a:t>需求分析                               </a:t>
            </a:r>
            <a:r>
              <a:rPr lang="en-US" altLang="zh-CN" sz="1800" b="1" kern="1200" dirty="0">
                <a:solidFill>
                  <a:srgbClr val="C00000"/>
                </a:solidFill>
                <a:latin typeface="Arial"/>
                <a:ea typeface="微软雅黑"/>
                <a:cs typeface="+mn-cs"/>
              </a:rPr>
              <a:t>2.</a:t>
            </a:r>
            <a:r>
              <a:rPr lang="zh-CN" altLang="en-US" sz="1800" b="1" kern="1200" dirty="0">
                <a:solidFill>
                  <a:srgbClr val="C00000"/>
                </a:solidFill>
                <a:latin typeface="Arial"/>
                <a:ea typeface="微软雅黑"/>
                <a:cs typeface="+mn-cs"/>
              </a:rPr>
              <a:t>概要设计</a:t>
            </a:r>
            <a:r>
              <a:rPr lang="en-US" altLang="zh-CN" b="1" dirty="0">
                <a:solidFill>
                  <a:srgbClr val="C00000"/>
                </a:solidFill>
                <a:latin typeface="Arial"/>
                <a:ea typeface="微软雅黑"/>
              </a:rPr>
              <a:t>                             3.</a:t>
            </a:r>
            <a:r>
              <a:rPr lang="zh-CN" altLang="en-US" b="1" dirty="0">
                <a:solidFill>
                  <a:srgbClr val="C00000"/>
                </a:solidFill>
                <a:latin typeface="Arial"/>
                <a:ea typeface="微软雅黑"/>
              </a:rPr>
              <a:t>详细设计                  </a:t>
            </a:r>
            <a:r>
              <a:rPr lang="en-US" altLang="zh-CN" b="1" dirty="0">
                <a:solidFill>
                  <a:srgbClr val="C00000"/>
                </a:solidFill>
                <a:latin typeface="Arial"/>
                <a:ea typeface="微软雅黑"/>
              </a:rPr>
              <a:t>4.</a:t>
            </a:r>
            <a:r>
              <a:rPr lang="zh-CN" altLang="en-US" b="1" dirty="0">
                <a:solidFill>
                  <a:srgbClr val="C00000"/>
                </a:solidFill>
                <a:latin typeface="Arial"/>
                <a:ea typeface="微软雅黑"/>
              </a:rPr>
              <a:t>编码                          </a:t>
            </a:r>
            <a:r>
              <a:rPr lang="en-US" altLang="zh-CN" b="1" dirty="0">
                <a:solidFill>
                  <a:srgbClr val="C00000"/>
                </a:solidFill>
                <a:latin typeface="Arial"/>
                <a:ea typeface="微软雅黑"/>
              </a:rPr>
              <a:t>5.</a:t>
            </a:r>
            <a:r>
              <a:rPr lang="zh-CN" altLang="en-US" b="1" dirty="0">
                <a:solidFill>
                  <a:srgbClr val="C00000"/>
                </a:solidFill>
                <a:latin typeface="Arial"/>
                <a:ea typeface="微软雅黑"/>
              </a:rPr>
              <a:t>测试</a:t>
            </a:r>
            <a:endParaRPr lang="en-US" altLang="zh-CN" sz="1800" b="1" kern="1200" dirty="0">
              <a:solidFill>
                <a:srgbClr val="C00000"/>
              </a:solidFill>
              <a:latin typeface="Arial"/>
              <a:ea typeface="微软雅黑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16FB7B-A16C-8A61-6A5A-ECC9D167E4F4}"/>
              </a:ext>
            </a:extLst>
          </p:cNvPr>
          <p:cNvSpPr/>
          <p:nvPr/>
        </p:nvSpPr>
        <p:spPr>
          <a:xfrm>
            <a:off x="2956560" y="775546"/>
            <a:ext cx="5059680" cy="2429933"/>
          </a:xfrm>
          <a:prstGeom prst="rect">
            <a:avLst/>
          </a:prstGeom>
          <a:noFill/>
          <a:ln w="28575">
            <a:solidFill>
              <a:srgbClr val="673D6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520EE9-2A97-2363-433D-D2776571F6DC}"/>
              </a:ext>
            </a:extLst>
          </p:cNvPr>
          <p:cNvSpPr txBox="1"/>
          <p:nvPr/>
        </p:nvSpPr>
        <p:spPr>
          <a:xfrm>
            <a:off x="5085080" y="2735303"/>
            <a:ext cx="178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软件设计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CED707-1CDE-43AC-57A4-8B78BCCDA307}"/>
              </a:ext>
            </a:extLst>
          </p:cNvPr>
          <p:cNvSpPr/>
          <p:nvPr/>
        </p:nvSpPr>
        <p:spPr>
          <a:xfrm>
            <a:off x="168602" y="3032985"/>
            <a:ext cx="2375647" cy="1021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要做什么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怎么知道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4F3A793-FEB5-E356-74A5-9B71822E2942}"/>
              </a:ext>
            </a:extLst>
          </p:cNvPr>
          <p:cNvSpPr/>
          <p:nvPr/>
        </p:nvSpPr>
        <p:spPr>
          <a:xfrm>
            <a:off x="4287352" y="3373120"/>
            <a:ext cx="2375647" cy="1021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怎么做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FBE4EFD-A377-A996-3027-7D159607D946}"/>
              </a:ext>
            </a:extLst>
          </p:cNvPr>
          <p:cNvSpPr/>
          <p:nvPr/>
        </p:nvSpPr>
        <p:spPr>
          <a:xfrm>
            <a:off x="8296798" y="2806252"/>
            <a:ext cx="1495425" cy="1021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B015F9-186E-8B43-7FDA-BC51CBCABAF8}"/>
              </a:ext>
            </a:extLst>
          </p:cNvPr>
          <p:cNvSpPr/>
          <p:nvPr/>
        </p:nvSpPr>
        <p:spPr>
          <a:xfrm>
            <a:off x="10149205" y="2915211"/>
            <a:ext cx="1900555" cy="1021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做的怎么样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做的更好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38AB71-6CD5-6B48-DC0F-63501C752CAE}"/>
              </a:ext>
            </a:extLst>
          </p:cNvPr>
          <p:cNvSpPr/>
          <p:nvPr/>
        </p:nvSpPr>
        <p:spPr>
          <a:xfrm>
            <a:off x="168602" y="4168366"/>
            <a:ext cx="2375647" cy="17188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70C0"/>
                </a:solidFill>
              </a:rPr>
              <a:t>1.</a:t>
            </a:r>
            <a:r>
              <a:rPr lang="zh-CN" altLang="en-US" dirty="0">
                <a:solidFill>
                  <a:srgbClr val="0070C0"/>
                </a:solidFill>
              </a:rPr>
              <a:t>看看有没有已经广泛使用的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2.</a:t>
            </a:r>
            <a:r>
              <a:rPr lang="zh-CN" altLang="en-US" dirty="0">
                <a:solidFill>
                  <a:srgbClr val="0070C0"/>
                </a:solidFill>
              </a:rPr>
              <a:t>看看论文网站有没有相似的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3.</a:t>
            </a:r>
            <a:r>
              <a:rPr lang="zh-CN" altLang="en-US" dirty="0">
                <a:solidFill>
                  <a:srgbClr val="0070C0"/>
                </a:solidFill>
              </a:rPr>
              <a:t>问问提出需求的人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4.</a:t>
            </a:r>
            <a:r>
              <a:rPr lang="zh-CN" altLang="en-US" dirty="0">
                <a:solidFill>
                  <a:srgbClr val="0070C0"/>
                </a:solidFill>
              </a:rPr>
              <a:t>找身边的人问问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2488B6E-F54B-5223-4CE2-905E0710ACFA}"/>
              </a:ext>
            </a:extLst>
          </p:cNvPr>
          <p:cNvSpPr/>
          <p:nvPr/>
        </p:nvSpPr>
        <p:spPr>
          <a:xfrm>
            <a:off x="4283430" y="4411745"/>
            <a:ext cx="4978774" cy="1726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1.</a:t>
            </a:r>
            <a:r>
              <a:rPr lang="zh-CN" altLang="en-US" dirty="0">
                <a:solidFill>
                  <a:srgbClr val="0070C0"/>
                </a:solidFill>
              </a:rPr>
              <a:t>确定做单机版的，网页版的，移动应用版的？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2.</a:t>
            </a:r>
            <a:r>
              <a:rPr lang="zh-CN" altLang="en-US" dirty="0">
                <a:solidFill>
                  <a:srgbClr val="0070C0"/>
                </a:solidFill>
              </a:rPr>
              <a:t>确定用什么技术框架，准备用什么语言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3.</a:t>
            </a:r>
            <a:r>
              <a:rPr lang="zh-CN" altLang="en-US" dirty="0">
                <a:solidFill>
                  <a:srgbClr val="0070C0"/>
                </a:solidFill>
              </a:rPr>
              <a:t>规划用户界面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4.</a:t>
            </a:r>
            <a:r>
              <a:rPr lang="zh-CN" altLang="en-US" dirty="0">
                <a:solidFill>
                  <a:srgbClr val="0070C0"/>
                </a:solidFill>
              </a:rPr>
              <a:t>功能模块划分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5.</a:t>
            </a:r>
            <a:r>
              <a:rPr lang="zh-CN" altLang="en-US" dirty="0">
                <a:solidFill>
                  <a:srgbClr val="0070C0"/>
                </a:solidFill>
              </a:rPr>
              <a:t>每个模块的流程设计</a:t>
            </a:r>
          </a:p>
        </p:txBody>
      </p:sp>
    </p:spTree>
    <p:extLst>
      <p:ext uri="{BB962C8B-B14F-4D97-AF65-F5344CB8AC3E}">
        <p14:creationId xmlns:p14="http://schemas.microsoft.com/office/powerpoint/2010/main" val="90445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155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宇英 王</dc:creator>
  <cp:lastModifiedBy>宇英 王</cp:lastModifiedBy>
  <cp:revision>4</cp:revision>
  <dcterms:created xsi:type="dcterms:W3CDTF">2024-03-15T10:37:51Z</dcterms:created>
  <dcterms:modified xsi:type="dcterms:W3CDTF">2024-03-15T10:43:29Z</dcterms:modified>
</cp:coreProperties>
</file>