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4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2" cy="1044300"/>
            <a:chOff x="255200" y="592"/>
            <a:chExt cx="2250362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1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4" y="592"/>
            <a:ext cx="2250362" cy="1044300"/>
            <a:chOff x="905394" y="592"/>
            <a:chExt cx="2250362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7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4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7" y="5088"/>
            <a:ext cx="1851282" cy="752107"/>
            <a:chOff x="6917200" y="0"/>
            <a:chExt cx="2227776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1" y="4217851"/>
            <a:ext cx="2389067" cy="925737"/>
            <a:chOff x="6917200" y="0"/>
            <a:chExt cx="2227776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8" y="4055651"/>
            <a:ext cx="2795414" cy="1083307"/>
            <a:chOff x="6917200" y="0"/>
            <a:chExt cx="2227776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1" y="4119576"/>
            <a:ext cx="2520951" cy="1024165"/>
            <a:chOff x="6917200" y="0"/>
            <a:chExt cx="2227776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8" y="2"/>
            <a:ext cx="2795414" cy="1083307"/>
            <a:chOff x="6917200" y="0"/>
            <a:chExt cx="2227776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0" y="3961114"/>
            <a:ext cx="2910144" cy="1182339"/>
            <a:chOff x="6917200" y="0"/>
            <a:chExt cx="2227776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8" y="2"/>
            <a:ext cx="2795414" cy="1083307"/>
            <a:chOff x="6917200" y="0"/>
            <a:chExt cx="2227776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3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89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2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7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5" cy="617071"/>
            <a:chOff x="6917200" y="0"/>
            <a:chExt cx="2227776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2" y="1242"/>
            <a:ext cx="3257454" cy="1261513"/>
            <a:chOff x="6917200" y="0"/>
            <a:chExt cx="2227776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5"/>
            <a:ext cx="6366900" cy="2539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Checkers 2</a:t>
            </a:r>
            <a:r>
              <a:rPr baseline="30000" lang="en"/>
              <a:t>32</a:t>
            </a:r>
            <a:r>
              <a:rPr lang="en"/>
              <a:t>: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91350" y="2855958"/>
            <a:ext cx="5361300" cy="522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Literally Just Another Checkers Game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311700" y="32709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By: Justin Seara, Michael Kilmer, Joe Chew, Roger White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 Begins!  </a:t>
            </a:r>
            <a:r>
              <a:rPr lang="en" sz="800"/>
              <a:t>Eventually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Decided on Unity early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Development done in C#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Smoother Dev Cycle Thanks To: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Built-in Bug Reporting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Unity Test Tools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</a:pPr>
            <a:r>
              <a:rPr lang="en"/>
              <a:t>Easy Co-operation with Github</a:t>
            </a:r>
          </a:p>
        </p:txBody>
      </p:sp>
      <p:pic>
        <p:nvPicPr>
          <p:cNvPr descr="images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550" y="1800200"/>
            <a:ext cx="20193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Tools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Gendarme - Code Analysis Tool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Unity Test Tools - 1st party suite of tools, includes code coverage &amp; unit testing tools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Github - Better than Perforce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roxy.php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4050" y="845600"/>
            <a:ext cx="25908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"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0850" y="2964725"/>
            <a:ext cx="1474000" cy="14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Product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It’s just checkers.  That’s it.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We will forever regret not making it VeggieTales themed.</a:t>
            </a:r>
          </a:p>
        </p:txBody>
      </p:sp>
      <p:pic>
        <p:nvPicPr>
          <p:cNvPr descr="81Nkuwz%2BiwL._SY355_.jpg"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462" y="845587"/>
            <a:ext cx="33813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760800" y="2094450"/>
            <a:ext cx="7505700" cy="95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Demo Time!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