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C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849C7DF6-ED80-69C0-0BDF-895E3817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A3CE5-C5E6-B856-49B5-890E12344C4C}"/>
              </a:ext>
            </a:extLst>
          </p:cNvPr>
          <p:cNvSpPr txBox="1"/>
          <p:nvPr/>
        </p:nvSpPr>
        <p:spPr>
          <a:xfrm>
            <a:off x="2870799" y="2187029"/>
            <a:ext cx="645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which sectors did best!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1141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performance over a 10 year period: SPY vs QQQ vs VTI. 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ETFs representing the US Stock Market: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1788-869E-6299-78A2-F7518047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" y="1997764"/>
            <a:ext cx="5704513" cy="444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E10C-E838-BAA4-178A-5FFF68FC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546" y="1997764"/>
            <a:ext cx="5704513" cy="44427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88FD4-6A70-2B2E-C04B-D81185C1F3B8}"/>
              </a:ext>
            </a:extLst>
          </p:cNvPr>
          <p:cNvSpPr/>
          <p:nvPr/>
        </p:nvSpPr>
        <p:spPr>
          <a:xfrm>
            <a:off x="4337604" y="2961722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CB82A-A4F1-1041-BB53-656E223ACFDC}"/>
              </a:ext>
            </a:extLst>
          </p:cNvPr>
          <p:cNvSpPr/>
          <p:nvPr/>
        </p:nvSpPr>
        <p:spPr>
          <a:xfrm>
            <a:off x="4337604" y="4513625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A78CC-FE99-7A0B-A0B0-BDE2BB0060E9}"/>
              </a:ext>
            </a:extLst>
          </p:cNvPr>
          <p:cNvSpPr/>
          <p:nvPr/>
        </p:nvSpPr>
        <p:spPr>
          <a:xfrm>
            <a:off x="4329113" y="531550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A8917D-7DC2-D887-C0C2-D4562742CF17}"/>
              </a:ext>
            </a:extLst>
          </p:cNvPr>
          <p:cNvSpPr/>
          <p:nvPr/>
        </p:nvSpPr>
        <p:spPr>
          <a:xfrm>
            <a:off x="4314826" y="215657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86851-74BD-5BB9-A18A-C6415257D086}"/>
              </a:ext>
            </a:extLst>
          </p:cNvPr>
          <p:cNvSpPr txBox="1"/>
          <p:nvPr/>
        </p:nvSpPr>
        <p:spPr>
          <a:xfrm>
            <a:off x="4143376" y="12306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Standardization:</a:t>
            </a:r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" y="971549"/>
            <a:ext cx="11881789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added in the other Indexes represented by ETFs and their performance over the last 10 years: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072"/>
              </p:ext>
            </p:extLst>
          </p:nvPr>
        </p:nvGraphicFramePr>
        <p:xfrm>
          <a:off x="819151" y="790575"/>
          <a:ext cx="10429875" cy="568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created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 Rate of Return for all of our Stock Indexes over 10, 5, 3, 1 Years: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graphed those results for 10, 5, 3 and 1 year Rate of Return for all of our Stock Indexes using a Bar Chart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B4ED-FDD9-8504-3B23-B1378A17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93" y="555953"/>
            <a:ext cx="4205198" cy="315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9DC6-46E5-049A-B1A6-3A69D4B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93" y="3706977"/>
            <a:ext cx="4204800" cy="315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83CAE-42C4-1B36-0B9E-96E1F05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28" y="3706977"/>
            <a:ext cx="4204800" cy="3151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1F348-A593-8318-7BA3-A006D030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0" y="555953"/>
            <a:ext cx="4204800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52" y="1133061"/>
            <a:ext cx="10800000" cy="5235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Volume: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943200"/>
            <a:ext cx="10800000" cy="526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94" y="1081078"/>
            <a:ext cx="6517427" cy="537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216436" y="186621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ector: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C4C-3EC4-EF5A-F5C5-68683B24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2766218"/>
            <a:ext cx="10723419" cy="1325563"/>
          </a:xfrm>
        </p:spPr>
        <p:txBody>
          <a:bodyPr>
            <a:normAutofit/>
          </a:bodyPr>
          <a:lstStyle/>
          <a:p>
            <a:r>
              <a:rPr lang="en-CA" sz="6000" dirty="0"/>
              <a:t>Project Learnings and Questions?</a:t>
            </a:r>
          </a:p>
        </p:txBody>
      </p:sp>
    </p:spTree>
    <p:extLst>
      <p:ext uri="{BB962C8B-B14F-4D97-AF65-F5344CB8AC3E}">
        <p14:creationId xmlns:p14="http://schemas.microsoft.com/office/powerpoint/2010/main" val="19083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Learnings and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Pratik Purohit</cp:lastModifiedBy>
  <cp:revision>12</cp:revision>
  <dcterms:created xsi:type="dcterms:W3CDTF">2023-02-12T18:20:35Z</dcterms:created>
  <dcterms:modified xsi:type="dcterms:W3CDTF">2023-02-14T02:17:50Z</dcterms:modified>
</cp:coreProperties>
</file>