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8" r:id="rId4"/>
    <p:sldId id="329" r:id="rId5"/>
    <p:sldId id="317" r:id="rId6"/>
    <p:sldId id="298" r:id="rId7"/>
    <p:sldId id="307" r:id="rId8"/>
    <p:sldId id="312" r:id="rId9"/>
    <p:sldId id="309" r:id="rId10"/>
    <p:sldId id="341" r:id="rId11"/>
    <p:sldId id="342" r:id="rId12"/>
    <p:sldId id="323" r:id="rId13"/>
    <p:sldId id="316" r:id="rId14"/>
    <p:sldId id="343" r:id="rId15"/>
    <p:sldId id="300" r:id="rId16"/>
    <p:sldId id="299" r:id="rId17"/>
    <p:sldId id="311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66"/>
    <a:srgbClr val="EEF7FF"/>
    <a:srgbClr val="B36B65"/>
    <a:srgbClr val="EADBC8"/>
    <a:srgbClr val="FEAE6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24" y="3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B34B515-1D6A-4454-9A5C-DFFE07433A68}"/>
              </a:ext>
            </a:extLst>
          </p:cNvPr>
          <p:cNvSpPr txBox="1"/>
          <p:nvPr/>
        </p:nvSpPr>
        <p:spPr>
          <a:xfrm>
            <a:off x="2959331" y="1615928"/>
            <a:ext cx="895280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IN" altLang="ko-KR" sz="5400" dirty="0">
                <a:effectLst/>
                <a:latin typeface="Comic Sans MS" panose="030F0702030302020204" pitchFamily="66" charset="0"/>
                <a:ea typeface="ADLaM Display" panose="02010000000000000000" pitchFamily="2" charset="0"/>
                <a:cs typeface="ADLaM Display" panose="02010000000000000000" pitchFamily="2" charset="0"/>
              </a:rPr>
              <a:t>PIZZA SALES </a:t>
            </a:r>
            <a:r>
              <a:rPr lang="en-IN" altLang="ko-KR" sz="5400" dirty="0">
                <a:effectLst/>
                <a:latin typeface="Comic Sans MS" panose="030F0702030302020204" pitchFamily="66" charset="0"/>
              </a:rPr>
              <a:t>ANALYSIS USING </a:t>
            </a:r>
            <a:br>
              <a:rPr lang="en-IN" altLang="ko-KR" sz="5400" dirty="0">
                <a:effectLst/>
                <a:latin typeface="Comic Sans MS" panose="030F0702030302020204" pitchFamily="66" charset="0"/>
              </a:rPr>
            </a:br>
            <a:r>
              <a:rPr lang="en-IN" altLang="ko-KR" sz="5400" dirty="0">
                <a:effectLst/>
                <a:latin typeface="Comic Sans MS" panose="030F0702030302020204" pitchFamily="66" charset="0"/>
              </a:rPr>
              <a:t>SQL</a:t>
            </a:r>
            <a:endParaRPr lang="ko-KR" altLang="en-US" sz="5400" dirty="0">
              <a:effectLst/>
              <a:latin typeface="Comic Sans MS" panose="030F0702030302020204" pitchFamily="66" charset="0"/>
            </a:endParaRPr>
          </a:p>
        </p:txBody>
      </p:sp>
      <p:grpSp>
        <p:nvGrpSpPr>
          <p:cNvPr id="45" name="Graphic 147">
            <a:extLst>
              <a:ext uri="{FF2B5EF4-FFF2-40B4-BE49-F238E27FC236}">
                <a16:creationId xmlns:a16="http://schemas.microsoft.com/office/drawing/2014/main" id="{D33C4C98-A249-2535-CA22-6A8BAFC37D28}"/>
              </a:ext>
            </a:extLst>
          </p:cNvPr>
          <p:cNvGrpSpPr/>
          <p:nvPr/>
        </p:nvGrpSpPr>
        <p:grpSpPr>
          <a:xfrm rot="20893545">
            <a:off x="7959704" y="5315977"/>
            <a:ext cx="3541955" cy="1328203"/>
            <a:chOff x="6260681" y="5031712"/>
            <a:chExt cx="2447925" cy="714375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736222-9207-616B-8593-93F9E7679E3E}"/>
                </a:ext>
              </a:extLst>
            </p:cNvPr>
            <p:cNvSpPr/>
            <p:nvPr/>
          </p:nvSpPr>
          <p:spPr>
            <a:xfrm>
              <a:off x="6260660" y="5034569"/>
              <a:ext cx="2448145" cy="711517"/>
            </a:xfrm>
            <a:custGeom>
              <a:avLst/>
              <a:gdLst>
                <a:gd name="connsiteX0" fmla="*/ 2447945 w 2448145"/>
                <a:gd name="connsiteY0" fmla="*/ 376238 h 711517"/>
                <a:gd name="connsiteX1" fmla="*/ 1217315 w 2448145"/>
                <a:gd name="connsiteY1" fmla="*/ 711518 h 711517"/>
                <a:gd name="connsiteX2" fmla="*/ 20 w 2448145"/>
                <a:gd name="connsiteY2" fmla="*/ 359093 h 711517"/>
                <a:gd name="connsiteX3" fmla="*/ 1217315 w 2448145"/>
                <a:gd name="connsiteY3" fmla="*/ 0 h 711517"/>
                <a:gd name="connsiteX4" fmla="*/ 2447945 w 2448145"/>
                <a:gd name="connsiteY4" fmla="*/ 376238 h 71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45" h="711517">
                  <a:moveTo>
                    <a:pt x="2447945" y="376238"/>
                  </a:moveTo>
                  <a:cubicBezTo>
                    <a:pt x="2434610" y="618173"/>
                    <a:pt x="1898353" y="711518"/>
                    <a:pt x="1217315" y="711518"/>
                  </a:cubicBezTo>
                  <a:cubicBezTo>
                    <a:pt x="536278" y="711518"/>
                    <a:pt x="2878" y="540068"/>
                    <a:pt x="20" y="359093"/>
                  </a:cubicBezTo>
                  <a:cubicBezTo>
                    <a:pt x="-3790" y="140018"/>
                    <a:pt x="536278" y="0"/>
                    <a:pt x="1217315" y="0"/>
                  </a:cubicBezTo>
                  <a:cubicBezTo>
                    <a:pt x="1898353" y="0"/>
                    <a:pt x="2460328" y="156210"/>
                    <a:pt x="2447945" y="376238"/>
                  </a:cubicBezTo>
                  <a:close/>
                </a:path>
              </a:pathLst>
            </a:custGeom>
            <a:solidFill>
              <a:srgbClr val="B396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40303B4-61E9-BF8C-5799-E258D1C57B90}"/>
                </a:ext>
              </a:extLst>
            </p:cNvPr>
            <p:cNvSpPr/>
            <p:nvPr/>
          </p:nvSpPr>
          <p:spPr>
            <a:xfrm>
              <a:off x="6260681" y="5034569"/>
              <a:ext cx="2448125" cy="690605"/>
            </a:xfrm>
            <a:custGeom>
              <a:avLst/>
              <a:gdLst>
                <a:gd name="connsiteX0" fmla="*/ 2447925 w 2448125"/>
                <a:gd name="connsiteY0" fmla="*/ 363855 h 690605"/>
                <a:gd name="connsiteX1" fmla="*/ 1216343 w 2448125"/>
                <a:gd name="connsiteY1" fmla="*/ 689610 h 690605"/>
                <a:gd name="connsiteX2" fmla="*/ 0 w 2448125"/>
                <a:gd name="connsiteY2" fmla="*/ 347663 h 690605"/>
                <a:gd name="connsiteX3" fmla="*/ 1217295 w 2448125"/>
                <a:gd name="connsiteY3" fmla="*/ 0 h 690605"/>
                <a:gd name="connsiteX4" fmla="*/ 2447925 w 2448125"/>
                <a:gd name="connsiteY4" fmla="*/ 363855 h 69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25" h="690605">
                  <a:moveTo>
                    <a:pt x="2447925" y="363855"/>
                  </a:moveTo>
                  <a:cubicBezTo>
                    <a:pt x="2434590" y="599123"/>
                    <a:pt x="1747838" y="701993"/>
                    <a:pt x="1216343" y="689610"/>
                  </a:cubicBezTo>
                  <a:cubicBezTo>
                    <a:pt x="545783" y="673418"/>
                    <a:pt x="0" y="521018"/>
                    <a:pt x="0" y="347663"/>
                  </a:cubicBezTo>
                  <a:cubicBezTo>
                    <a:pt x="0" y="135255"/>
                    <a:pt x="536258" y="0"/>
                    <a:pt x="1217295" y="0"/>
                  </a:cubicBezTo>
                  <a:cubicBezTo>
                    <a:pt x="1898333" y="0"/>
                    <a:pt x="2460308" y="151448"/>
                    <a:pt x="2447925" y="363855"/>
                  </a:cubicBezTo>
                  <a:close/>
                </a:path>
              </a:pathLst>
            </a:custGeom>
            <a:solidFill>
              <a:srgbClr val="D1B0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2A9CBAE-4950-0DD6-8E0B-BD84624BE5AF}"/>
                </a:ext>
              </a:extLst>
            </p:cNvPr>
            <p:cNvSpPr/>
            <p:nvPr/>
          </p:nvSpPr>
          <p:spPr>
            <a:xfrm>
              <a:off x="6273063" y="5031712"/>
              <a:ext cx="2400514" cy="649699"/>
            </a:xfrm>
            <a:custGeom>
              <a:avLst/>
              <a:gdLst>
                <a:gd name="connsiteX0" fmla="*/ 2400300 w 2400514"/>
                <a:gd name="connsiteY0" fmla="*/ 342900 h 649699"/>
                <a:gd name="connsiteX1" fmla="*/ 1210628 w 2400514"/>
                <a:gd name="connsiteY1" fmla="*/ 648653 h 649699"/>
                <a:gd name="connsiteX2" fmla="*/ 0 w 2400514"/>
                <a:gd name="connsiteY2" fmla="*/ 327660 h 649699"/>
                <a:gd name="connsiteX3" fmla="*/ 1210628 w 2400514"/>
                <a:gd name="connsiteY3" fmla="*/ 0 h 649699"/>
                <a:gd name="connsiteX4" fmla="*/ 2400300 w 2400514"/>
                <a:gd name="connsiteY4" fmla="*/ 342900 h 6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514" h="649699">
                  <a:moveTo>
                    <a:pt x="2400300" y="342900"/>
                  </a:moveTo>
                  <a:cubicBezTo>
                    <a:pt x="2386965" y="563880"/>
                    <a:pt x="1739265" y="661035"/>
                    <a:pt x="1210628" y="648653"/>
                  </a:cubicBezTo>
                  <a:cubicBezTo>
                    <a:pt x="542925" y="633413"/>
                    <a:pt x="0" y="490538"/>
                    <a:pt x="0" y="327660"/>
                  </a:cubicBezTo>
                  <a:cubicBezTo>
                    <a:pt x="0" y="127635"/>
                    <a:pt x="533400" y="0"/>
                    <a:pt x="1210628" y="0"/>
                  </a:cubicBezTo>
                  <a:cubicBezTo>
                    <a:pt x="1887855" y="0"/>
                    <a:pt x="2412683" y="142875"/>
                    <a:pt x="2400300" y="342900"/>
                  </a:cubicBez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AB2CBF-B597-AEE2-4E72-13052518CD93}"/>
                </a:ext>
              </a:extLst>
            </p:cNvPr>
            <p:cNvSpPr/>
            <p:nvPr/>
          </p:nvSpPr>
          <p:spPr>
            <a:xfrm>
              <a:off x="6690258" y="5152679"/>
              <a:ext cx="1486852" cy="516255"/>
            </a:xfrm>
            <a:custGeom>
              <a:avLst/>
              <a:gdLst>
                <a:gd name="connsiteX0" fmla="*/ 1104900 w 1486852"/>
                <a:gd name="connsiteY0" fmla="*/ 359093 h 516255"/>
                <a:gd name="connsiteX1" fmla="*/ 1104900 w 1486852"/>
                <a:gd name="connsiteY1" fmla="*/ 359093 h 516255"/>
                <a:gd name="connsiteX2" fmla="*/ 1107758 w 1486852"/>
                <a:gd name="connsiteY2" fmla="*/ 358140 h 516255"/>
                <a:gd name="connsiteX3" fmla="*/ 1106805 w 1486852"/>
                <a:gd name="connsiteY3" fmla="*/ 360045 h 516255"/>
                <a:gd name="connsiteX4" fmla="*/ 1104900 w 1486852"/>
                <a:gd name="connsiteY4" fmla="*/ 359093 h 516255"/>
                <a:gd name="connsiteX5" fmla="*/ 1104900 w 1486852"/>
                <a:gd name="connsiteY5" fmla="*/ 359093 h 516255"/>
                <a:gd name="connsiteX6" fmla="*/ 990600 w 1486852"/>
                <a:gd name="connsiteY6" fmla="*/ 64770 h 516255"/>
                <a:gd name="connsiteX7" fmla="*/ 987743 w 1486852"/>
                <a:gd name="connsiteY7" fmla="*/ 62865 h 516255"/>
                <a:gd name="connsiteX8" fmla="*/ 990600 w 1486852"/>
                <a:gd name="connsiteY8" fmla="*/ 63818 h 516255"/>
                <a:gd name="connsiteX9" fmla="*/ 990600 w 1486852"/>
                <a:gd name="connsiteY9" fmla="*/ 64770 h 516255"/>
                <a:gd name="connsiteX10" fmla="*/ 990600 w 1486852"/>
                <a:gd name="connsiteY10" fmla="*/ 64770 h 516255"/>
                <a:gd name="connsiteX11" fmla="*/ 1137285 w 1486852"/>
                <a:gd name="connsiteY11" fmla="*/ 267653 h 516255"/>
                <a:gd name="connsiteX12" fmla="*/ 1137285 w 1486852"/>
                <a:gd name="connsiteY12" fmla="*/ 267653 h 516255"/>
                <a:gd name="connsiteX13" fmla="*/ 1137285 w 1486852"/>
                <a:gd name="connsiteY13" fmla="*/ 267653 h 516255"/>
                <a:gd name="connsiteX14" fmla="*/ 1137285 w 1486852"/>
                <a:gd name="connsiteY14" fmla="*/ 267653 h 516255"/>
                <a:gd name="connsiteX15" fmla="*/ 1137285 w 1486852"/>
                <a:gd name="connsiteY15" fmla="*/ 267653 h 516255"/>
                <a:gd name="connsiteX16" fmla="*/ 1137285 w 1486852"/>
                <a:gd name="connsiteY16" fmla="*/ 267653 h 516255"/>
                <a:gd name="connsiteX17" fmla="*/ 1137285 w 1486852"/>
                <a:gd name="connsiteY17" fmla="*/ 267653 h 516255"/>
                <a:gd name="connsiteX18" fmla="*/ 1137285 w 1486852"/>
                <a:gd name="connsiteY18" fmla="*/ 267653 h 516255"/>
                <a:gd name="connsiteX19" fmla="*/ 1137285 w 1486852"/>
                <a:gd name="connsiteY19" fmla="*/ 267653 h 516255"/>
                <a:gd name="connsiteX20" fmla="*/ 1137285 w 1486852"/>
                <a:gd name="connsiteY20" fmla="*/ 267653 h 516255"/>
                <a:gd name="connsiteX21" fmla="*/ 1138238 w 1486852"/>
                <a:gd name="connsiteY21" fmla="*/ 267653 h 516255"/>
                <a:gd name="connsiteX22" fmla="*/ 1138238 w 1486852"/>
                <a:gd name="connsiteY22" fmla="*/ 268605 h 516255"/>
                <a:gd name="connsiteX23" fmla="*/ 1137285 w 1486852"/>
                <a:gd name="connsiteY23" fmla="*/ 267653 h 516255"/>
                <a:gd name="connsiteX24" fmla="*/ 1137285 w 1486852"/>
                <a:gd name="connsiteY24" fmla="*/ 267653 h 516255"/>
                <a:gd name="connsiteX25" fmla="*/ 609600 w 1486852"/>
                <a:gd name="connsiteY25" fmla="*/ 0 h 516255"/>
                <a:gd name="connsiteX26" fmla="*/ 609600 w 1486852"/>
                <a:gd name="connsiteY26" fmla="*/ 0 h 516255"/>
                <a:gd name="connsiteX27" fmla="*/ 609600 w 1486852"/>
                <a:gd name="connsiteY27" fmla="*/ 0 h 516255"/>
                <a:gd name="connsiteX28" fmla="*/ 609600 w 1486852"/>
                <a:gd name="connsiteY28" fmla="*/ 0 h 516255"/>
                <a:gd name="connsiteX29" fmla="*/ 609600 w 1486852"/>
                <a:gd name="connsiteY29" fmla="*/ 0 h 516255"/>
                <a:gd name="connsiteX30" fmla="*/ 0 w 1486852"/>
                <a:gd name="connsiteY30" fmla="*/ 267653 h 516255"/>
                <a:gd name="connsiteX31" fmla="*/ 0 w 1486852"/>
                <a:gd name="connsiteY31" fmla="*/ 267653 h 516255"/>
                <a:gd name="connsiteX32" fmla="*/ 0 w 1486852"/>
                <a:gd name="connsiteY32" fmla="*/ 267653 h 516255"/>
                <a:gd name="connsiteX33" fmla="*/ 0 w 1486852"/>
                <a:gd name="connsiteY33" fmla="*/ 267653 h 516255"/>
                <a:gd name="connsiteX34" fmla="*/ 0 w 1486852"/>
                <a:gd name="connsiteY34" fmla="*/ 267653 h 516255"/>
                <a:gd name="connsiteX35" fmla="*/ 0 w 1486852"/>
                <a:gd name="connsiteY35" fmla="*/ 267653 h 516255"/>
                <a:gd name="connsiteX36" fmla="*/ 0 w 1486852"/>
                <a:gd name="connsiteY36" fmla="*/ 267653 h 516255"/>
                <a:gd name="connsiteX37" fmla="*/ 1486853 w 1486852"/>
                <a:gd name="connsiteY37" fmla="*/ 313373 h 516255"/>
                <a:gd name="connsiteX38" fmla="*/ 1486853 w 1486852"/>
                <a:gd name="connsiteY38" fmla="*/ 313373 h 516255"/>
                <a:gd name="connsiteX39" fmla="*/ 1486853 w 1486852"/>
                <a:gd name="connsiteY39" fmla="*/ 313373 h 516255"/>
                <a:gd name="connsiteX40" fmla="*/ 1486853 w 1486852"/>
                <a:gd name="connsiteY40" fmla="*/ 313373 h 516255"/>
                <a:gd name="connsiteX41" fmla="*/ 1486853 w 1486852"/>
                <a:gd name="connsiteY41" fmla="*/ 313373 h 516255"/>
                <a:gd name="connsiteX42" fmla="*/ 1486853 w 1486852"/>
                <a:gd name="connsiteY42" fmla="*/ 313373 h 516255"/>
                <a:gd name="connsiteX43" fmla="*/ 991553 w 1486852"/>
                <a:gd name="connsiteY43" fmla="*/ 477203 h 516255"/>
                <a:gd name="connsiteX44" fmla="*/ 991553 w 1486852"/>
                <a:gd name="connsiteY44" fmla="*/ 477203 h 516255"/>
                <a:gd name="connsiteX45" fmla="*/ 991553 w 1486852"/>
                <a:gd name="connsiteY45" fmla="*/ 477203 h 516255"/>
                <a:gd name="connsiteX46" fmla="*/ 991553 w 1486852"/>
                <a:gd name="connsiteY46" fmla="*/ 477203 h 516255"/>
                <a:gd name="connsiteX47" fmla="*/ 991553 w 1486852"/>
                <a:gd name="connsiteY47" fmla="*/ 477203 h 516255"/>
                <a:gd name="connsiteX48" fmla="*/ 1111568 w 1486852"/>
                <a:gd name="connsiteY48" fmla="*/ 516255 h 516255"/>
                <a:gd name="connsiteX49" fmla="*/ 1111568 w 1486852"/>
                <a:gd name="connsiteY49" fmla="*/ 516255 h 516255"/>
                <a:gd name="connsiteX50" fmla="*/ 1111568 w 1486852"/>
                <a:gd name="connsiteY50" fmla="*/ 516255 h 516255"/>
                <a:gd name="connsiteX51" fmla="*/ 1111568 w 1486852"/>
                <a:gd name="connsiteY51" fmla="*/ 516255 h 516255"/>
                <a:gd name="connsiteX52" fmla="*/ 1111568 w 1486852"/>
                <a:gd name="connsiteY52" fmla="*/ 516255 h 5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486852" h="516255">
                  <a:moveTo>
                    <a:pt x="1104900" y="359093"/>
                  </a:moveTo>
                  <a:lnTo>
                    <a:pt x="1104900" y="359093"/>
                  </a:lnTo>
                  <a:cubicBezTo>
                    <a:pt x="1105853" y="358140"/>
                    <a:pt x="1106805" y="358140"/>
                    <a:pt x="1107758" y="358140"/>
                  </a:cubicBezTo>
                  <a:cubicBezTo>
                    <a:pt x="1106805" y="359093"/>
                    <a:pt x="1106805" y="359093"/>
                    <a:pt x="1106805" y="360045"/>
                  </a:cubicBezTo>
                  <a:cubicBezTo>
                    <a:pt x="1105853" y="359093"/>
                    <a:pt x="1105853" y="359093"/>
                    <a:pt x="1104900" y="359093"/>
                  </a:cubicBezTo>
                  <a:lnTo>
                    <a:pt x="1104900" y="359093"/>
                  </a:lnTo>
                  <a:close/>
                  <a:moveTo>
                    <a:pt x="990600" y="64770"/>
                  </a:moveTo>
                  <a:cubicBezTo>
                    <a:pt x="989648" y="63818"/>
                    <a:pt x="988695" y="63818"/>
                    <a:pt x="987743" y="62865"/>
                  </a:cubicBezTo>
                  <a:cubicBezTo>
                    <a:pt x="988695" y="62865"/>
                    <a:pt x="989648" y="62865"/>
                    <a:pt x="990600" y="63818"/>
                  </a:cubicBezTo>
                  <a:cubicBezTo>
                    <a:pt x="990600" y="64770"/>
                    <a:pt x="990600" y="64770"/>
                    <a:pt x="990600" y="64770"/>
                  </a:cubicBezTo>
                  <a:lnTo>
                    <a:pt x="990600" y="64770"/>
                  </a:lnTo>
                  <a:close/>
                  <a:moveTo>
                    <a:pt x="1137285" y="267653"/>
                  </a:move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8238" y="267653"/>
                    <a:pt x="1138238" y="267653"/>
                  </a:cubicBezTo>
                  <a:lnTo>
                    <a:pt x="1138238" y="268605"/>
                  </a:lnTo>
                  <a:cubicBezTo>
                    <a:pt x="1138238" y="267653"/>
                    <a:pt x="1137285" y="267653"/>
                    <a:pt x="1137285" y="267653"/>
                  </a:cubicBezTo>
                  <a:lnTo>
                    <a:pt x="1137285" y="267653"/>
                  </a:lnTo>
                  <a:close/>
                  <a:moveTo>
                    <a:pt x="609600" y="0"/>
                  </a:move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close/>
                  <a:moveTo>
                    <a:pt x="0" y="267653"/>
                  </a:move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lnTo>
                    <a:pt x="0" y="267653"/>
                  </a:lnTo>
                  <a:lnTo>
                    <a:pt x="0" y="267653"/>
                  </a:lnTo>
                  <a:close/>
                  <a:moveTo>
                    <a:pt x="1486853" y="313373"/>
                  </a:moveTo>
                  <a:lnTo>
                    <a:pt x="1486853" y="313373"/>
                  </a:lnTo>
                  <a:cubicBezTo>
                    <a:pt x="1486853" y="313373"/>
                    <a:pt x="1486853" y="313373"/>
                    <a:pt x="1486853" y="313373"/>
                  </a:cubicBezTo>
                  <a:cubicBezTo>
                    <a:pt x="1486853" y="313373"/>
                    <a:pt x="1486853" y="313373"/>
                    <a:pt x="1486853" y="313373"/>
                  </a:cubicBezTo>
                  <a:lnTo>
                    <a:pt x="1486853" y="313373"/>
                  </a:lnTo>
                  <a:lnTo>
                    <a:pt x="1486853" y="313373"/>
                  </a:lnTo>
                  <a:close/>
                  <a:moveTo>
                    <a:pt x="991553" y="477203"/>
                  </a:move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close/>
                  <a:moveTo>
                    <a:pt x="1111568" y="516255"/>
                  </a:move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1FDF7A8-2B97-E5E5-CDD2-22AAD010507C}"/>
                </a:ext>
              </a:extLst>
            </p:cNvPr>
            <p:cNvSpPr/>
            <p:nvPr/>
          </p:nvSpPr>
          <p:spPr>
            <a:xfrm>
              <a:off x="6359606" y="5041607"/>
              <a:ext cx="2256993" cy="579994"/>
            </a:xfrm>
            <a:custGeom>
              <a:avLst/>
              <a:gdLst>
                <a:gd name="connsiteX0" fmla="*/ 2236605 w 2256993"/>
                <a:gd name="connsiteY0" fmla="*/ 252042 h 579994"/>
                <a:gd name="connsiteX1" fmla="*/ 2057535 w 2256993"/>
                <a:gd name="connsiteY1" fmla="*/ 147267 h 579994"/>
                <a:gd name="connsiteX2" fmla="*/ 1901325 w 2256993"/>
                <a:gd name="connsiteY2" fmla="*/ 93927 h 579994"/>
                <a:gd name="connsiteX3" fmla="*/ 1738447 w 2256993"/>
                <a:gd name="connsiteY3" fmla="*/ 47254 h 579994"/>
                <a:gd name="connsiteX4" fmla="*/ 1624147 w 2256993"/>
                <a:gd name="connsiteY4" fmla="*/ 39634 h 579994"/>
                <a:gd name="connsiteX5" fmla="*/ 1514610 w 2256993"/>
                <a:gd name="connsiteY5" fmla="*/ 32014 h 579994"/>
                <a:gd name="connsiteX6" fmla="*/ 1239337 w 2256993"/>
                <a:gd name="connsiteY6" fmla="*/ 3439 h 579994"/>
                <a:gd name="connsiteX7" fmla="*/ 948825 w 2256993"/>
                <a:gd name="connsiteY7" fmla="*/ 14869 h 579994"/>
                <a:gd name="connsiteX8" fmla="*/ 664980 w 2256993"/>
                <a:gd name="connsiteY8" fmla="*/ 40587 h 579994"/>
                <a:gd name="connsiteX9" fmla="*/ 387802 w 2256993"/>
                <a:gd name="connsiteY9" fmla="*/ 82497 h 579994"/>
                <a:gd name="connsiteX10" fmla="*/ 247785 w 2256993"/>
                <a:gd name="connsiteY10" fmla="*/ 111072 h 579994"/>
                <a:gd name="connsiteX11" fmla="*/ 127770 w 2256993"/>
                <a:gd name="connsiteY11" fmla="*/ 151077 h 579994"/>
                <a:gd name="connsiteX12" fmla="*/ 58237 w 2256993"/>
                <a:gd name="connsiteY12" fmla="*/ 197749 h 579994"/>
                <a:gd name="connsiteX13" fmla="*/ 5850 w 2256993"/>
                <a:gd name="connsiteY13" fmla="*/ 252994 h 579994"/>
                <a:gd name="connsiteX14" fmla="*/ 85860 w 2256993"/>
                <a:gd name="connsiteY14" fmla="*/ 386344 h 579994"/>
                <a:gd name="connsiteX15" fmla="*/ 203970 w 2256993"/>
                <a:gd name="connsiteY15" fmla="*/ 440637 h 579994"/>
                <a:gd name="connsiteX16" fmla="*/ 334462 w 2256993"/>
                <a:gd name="connsiteY16" fmla="*/ 468260 h 579994"/>
                <a:gd name="connsiteX17" fmla="*/ 608782 w 2256993"/>
                <a:gd name="connsiteY17" fmla="*/ 523504 h 579994"/>
                <a:gd name="connsiteX18" fmla="*/ 893580 w 2256993"/>
                <a:gd name="connsiteY18" fmla="*/ 547317 h 579994"/>
                <a:gd name="connsiteX19" fmla="*/ 1124085 w 2256993"/>
                <a:gd name="connsiteY19" fmla="*/ 558747 h 579994"/>
                <a:gd name="connsiteX20" fmla="*/ 1279342 w 2256993"/>
                <a:gd name="connsiteY20" fmla="*/ 578750 h 579994"/>
                <a:gd name="connsiteX21" fmla="*/ 1435552 w 2256993"/>
                <a:gd name="connsiteY21" fmla="*/ 572082 h 579994"/>
                <a:gd name="connsiteX22" fmla="*/ 1612717 w 2256993"/>
                <a:gd name="connsiteY22" fmla="*/ 556842 h 579994"/>
                <a:gd name="connsiteX23" fmla="*/ 1778452 w 2256993"/>
                <a:gd name="connsiteY23" fmla="*/ 527315 h 579994"/>
                <a:gd name="connsiteX24" fmla="*/ 2002290 w 2256993"/>
                <a:gd name="connsiteY24" fmla="*/ 473974 h 579994"/>
                <a:gd name="connsiteX25" fmla="*/ 2148022 w 2256993"/>
                <a:gd name="connsiteY25" fmla="*/ 409204 h 579994"/>
                <a:gd name="connsiteX26" fmla="*/ 2210887 w 2256993"/>
                <a:gd name="connsiteY26" fmla="*/ 364437 h 579994"/>
                <a:gd name="connsiteX27" fmla="*/ 2241367 w 2256993"/>
                <a:gd name="connsiteY27" fmla="*/ 255852 h 579994"/>
                <a:gd name="connsiteX28" fmla="*/ 2236605 w 2256993"/>
                <a:gd name="connsiteY28" fmla="*/ 252042 h 579994"/>
                <a:gd name="connsiteX29" fmla="*/ 1828935 w 2256993"/>
                <a:gd name="connsiteY29" fmla="*/ 413967 h 579994"/>
                <a:gd name="connsiteX30" fmla="*/ 1828935 w 2256993"/>
                <a:gd name="connsiteY30" fmla="*/ 413967 h 579994"/>
                <a:gd name="connsiteX31" fmla="*/ 1828935 w 2256993"/>
                <a:gd name="connsiteY31" fmla="*/ 413967 h 579994"/>
                <a:gd name="connsiteX32" fmla="*/ 1828935 w 2256993"/>
                <a:gd name="connsiteY32" fmla="*/ 413967 h 579994"/>
                <a:gd name="connsiteX33" fmla="*/ 1828935 w 2256993"/>
                <a:gd name="connsiteY33" fmla="*/ 413967 h 579994"/>
                <a:gd name="connsiteX34" fmla="*/ 1828935 w 2256993"/>
                <a:gd name="connsiteY34" fmla="*/ 413967 h 579994"/>
                <a:gd name="connsiteX35" fmla="*/ 1446030 w 2256993"/>
                <a:gd name="connsiteY35" fmla="*/ 460640 h 579994"/>
                <a:gd name="connsiteX36" fmla="*/ 1446030 w 2256993"/>
                <a:gd name="connsiteY36" fmla="*/ 460640 h 579994"/>
                <a:gd name="connsiteX37" fmla="*/ 1448887 w 2256993"/>
                <a:gd name="connsiteY37" fmla="*/ 459687 h 579994"/>
                <a:gd name="connsiteX38" fmla="*/ 1447935 w 2256993"/>
                <a:gd name="connsiteY38" fmla="*/ 461592 h 579994"/>
                <a:gd name="connsiteX39" fmla="*/ 1446030 w 2256993"/>
                <a:gd name="connsiteY39" fmla="*/ 460640 h 579994"/>
                <a:gd name="connsiteX40" fmla="*/ 1446030 w 2256993"/>
                <a:gd name="connsiteY40" fmla="*/ 460640 h 579994"/>
                <a:gd name="connsiteX41" fmla="*/ 1478415 w 2256993"/>
                <a:gd name="connsiteY41" fmla="*/ 366342 h 579994"/>
                <a:gd name="connsiteX42" fmla="*/ 1478415 w 2256993"/>
                <a:gd name="connsiteY42" fmla="*/ 366342 h 579994"/>
                <a:gd name="connsiteX43" fmla="*/ 1478415 w 2256993"/>
                <a:gd name="connsiteY43" fmla="*/ 366342 h 579994"/>
                <a:gd name="connsiteX44" fmla="*/ 1478415 w 2256993"/>
                <a:gd name="connsiteY44" fmla="*/ 366342 h 579994"/>
                <a:gd name="connsiteX45" fmla="*/ 1478415 w 2256993"/>
                <a:gd name="connsiteY45" fmla="*/ 366342 h 579994"/>
                <a:gd name="connsiteX46" fmla="*/ 1478415 w 2256993"/>
                <a:gd name="connsiteY46" fmla="*/ 366342 h 579994"/>
                <a:gd name="connsiteX47" fmla="*/ 1478415 w 2256993"/>
                <a:gd name="connsiteY47" fmla="*/ 366342 h 579994"/>
                <a:gd name="connsiteX48" fmla="*/ 1478415 w 2256993"/>
                <a:gd name="connsiteY48" fmla="*/ 366342 h 579994"/>
                <a:gd name="connsiteX49" fmla="*/ 1478415 w 2256993"/>
                <a:gd name="connsiteY49" fmla="*/ 366342 h 579994"/>
                <a:gd name="connsiteX50" fmla="*/ 1478415 w 2256993"/>
                <a:gd name="connsiteY50" fmla="*/ 366342 h 579994"/>
                <a:gd name="connsiteX51" fmla="*/ 1479367 w 2256993"/>
                <a:gd name="connsiteY51" fmla="*/ 366342 h 579994"/>
                <a:gd name="connsiteX52" fmla="*/ 1479367 w 2256993"/>
                <a:gd name="connsiteY52" fmla="*/ 367294 h 579994"/>
                <a:gd name="connsiteX53" fmla="*/ 1478415 w 2256993"/>
                <a:gd name="connsiteY53" fmla="*/ 366342 h 579994"/>
                <a:gd name="connsiteX54" fmla="*/ 1478415 w 2256993"/>
                <a:gd name="connsiteY54" fmla="*/ 366342 h 579994"/>
                <a:gd name="connsiteX55" fmla="*/ 1331730 w 2256993"/>
                <a:gd name="connsiteY55" fmla="*/ 158697 h 579994"/>
                <a:gd name="connsiteX56" fmla="*/ 1328872 w 2256993"/>
                <a:gd name="connsiteY56" fmla="*/ 156792 h 579994"/>
                <a:gd name="connsiteX57" fmla="*/ 1331730 w 2256993"/>
                <a:gd name="connsiteY57" fmla="*/ 157744 h 579994"/>
                <a:gd name="connsiteX58" fmla="*/ 1331730 w 2256993"/>
                <a:gd name="connsiteY58" fmla="*/ 158697 h 579994"/>
                <a:gd name="connsiteX59" fmla="*/ 1331730 w 2256993"/>
                <a:gd name="connsiteY59" fmla="*/ 158697 h 579994"/>
                <a:gd name="connsiteX60" fmla="*/ 949777 w 2256993"/>
                <a:gd name="connsiteY60" fmla="*/ 92022 h 579994"/>
                <a:gd name="connsiteX61" fmla="*/ 949777 w 2256993"/>
                <a:gd name="connsiteY61" fmla="*/ 92022 h 579994"/>
                <a:gd name="connsiteX62" fmla="*/ 949777 w 2256993"/>
                <a:gd name="connsiteY62" fmla="*/ 92022 h 579994"/>
                <a:gd name="connsiteX63" fmla="*/ 949777 w 2256993"/>
                <a:gd name="connsiteY63" fmla="*/ 92022 h 579994"/>
                <a:gd name="connsiteX64" fmla="*/ 949777 w 2256993"/>
                <a:gd name="connsiteY64" fmla="*/ 92022 h 579994"/>
                <a:gd name="connsiteX65" fmla="*/ 339225 w 2256993"/>
                <a:gd name="connsiteY65" fmla="*/ 366342 h 579994"/>
                <a:gd name="connsiteX66" fmla="*/ 339225 w 2256993"/>
                <a:gd name="connsiteY66" fmla="*/ 366342 h 579994"/>
                <a:gd name="connsiteX67" fmla="*/ 339225 w 2256993"/>
                <a:gd name="connsiteY67" fmla="*/ 366342 h 579994"/>
                <a:gd name="connsiteX68" fmla="*/ 339225 w 2256993"/>
                <a:gd name="connsiteY68" fmla="*/ 366342 h 579994"/>
                <a:gd name="connsiteX69" fmla="*/ 339225 w 2256993"/>
                <a:gd name="connsiteY69" fmla="*/ 366342 h 579994"/>
                <a:gd name="connsiteX70" fmla="*/ 339225 w 2256993"/>
                <a:gd name="connsiteY70" fmla="*/ 366342 h 579994"/>
                <a:gd name="connsiteX71" fmla="*/ 339225 w 2256993"/>
                <a:gd name="connsiteY71" fmla="*/ 366342 h 5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56993" h="579994">
                  <a:moveTo>
                    <a:pt x="2236605" y="252042"/>
                  </a:moveTo>
                  <a:cubicBezTo>
                    <a:pt x="2183265" y="204417"/>
                    <a:pt x="2125162" y="172032"/>
                    <a:pt x="2057535" y="147267"/>
                  </a:cubicBezTo>
                  <a:cubicBezTo>
                    <a:pt x="2006100" y="128217"/>
                    <a:pt x="1953712" y="111072"/>
                    <a:pt x="1901325" y="93927"/>
                  </a:cubicBezTo>
                  <a:cubicBezTo>
                    <a:pt x="1847985" y="76782"/>
                    <a:pt x="1794645" y="50112"/>
                    <a:pt x="1738447" y="47254"/>
                  </a:cubicBezTo>
                  <a:cubicBezTo>
                    <a:pt x="1700347" y="44397"/>
                    <a:pt x="1662247" y="42492"/>
                    <a:pt x="1624147" y="39634"/>
                  </a:cubicBezTo>
                  <a:cubicBezTo>
                    <a:pt x="1588905" y="37729"/>
                    <a:pt x="1549852" y="39634"/>
                    <a:pt x="1514610" y="32014"/>
                  </a:cubicBezTo>
                  <a:cubicBezTo>
                    <a:pt x="1424122" y="12964"/>
                    <a:pt x="1330777" y="12012"/>
                    <a:pt x="1239337" y="3439"/>
                  </a:cubicBezTo>
                  <a:cubicBezTo>
                    <a:pt x="1142182" y="-6086"/>
                    <a:pt x="1045027" y="6297"/>
                    <a:pt x="948825" y="14869"/>
                  </a:cubicBezTo>
                  <a:cubicBezTo>
                    <a:pt x="854527" y="23442"/>
                    <a:pt x="759277" y="29157"/>
                    <a:pt x="664980" y="40587"/>
                  </a:cubicBezTo>
                  <a:cubicBezTo>
                    <a:pt x="572587" y="52017"/>
                    <a:pt x="480195" y="65352"/>
                    <a:pt x="387802" y="82497"/>
                  </a:cubicBezTo>
                  <a:cubicBezTo>
                    <a:pt x="341130" y="91069"/>
                    <a:pt x="294457" y="100594"/>
                    <a:pt x="247785" y="111072"/>
                  </a:cubicBezTo>
                  <a:cubicBezTo>
                    <a:pt x="206827" y="120597"/>
                    <a:pt x="165870" y="132027"/>
                    <a:pt x="127770" y="151077"/>
                  </a:cubicBezTo>
                  <a:cubicBezTo>
                    <a:pt x="102052" y="163459"/>
                    <a:pt x="79192" y="179652"/>
                    <a:pt x="58237" y="197749"/>
                  </a:cubicBezTo>
                  <a:cubicBezTo>
                    <a:pt x="39187" y="213942"/>
                    <a:pt x="15375" y="228229"/>
                    <a:pt x="5850" y="252994"/>
                  </a:cubicBezTo>
                  <a:cubicBezTo>
                    <a:pt x="-18915" y="313954"/>
                    <a:pt x="40140" y="360627"/>
                    <a:pt x="85860" y="386344"/>
                  </a:cubicBezTo>
                  <a:cubicBezTo>
                    <a:pt x="123007" y="406347"/>
                    <a:pt x="163012" y="426349"/>
                    <a:pt x="203970" y="440637"/>
                  </a:cubicBezTo>
                  <a:cubicBezTo>
                    <a:pt x="246832" y="455877"/>
                    <a:pt x="290647" y="459687"/>
                    <a:pt x="334462" y="468260"/>
                  </a:cubicBezTo>
                  <a:cubicBezTo>
                    <a:pt x="425902" y="484452"/>
                    <a:pt x="516390" y="508265"/>
                    <a:pt x="608782" y="523504"/>
                  </a:cubicBezTo>
                  <a:cubicBezTo>
                    <a:pt x="702127" y="538744"/>
                    <a:pt x="798330" y="544460"/>
                    <a:pt x="893580" y="547317"/>
                  </a:cubicBezTo>
                  <a:cubicBezTo>
                    <a:pt x="970732" y="549222"/>
                    <a:pt x="1046932" y="547317"/>
                    <a:pt x="1124085" y="558747"/>
                  </a:cubicBezTo>
                  <a:cubicBezTo>
                    <a:pt x="1175520" y="566367"/>
                    <a:pt x="1226955" y="574940"/>
                    <a:pt x="1279342" y="578750"/>
                  </a:cubicBezTo>
                  <a:cubicBezTo>
                    <a:pt x="1331730" y="582560"/>
                    <a:pt x="1383165" y="576844"/>
                    <a:pt x="1435552" y="572082"/>
                  </a:cubicBezTo>
                  <a:cubicBezTo>
                    <a:pt x="1494607" y="567319"/>
                    <a:pt x="1553662" y="562557"/>
                    <a:pt x="1612717" y="556842"/>
                  </a:cubicBezTo>
                  <a:cubicBezTo>
                    <a:pt x="1667962" y="552080"/>
                    <a:pt x="1725112" y="546365"/>
                    <a:pt x="1778452" y="527315"/>
                  </a:cubicBezTo>
                  <a:cubicBezTo>
                    <a:pt x="1850842" y="502549"/>
                    <a:pt x="1926090" y="486357"/>
                    <a:pt x="2002290" y="473974"/>
                  </a:cubicBezTo>
                  <a:cubicBezTo>
                    <a:pt x="2054677" y="465402"/>
                    <a:pt x="2108970" y="448257"/>
                    <a:pt x="2148022" y="409204"/>
                  </a:cubicBezTo>
                  <a:cubicBezTo>
                    <a:pt x="2166120" y="391107"/>
                    <a:pt x="2191837" y="382535"/>
                    <a:pt x="2210887" y="364437"/>
                  </a:cubicBezTo>
                  <a:cubicBezTo>
                    <a:pt x="2239462" y="339672"/>
                    <a:pt x="2279467" y="291094"/>
                    <a:pt x="2241367" y="255852"/>
                  </a:cubicBezTo>
                  <a:cubicBezTo>
                    <a:pt x="2239462" y="254899"/>
                    <a:pt x="2237557" y="252994"/>
                    <a:pt x="2236605" y="252042"/>
                  </a:cubicBezTo>
                  <a:close/>
                  <a:moveTo>
                    <a:pt x="1828935" y="413967"/>
                  </a:move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close/>
                  <a:moveTo>
                    <a:pt x="1446030" y="460640"/>
                  </a:moveTo>
                  <a:lnTo>
                    <a:pt x="1446030" y="460640"/>
                  </a:lnTo>
                  <a:cubicBezTo>
                    <a:pt x="1446982" y="459687"/>
                    <a:pt x="1447935" y="459687"/>
                    <a:pt x="1448887" y="459687"/>
                  </a:cubicBezTo>
                  <a:cubicBezTo>
                    <a:pt x="1447935" y="460640"/>
                    <a:pt x="1447935" y="460640"/>
                    <a:pt x="1447935" y="461592"/>
                  </a:cubicBezTo>
                  <a:cubicBezTo>
                    <a:pt x="1447935" y="461592"/>
                    <a:pt x="1446982" y="460640"/>
                    <a:pt x="1446030" y="460640"/>
                  </a:cubicBezTo>
                  <a:lnTo>
                    <a:pt x="1446030" y="460640"/>
                  </a:lnTo>
                  <a:close/>
                  <a:moveTo>
                    <a:pt x="1478415" y="366342"/>
                  </a:move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9367" y="366342"/>
                    <a:pt x="1479367" y="366342"/>
                  </a:cubicBezTo>
                  <a:lnTo>
                    <a:pt x="1479367" y="367294"/>
                  </a:lnTo>
                  <a:cubicBezTo>
                    <a:pt x="1479367" y="366342"/>
                    <a:pt x="1478415" y="366342"/>
                    <a:pt x="1478415" y="366342"/>
                  </a:cubicBezTo>
                  <a:lnTo>
                    <a:pt x="1478415" y="366342"/>
                  </a:lnTo>
                  <a:close/>
                  <a:moveTo>
                    <a:pt x="1331730" y="158697"/>
                  </a:moveTo>
                  <a:cubicBezTo>
                    <a:pt x="1330777" y="157744"/>
                    <a:pt x="1329825" y="157744"/>
                    <a:pt x="1328872" y="156792"/>
                  </a:cubicBezTo>
                  <a:cubicBezTo>
                    <a:pt x="1329825" y="156792"/>
                    <a:pt x="1330777" y="156792"/>
                    <a:pt x="1331730" y="157744"/>
                  </a:cubicBezTo>
                  <a:cubicBezTo>
                    <a:pt x="1331730" y="157744"/>
                    <a:pt x="1331730" y="157744"/>
                    <a:pt x="1331730" y="158697"/>
                  </a:cubicBezTo>
                  <a:lnTo>
                    <a:pt x="1331730" y="158697"/>
                  </a:lnTo>
                  <a:close/>
                  <a:moveTo>
                    <a:pt x="949777" y="92022"/>
                  </a:move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close/>
                  <a:moveTo>
                    <a:pt x="339225" y="366342"/>
                  </a:moveTo>
                  <a:lnTo>
                    <a:pt x="339225" y="366342"/>
                  </a:lnTo>
                  <a:cubicBezTo>
                    <a:pt x="340177" y="366342"/>
                    <a:pt x="340177" y="366342"/>
                    <a:pt x="339225" y="366342"/>
                  </a:cubicBezTo>
                  <a:cubicBezTo>
                    <a:pt x="340177" y="366342"/>
                    <a:pt x="340177" y="366342"/>
                    <a:pt x="339225" y="366342"/>
                  </a:cubicBezTo>
                  <a:lnTo>
                    <a:pt x="339225" y="366342"/>
                  </a:lnTo>
                  <a:lnTo>
                    <a:pt x="339225" y="366342"/>
                  </a:lnTo>
                  <a:lnTo>
                    <a:pt x="339225" y="366342"/>
                  </a:lnTo>
                  <a:close/>
                </a:path>
              </a:pathLst>
            </a:custGeom>
            <a:solidFill>
              <a:srgbClr val="974D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7AD7365-E32A-B026-CFD9-8FAC7998DB4E}"/>
                </a:ext>
              </a:extLst>
            </p:cNvPr>
            <p:cNvSpPr/>
            <p:nvPr/>
          </p:nvSpPr>
          <p:spPr>
            <a:xfrm>
              <a:off x="8170443" y="5414656"/>
              <a:ext cx="282892" cy="94258"/>
            </a:xfrm>
            <a:custGeom>
              <a:avLst/>
              <a:gdLst>
                <a:gd name="connsiteX0" fmla="*/ 199072 w 282892"/>
                <a:gd name="connsiteY0" fmla="*/ 2818 h 94258"/>
                <a:gd name="connsiteX1" fmla="*/ 91440 w 282892"/>
                <a:gd name="connsiteY1" fmla="*/ 19011 h 94258"/>
                <a:gd name="connsiteX2" fmla="*/ 39053 w 282892"/>
                <a:gd name="connsiteY2" fmla="*/ 29488 h 94258"/>
                <a:gd name="connsiteX3" fmla="*/ 2858 w 282892"/>
                <a:gd name="connsiteY3" fmla="*/ 42823 h 94258"/>
                <a:gd name="connsiteX4" fmla="*/ 0 w 282892"/>
                <a:gd name="connsiteY4" fmla="*/ 94258 h 94258"/>
                <a:gd name="connsiteX5" fmla="*/ 19050 w 282892"/>
                <a:gd name="connsiteY5" fmla="*/ 90448 h 94258"/>
                <a:gd name="connsiteX6" fmla="*/ 147638 w 282892"/>
                <a:gd name="connsiteY6" fmla="*/ 52348 h 94258"/>
                <a:gd name="connsiteX7" fmla="*/ 219075 w 282892"/>
                <a:gd name="connsiteY7" fmla="*/ 35203 h 94258"/>
                <a:gd name="connsiteX8" fmla="*/ 282892 w 282892"/>
                <a:gd name="connsiteY8" fmla="*/ 913 h 94258"/>
                <a:gd name="connsiteX9" fmla="*/ 199072 w 282892"/>
                <a:gd name="connsiteY9" fmla="*/ 2818 h 9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94258">
                  <a:moveTo>
                    <a:pt x="199072" y="2818"/>
                  </a:moveTo>
                  <a:cubicBezTo>
                    <a:pt x="162878" y="1866"/>
                    <a:pt x="126683" y="10438"/>
                    <a:pt x="91440" y="19011"/>
                  </a:cubicBezTo>
                  <a:cubicBezTo>
                    <a:pt x="74295" y="22821"/>
                    <a:pt x="56197" y="26631"/>
                    <a:pt x="39053" y="29488"/>
                  </a:cubicBezTo>
                  <a:cubicBezTo>
                    <a:pt x="25717" y="31393"/>
                    <a:pt x="7620" y="29488"/>
                    <a:pt x="2858" y="42823"/>
                  </a:cubicBezTo>
                  <a:cubicBezTo>
                    <a:pt x="0" y="48538"/>
                    <a:pt x="4763" y="92353"/>
                    <a:pt x="0" y="94258"/>
                  </a:cubicBezTo>
                  <a:cubicBezTo>
                    <a:pt x="6667" y="92353"/>
                    <a:pt x="12383" y="91401"/>
                    <a:pt x="19050" y="90448"/>
                  </a:cubicBezTo>
                  <a:cubicBezTo>
                    <a:pt x="62865" y="79971"/>
                    <a:pt x="104775" y="64731"/>
                    <a:pt x="147638" y="52348"/>
                  </a:cubicBezTo>
                  <a:cubicBezTo>
                    <a:pt x="171450" y="45681"/>
                    <a:pt x="195263" y="42823"/>
                    <a:pt x="219075" y="35203"/>
                  </a:cubicBezTo>
                  <a:cubicBezTo>
                    <a:pt x="241935" y="27583"/>
                    <a:pt x="260985" y="12343"/>
                    <a:pt x="282892" y="913"/>
                  </a:cubicBezTo>
                  <a:cubicBezTo>
                    <a:pt x="253365" y="-1944"/>
                    <a:pt x="226695" y="2818"/>
                    <a:pt x="199072" y="2818"/>
                  </a:cubicBez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01980F-5131-FF0D-02AA-0F55208E9A7F}"/>
                </a:ext>
              </a:extLst>
            </p:cNvPr>
            <p:cNvSpPr/>
            <p:nvPr/>
          </p:nvSpPr>
          <p:spPr>
            <a:xfrm>
              <a:off x="7635138" y="5536595"/>
              <a:ext cx="323850" cy="38283"/>
            </a:xfrm>
            <a:custGeom>
              <a:avLst/>
              <a:gdLst>
                <a:gd name="connsiteX0" fmla="*/ 0 w 323850"/>
                <a:gd name="connsiteY0" fmla="*/ 34232 h 38283"/>
                <a:gd name="connsiteX1" fmla="*/ 323850 w 323850"/>
                <a:gd name="connsiteY1" fmla="*/ 18039 h 38283"/>
                <a:gd name="connsiteX2" fmla="*/ 0 w 323850"/>
                <a:gd name="connsiteY2" fmla="*/ 34232 h 38283"/>
                <a:gd name="connsiteX3" fmla="*/ 0 w 323850"/>
                <a:gd name="connsiteY3" fmla="*/ 34232 h 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8283">
                  <a:moveTo>
                    <a:pt x="0" y="34232"/>
                  </a:moveTo>
                  <a:cubicBezTo>
                    <a:pt x="106680" y="44709"/>
                    <a:pt x="214313" y="33279"/>
                    <a:pt x="323850" y="18039"/>
                  </a:cubicBezTo>
                  <a:cubicBezTo>
                    <a:pt x="211455" y="-3868"/>
                    <a:pt x="102870" y="-13393"/>
                    <a:pt x="0" y="34232"/>
                  </a:cubicBezTo>
                  <a:lnTo>
                    <a:pt x="0" y="3423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0C4B7ED-771D-E778-55C8-38E0874A4230}"/>
                </a:ext>
              </a:extLst>
            </p:cNvPr>
            <p:cNvSpPr/>
            <p:nvPr/>
          </p:nvSpPr>
          <p:spPr>
            <a:xfrm>
              <a:off x="7006488" y="5517260"/>
              <a:ext cx="314325" cy="37927"/>
            </a:xfrm>
            <a:custGeom>
              <a:avLst/>
              <a:gdLst>
                <a:gd name="connsiteX0" fmla="*/ 0 w 314325"/>
                <a:gd name="connsiteY0" fmla="*/ 4036 h 37927"/>
                <a:gd name="connsiteX1" fmla="*/ 314325 w 314325"/>
                <a:gd name="connsiteY1" fmla="*/ 28801 h 37927"/>
                <a:gd name="connsiteX2" fmla="*/ 0 w 314325"/>
                <a:gd name="connsiteY2" fmla="*/ 4036 h 37927"/>
                <a:gd name="connsiteX3" fmla="*/ 0 w 314325"/>
                <a:gd name="connsiteY3" fmla="*/ 4036 h 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37927">
                  <a:moveTo>
                    <a:pt x="0" y="4036"/>
                  </a:moveTo>
                  <a:cubicBezTo>
                    <a:pt x="103822" y="16419"/>
                    <a:pt x="204788" y="55471"/>
                    <a:pt x="314325" y="28801"/>
                  </a:cubicBezTo>
                  <a:cubicBezTo>
                    <a:pt x="257175" y="6894"/>
                    <a:pt x="86677" y="-7394"/>
                    <a:pt x="0" y="4036"/>
                  </a:cubicBezTo>
                  <a:lnTo>
                    <a:pt x="0" y="4036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4EB96A4-732C-0C89-15DA-451B0C04D578}"/>
                </a:ext>
              </a:extLst>
            </p:cNvPr>
            <p:cNvSpPr/>
            <p:nvPr/>
          </p:nvSpPr>
          <p:spPr>
            <a:xfrm>
              <a:off x="6701688" y="5451159"/>
              <a:ext cx="161925" cy="47277"/>
            </a:xfrm>
            <a:custGeom>
              <a:avLst/>
              <a:gdLst>
                <a:gd name="connsiteX0" fmla="*/ 119063 w 161925"/>
                <a:gd name="connsiteY0" fmla="*/ 605 h 47277"/>
                <a:gd name="connsiteX1" fmla="*/ 0 w 161925"/>
                <a:gd name="connsiteY1" fmla="*/ 15845 h 47277"/>
                <a:gd name="connsiteX2" fmla="*/ 161925 w 161925"/>
                <a:gd name="connsiteY2" fmla="*/ 47278 h 47277"/>
                <a:gd name="connsiteX3" fmla="*/ 119063 w 161925"/>
                <a:gd name="connsiteY3" fmla="*/ 605 h 47277"/>
                <a:gd name="connsiteX4" fmla="*/ 119063 w 161925"/>
                <a:gd name="connsiteY4" fmla="*/ 605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7277">
                  <a:moveTo>
                    <a:pt x="119063" y="605"/>
                  </a:moveTo>
                  <a:cubicBezTo>
                    <a:pt x="78105" y="-2252"/>
                    <a:pt x="39053" y="5368"/>
                    <a:pt x="0" y="15845"/>
                  </a:cubicBezTo>
                  <a:cubicBezTo>
                    <a:pt x="54293" y="25370"/>
                    <a:pt x="107632" y="35848"/>
                    <a:pt x="161925" y="47278"/>
                  </a:cubicBezTo>
                  <a:cubicBezTo>
                    <a:pt x="160020" y="16798"/>
                    <a:pt x="145733" y="2510"/>
                    <a:pt x="119063" y="605"/>
                  </a:cubicBezTo>
                  <a:lnTo>
                    <a:pt x="119063" y="605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BC3317A-CCCE-C6B6-9ED7-92A732195157}"/>
                </a:ext>
              </a:extLst>
            </p:cNvPr>
            <p:cNvSpPr/>
            <p:nvPr/>
          </p:nvSpPr>
          <p:spPr>
            <a:xfrm>
              <a:off x="6444916" y="5049069"/>
              <a:ext cx="2066226" cy="493423"/>
            </a:xfrm>
            <a:custGeom>
              <a:avLst/>
              <a:gdLst>
                <a:gd name="connsiteX0" fmla="*/ 2042709 w 2066226"/>
                <a:gd name="connsiteY0" fmla="*/ 229340 h 493423"/>
                <a:gd name="connsiteX1" fmla="*/ 2036994 w 2066226"/>
                <a:gd name="connsiteY1" fmla="*/ 227435 h 493423"/>
                <a:gd name="connsiteX2" fmla="*/ 1980797 w 2066226"/>
                <a:gd name="connsiteY2" fmla="*/ 199812 h 493423"/>
                <a:gd name="connsiteX3" fmla="*/ 1973177 w 2066226"/>
                <a:gd name="connsiteY3" fmla="*/ 183620 h 493423"/>
                <a:gd name="connsiteX4" fmla="*/ 1956984 w 2066226"/>
                <a:gd name="connsiteY4" fmla="*/ 171237 h 493423"/>
                <a:gd name="connsiteX5" fmla="*/ 1843637 w 2066226"/>
                <a:gd name="connsiteY5" fmla="*/ 137900 h 493423"/>
                <a:gd name="connsiteX6" fmla="*/ 1826492 w 2066226"/>
                <a:gd name="connsiteY6" fmla="*/ 130280 h 493423"/>
                <a:gd name="connsiteX7" fmla="*/ 1728384 w 2066226"/>
                <a:gd name="connsiteY7" fmla="*/ 75987 h 493423"/>
                <a:gd name="connsiteX8" fmla="*/ 1623609 w 2066226"/>
                <a:gd name="connsiteY8" fmla="*/ 67415 h 493423"/>
                <a:gd name="connsiteX9" fmla="*/ 1454064 w 2066226"/>
                <a:gd name="connsiteY9" fmla="*/ 44555 h 493423"/>
                <a:gd name="connsiteX10" fmla="*/ 1308332 w 2066226"/>
                <a:gd name="connsiteY10" fmla="*/ 35030 h 493423"/>
                <a:gd name="connsiteX11" fmla="*/ 961622 w 2066226"/>
                <a:gd name="connsiteY11" fmla="*/ 4550 h 493423"/>
                <a:gd name="connsiteX12" fmla="*/ 895899 w 2066226"/>
                <a:gd name="connsiteY12" fmla="*/ 15027 h 493423"/>
                <a:gd name="connsiteX13" fmla="*/ 795887 w 2066226"/>
                <a:gd name="connsiteY13" fmla="*/ 18837 h 493423"/>
                <a:gd name="connsiteX14" fmla="*/ 519662 w 2066226"/>
                <a:gd name="connsiteY14" fmla="*/ 47412 h 493423"/>
                <a:gd name="connsiteX15" fmla="*/ 402504 w 2066226"/>
                <a:gd name="connsiteY15" fmla="*/ 75035 h 493423"/>
                <a:gd name="connsiteX16" fmla="*/ 278679 w 2066226"/>
                <a:gd name="connsiteY16" fmla="*/ 95037 h 493423"/>
                <a:gd name="connsiteX17" fmla="*/ 171047 w 2066226"/>
                <a:gd name="connsiteY17" fmla="*/ 109325 h 493423"/>
                <a:gd name="connsiteX18" fmla="*/ 88179 w 2066226"/>
                <a:gd name="connsiteY18" fmla="*/ 138852 h 493423"/>
                <a:gd name="connsiteX19" fmla="*/ 64367 w 2066226"/>
                <a:gd name="connsiteY19" fmla="*/ 167427 h 493423"/>
                <a:gd name="connsiteX20" fmla="*/ 7217 w 2066226"/>
                <a:gd name="connsiteY20" fmla="*/ 234102 h 493423"/>
                <a:gd name="connsiteX21" fmla="*/ 14837 w 2066226"/>
                <a:gd name="connsiteY21" fmla="*/ 274107 h 493423"/>
                <a:gd name="connsiteX22" fmla="*/ 40554 w 2066226"/>
                <a:gd name="connsiteY22" fmla="*/ 285537 h 493423"/>
                <a:gd name="connsiteX23" fmla="*/ 113897 w 2066226"/>
                <a:gd name="connsiteY23" fmla="*/ 345545 h 493423"/>
                <a:gd name="connsiteX24" fmla="*/ 147234 w 2066226"/>
                <a:gd name="connsiteY24" fmla="*/ 372215 h 493423"/>
                <a:gd name="connsiteX25" fmla="*/ 240579 w 2066226"/>
                <a:gd name="connsiteY25" fmla="*/ 378882 h 493423"/>
                <a:gd name="connsiteX26" fmla="*/ 336782 w 2066226"/>
                <a:gd name="connsiteY26" fmla="*/ 370310 h 493423"/>
                <a:gd name="connsiteX27" fmla="*/ 402504 w 2066226"/>
                <a:gd name="connsiteY27" fmla="*/ 395075 h 493423"/>
                <a:gd name="connsiteX28" fmla="*/ 459654 w 2066226"/>
                <a:gd name="connsiteY28" fmla="*/ 436032 h 493423"/>
                <a:gd name="connsiteX29" fmla="*/ 603482 w 2066226"/>
                <a:gd name="connsiteY29" fmla="*/ 443652 h 493423"/>
                <a:gd name="connsiteX30" fmla="*/ 695874 w 2066226"/>
                <a:gd name="connsiteY30" fmla="*/ 433175 h 493423"/>
                <a:gd name="connsiteX31" fmla="*/ 785409 w 2066226"/>
                <a:gd name="connsiteY31" fmla="*/ 458892 h 493423"/>
                <a:gd name="connsiteX32" fmla="*/ 921617 w 2066226"/>
                <a:gd name="connsiteY32" fmla="*/ 486515 h 493423"/>
                <a:gd name="connsiteX33" fmla="*/ 1061634 w 2066226"/>
                <a:gd name="connsiteY33" fmla="*/ 492230 h 493423"/>
                <a:gd name="connsiteX34" fmla="*/ 1211177 w 2066226"/>
                <a:gd name="connsiteY34" fmla="*/ 480800 h 493423"/>
                <a:gd name="connsiteX35" fmla="*/ 1352147 w 2066226"/>
                <a:gd name="connsiteY35" fmla="*/ 443652 h 493423"/>
                <a:gd name="connsiteX36" fmla="*/ 1526454 w 2066226"/>
                <a:gd name="connsiteY36" fmla="*/ 465560 h 493423"/>
                <a:gd name="connsiteX37" fmla="*/ 1623609 w 2066226"/>
                <a:gd name="connsiteY37" fmla="*/ 455082 h 493423"/>
                <a:gd name="connsiteX38" fmla="*/ 1713144 w 2066226"/>
                <a:gd name="connsiteY38" fmla="*/ 374120 h 493423"/>
                <a:gd name="connsiteX39" fmla="*/ 1798869 w 2066226"/>
                <a:gd name="connsiteY39" fmla="*/ 356975 h 493423"/>
                <a:gd name="connsiteX40" fmla="*/ 1882689 w 2066226"/>
                <a:gd name="connsiteY40" fmla="*/ 334115 h 493423"/>
                <a:gd name="connsiteX41" fmla="*/ 2047472 w 2066226"/>
                <a:gd name="connsiteY41" fmla="*/ 282680 h 493423"/>
                <a:gd name="connsiteX42" fmla="*/ 2062712 w 2066226"/>
                <a:gd name="connsiteY42" fmla="*/ 241722 h 493423"/>
                <a:gd name="connsiteX43" fmla="*/ 2042709 w 2066226"/>
                <a:gd name="connsiteY43" fmla="*/ 229340 h 493423"/>
                <a:gd name="connsiteX44" fmla="*/ 224387 w 2066226"/>
                <a:gd name="connsiteY44" fmla="*/ 343640 h 493423"/>
                <a:gd name="connsiteX45" fmla="*/ 224387 w 2066226"/>
                <a:gd name="connsiteY45" fmla="*/ 343640 h 493423"/>
                <a:gd name="connsiteX46" fmla="*/ 224387 w 2066226"/>
                <a:gd name="connsiteY46" fmla="*/ 343640 h 493423"/>
                <a:gd name="connsiteX47" fmla="*/ 224387 w 2066226"/>
                <a:gd name="connsiteY47" fmla="*/ 343640 h 493423"/>
                <a:gd name="connsiteX48" fmla="*/ 224387 w 2066226"/>
                <a:gd name="connsiteY48" fmla="*/ 343640 h 493423"/>
                <a:gd name="connsiteX49" fmla="*/ 224387 w 2066226"/>
                <a:gd name="connsiteY49" fmla="*/ 343640 h 493423"/>
                <a:gd name="connsiteX50" fmla="*/ 224387 w 2066226"/>
                <a:gd name="connsiteY50" fmla="*/ 343640 h 493423"/>
                <a:gd name="connsiteX51" fmla="*/ 1217844 w 2066226"/>
                <a:gd name="connsiteY51" fmla="*/ 141710 h 493423"/>
                <a:gd name="connsiteX52" fmla="*/ 1214987 w 2066226"/>
                <a:gd name="connsiteY52" fmla="*/ 139805 h 493423"/>
                <a:gd name="connsiteX53" fmla="*/ 1217844 w 2066226"/>
                <a:gd name="connsiteY53" fmla="*/ 140757 h 493423"/>
                <a:gd name="connsiteX54" fmla="*/ 1217844 w 2066226"/>
                <a:gd name="connsiteY54" fmla="*/ 141710 h 493423"/>
                <a:gd name="connsiteX55" fmla="*/ 1217844 w 2066226"/>
                <a:gd name="connsiteY55" fmla="*/ 141710 h 493423"/>
                <a:gd name="connsiteX56" fmla="*/ 1365482 w 2066226"/>
                <a:gd name="connsiteY56" fmla="*/ 343640 h 493423"/>
                <a:gd name="connsiteX57" fmla="*/ 1365482 w 2066226"/>
                <a:gd name="connsiteY57" fmla="*/ 343640 h 493423"/>
                <a:gd name="connsiteX58" fmla="*/ 1365482 w 2066226"/>
                <a:gd name="connsiteY58" fmla="*/ 343640 h 493423"/>
                <a:gd name="connsiteX59" fmla="*/ 1365482 w 2066226"/>
                <a:gd name="connsiteY59" fmla="*/ 343640 h 493423"/>
                <a:gd name="connsiteX60" fmla="*/ 1365482 w 2066226"/>
                <a:gd name="connsiteY60" fmla="*/ 343640 h 493423"/>
                <a:gd name="connsiteX61" fmla="*/ 1365482 w 2066226"/>
                <a:gd name="connsiteY61" fmla="*/ 343640 h 493423"/>
                <a:gd name="connsiteX62" fmla="*/ 1365482 w 2066226"/>
                <a:gd name="connsiteY62" fmla="*/ 343640 h 493423"/>
                <a:gd name="connsiteX63" fmla="*/ 1365482 w 2066226"/>
                <a:gd name="connsiteY63" fmla="*/ 343640 h 493423"/>
                <a:gd name="connsiteX64" fmla="*/ 1365482 w 2066226"/>
                <a:gd name="connsiteY64" fmla="*/ 343640 h 493423"/>
                <a:gd name="connsiteX65" fmla="*/ 1365482 w 2066226"/>
                <a:gd name="connsiteY65" fmla="*/ 343640 h 493423"/>
                <a:gd name="connsiteX66" fmla="*/ 1366434 w 2066226"/>
                <a:gd name="connsiteY66" fmla="*/ 343640 h 493423"/>
                <a:gd name="connsiteX67" fmla="*/ 1366434 w 2066226"/>
                <a:gd name="connsiteY67" fmla="*/ 344592 h 493423"/>
                <a:gd name="connsiteX68" fmla="*/ 1365482 w 2066226"/>
                <a:gd name="connsiteY68" fmla="*/ 343640 h 493423"/>
                <a:gd name="connsiteX69" fmla="*/ 1365482 w 2066226"/>
                <a:gd name="connsiteY69" fmla="*/ 343640 h 493423"/>
                <a:gd name="connsiteX70" fmla="*/ 835892 w 2066226"/>
                <a:gd name="connsiteY70" fmla="*/ 76940 h 493423"/>
                <a:gd name="connsiteX71" fmla="*/ 835892 w 2066226"/>
                <a:gd name="connsiteY71" fmla="*/ 76940 h 493423"/>
                <a:gd name="connsiteX72" fmla="*/ 835892 w 2066226"/>
                <a:gd name="connsiteY72" fmla="*/ 76940 h 493423"/>
                <a:gd name="connsiteX73" fmla="*/ 835892 w 2066226"/>
                <a:gd name="connsiteY73" fmla="*/ 76940 h 493423"/>
                <a:gd name="connsiteX74" fmla="*/ 835892 w 2066226"/>
                <a:gd name="connsiteY74" fmla="*/ 76940 h 493423"/>
                <a:gd name="connsiteX75" fmla="*/ 1333097 w 2066226"/>
                <a:gd name="connsiteY75" fmla="*/ 436032 h 493423"/>
                <a:gd name="connsiteX76" fmla="*/ 1335954 w 2066226"/>
                <a:gd name="connsiteY76" fmla="*/ 435080 h 493423"/>
                <a:gd name="connsiteX77" fmla="*/ 1335002 w 2066226"/>
                <a:gd name="connsiteY77" fmla="*/ 436985 h 493423"/>
                <a:gd name="connsiteX78" fmla="*/ 1333097 w 2066226"/>
                <a:gd name="connsiteY78" fmla="*/ 436032 h 493423"/>
                <a:gd name="connsiteX79" fmla="*/ 1333097 w 2066226"/>
                <a:gd name="connsiteY79" fmla="*/ 436032 h 493423"/>
                <a:gd name="connsiteX80" fmla="*/ 1333097 w 2066226"/>
                <a:gd name="connsiteY80" fmla="*/ 436032 h 493423"/>
                <a:gd name="connsiteX81" fmla="*/ 855894 w 2066226"/>
                <a:gd name="connsiteY81" fmla="*/ 24552 h 493423"/>
                <a:gd name="connsiteX82" fmla="*/ 857799 w 2066226"/>
                <a:gd name="connsiteY82" fmla="*/ 22647 h 493423"/>
                <a:gd name="connsiteX83" fmla="*/ 855894 w 2066226"/>
                <a:gd name="connsiteY83" fmla="*/ 24552 h 493423"/>
                <a:gd name="connsiteX84" fmla="*/ 855894 w 2066226"/>
                <a:gd name="connsiteY84" fmla="*/ 24552 h 49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066226" h="493423">
                  <a:moveTo>
                    <a:pt x="2042709" y="229340"/>
                  </a:moveTo>
                  <a:cubicBezTo>
                    <a:pt x="2040804" y="228387"/>
                    <a:pt x="2038899" y="227435"/>
                    <a:pt x="2036994" y="227435"/>
                  </a:cubicBezTo>
                  <a:cubicBezTo>
                    <a:pt x="2019849" y="220767"/>
                    <a:pt x="1989369" y="217910"/>
                    <a:pt x="1980797" y="199812"/>
                  </a:cubicBezTo>
                  <a:cubicBezTo>
                    <a:pt x="1977939" y="195050"/>
                    <a:pt x="1976987" y="188382"/>
                    <a:pt x="1973177" y="183620"/>
                  </a:cubicBezTo>
                  <a:cubicBezTo>
                    <a:pt x="1969367" y="177905"/>
                    <a:pt x="1962699" y="174095"/>
                    <a:pt x="1956984" y="171237"/>
                  </a:cubicBezTo>
                  <a:cubicBezTo>
                    <a:pt x="1921742" y="153140"/>
                    <a:pt x="1883642" y="140757"/>
                    <a:pt x="1843637" y="137900"/>
                  </a:cubicBezTo>
                  <a:cubicBezTo>
                    <a:pt x="1836017" y="136947"/>
                    <a:pt x="1830302" y="135995"/>
                    <a:pt x="1826492" y="130280"/>
                  </a:cubicBezTo>
                  <a:cubicBezTo>
                    <a:pt x="1798869" y="100752"/>
                    <a:pt x="1767437" y="81702"/>
                    <a:pt x="1728384" y="75987"/>
                  </a:cubicBezTo>
                  <a:cubicBezTo>
                    <a:pt x="1690284" y="70272"/>
                    <a:pt x="1658852" y="80750"/>
                    <a:pt x="1623609" y="67415"/>
                  </a:cubicBezTo>
                  <a:cubicBezTo>
                    <a:pt x="1576937" y="50270"/>
                    <a:pt x="1504547" y="47412"/>
                    <a:pt x="1454064" y="44555"/>
                  </a:cubicBezTo>
                  <a:cubicBezTo>
                    <a:pt x="1404534" y="41697"/>
                    <a:pt x="1356909" y="45507"/>
                    <a:pt x="1308332" y="35030"/>
                  </a:cubicBezTo>
                  <a:cubicBezTo>
                    <a:pt x="1194032" y="12170"/>
                    <a:pt x="1079732" y="-9738"/>
                    <a:pt x="961622" y="4550"/>
                  </a:cubicBezTo>
                  <a:cubicBezTo>
                    <a:pt x="939714" y="4550"/>
                    <a:pt x="917807" y="12170"/>
                    <a:pt x="895899" y="15027"/>
                  </a:cubicBezTo>
                  <a:cubicBezTo>
                    <a:pt x="870182" y="18837"/>
                    <a:pt x="821604" y="15027"/>
                    <a:pt x="795887" y="18837"/>
                  </a:cubicBezTo>
                  <a:cubicBezTo>
                    <a:pt x="695874" y="32172"/>
                    <a:pt x="620627" y="47412"/>
                    <a:pt x="519662" y="47412"/>
                  </a:cubicBezTo>
                  <a:cubicBezTo>
                    <a:pt x="479657" y="47412"/>
                    <a:pt x="443462" y="69320"/>
                    <a:pt x="402504" y="75035"/>
                  </a:cubicBezTo>
                  <a:cubicBezTo>
                    <a:pt x="358689" y="81702"/>
                    <a:pt x="322494" y="94085"/>
                    <a:pt x="278679" y="95037"/>
                  </a:cubicBezTo>
                  <a:cubicBezTo>
                    <a:pt x="246294" y="95990"/>
                    <a:pt x="201527" y="98847"/>
                    <a:pt x="171047" y="109325"/>
                  </a:cubicBezTo>
                  <a:cubicBezTo>
                    <a:pt x="147234" y="117897"/>
                    <a:pt x="103419" y="115992"/>
                    <a:pt x="88179" y="138852"/>
                  </a:cubicBezTo>
                  <a:cubicBezTo>
                    <a:pt x="80559" y="150282"/>
                    <a:pt x="67224" y="154092"/>
                    <a:pt x="64367" y="167427"/>
                  </a:cubicBezTo>
                  <a:cubicBezTo>
                    <a:pt x="55794" y="200765"/>
                    <a:pt x="29124" y="214100"/>
                    <a:pt x="7217" y="234102"/>
                  </a:cubicBezTo>
                  <a:cubicBezTo>
                    <a:pt x="-6118" y="246485"/>
                    <a:pt x="549" y="266487"/>
                    <a:pt x="14837" y="274107"/>
                  </a:cubicBezTo>
                  <a:cubicBezTo>
                    <a:pt x="23409" y="278870"/>
                    <a:pt x="31982" y="283632"/>
                    <a:pt x="40554" y="285537"/>
                  </a:cubicBezTo>
                  <a:cubicBezTo>
                    <a:pt x="76749" y="292205"/>
                    <a:pt x="100562" y="312207"/>
                    <a:pt x="113897" y="345545"/>
                  </a:cubicBezTo>
                  <a:cubicBezTo>
                    <a:pt x="119612" y="360785"/>
                    <a:pt x="131994" y="367452"/>
                    <a:pt x="147234" y="372215"/>
                  </a:cubicBezTo>
                  <a:cubicBezTo>
                    <a:pt x="178667" y="382692"/>
                    <a:pt x="208194" y="380787"/>
                    <a:pt x="240579" y="378882"/>
                  </a:cubicBezTo>
                  <a:cubicBezTo>
                    <a:pt x="272964" y="376977"/>
                    <a:pt x="304397" y="368405"/>
                    <a:pt x="336782" y="370310"/>
                  </a:cubicBezTo>
                  <a:cubicBezTo>
                    <a:pt x="359642" y="372215"/>
                    <a:pt x="385359" y="378882"/>
                    <a:pt x="402504" y="395075"/>
                  </a:cubicBezTo>
                  <a:cubicBezTo>
                    <a:pt x="421554" y="412220"/>
                    <a:pt x="432984" y="428412"/>
                    <a:pt x="459654" y="436032"/>
                  </a:cubicBezTo>
                  <a:cubicBezTo>
                    <a:pt x="506327" y="450320"/>
                    <a:pt x="555857" y="448415"/>
                    <a:pt x="603482" y="443652"/>
                  </a:cubicBezTo>
                  <a:cubicBezTo>
                    <a:pt x="633962" y="439842"/>
                    <a:pt x="665394" y="432222"/>
                    <a:pt x="695874" y="433175"/>
                  </a:cubicBezTo>
                  <a:cubicBezTo>
                    <a:pt x="728259" y="434127"/>
                    <a:pt x="754929" y="449367"/>
                    <a:pt x="785409" y="458892"/>
                  </a:cubicBezTo>
                  <a:cubicBezTo>
                    <a:pt x="829224" y="474132"/>
                    <a:pt x="875897" y="481752"/>
                    <a:pt x="921617" y="486515"/>
                  </a:cubicBezTo>
                  <a:cubicBezTo>
                    <a:pt x="968289" y="491277"/>
                    <a:pt x="1014962" y="488420"/>
                    <a:pt x="1061634" y="492230"/>
                  </a:cubicBezTo>
                  <a:cubicBezTo>
                    <a:pt x="1112117" y="496040"/>
                    <a:pt x="1162599" y="490325"/>
                    <a:pt x="1211177" y="480800"/>
                  </a:cubicBezTo>
                  <a:cubicBezTo>
                    <a:pt x="1258802" y="471275"/>
                    <a:pt x="1304522" y="453177"/>
                    <a:pt x="1352147" y="443652"/>
                  </a:cubicBezTo>
                  <a:cubicBezTo>
                    <a:pt x="1408344" y="431270"/>
                    <a:pt x="1469304" y="462702"/>
                    <a:pt x="1526454" y="465560"/>
                  </a:cubicBezTo>
                  <a:cubicBezTo>
                    <a:pt x="1558839" y="466512"/>
                    <a:pt x="1592177" y="463655"/>
                    <a:pt x="1623609" y="455082"/>
                  </a:cubicBezTo>
                  <a:cubicBezTo>
                    <a:pt x="1654089" y="447462"/>
                    <a:pt x="1736004" y="421745"/>
                    <a:pt x="1713144" y="374120"/>
                  </a:cubicBezTo>
                  <a:cubicBezTo>
                    <a:pt x="1715049" y="376977"/>
                    <a:pt x="1791249" y="358880"/>
                    <a:pt x="1798869" y="356975"/>
                  </a:cubicBezTo>
                  <a:cubicBezTo>
                    <a:pt x="1827444" y="351260"/>
                    <a:pt x="1854114" y="339830"/>
                    <a:pt x="1882689" y="334115"/>
                  </a:cubicBezTo>
                  <a:cubicBezTo>
                    <a:pt x="1943649" y="336972"/>
                    <a:pt x="1996989" y="316017"/>
                    <a:pt x="2047472" y="282680"/>
                  </a:cubicBezTo>
                  <a:cubicBezTo>
                    <a:pt x="2060807" y="274107"/>
                    <a:pt x="2072237" y="256962"/>
                    <a:pt x="2062712" y="241722"/>
                  </a:cubicBezTo>
                  <a:cubicBezTo>
                    <a:pt x="2057949" y="236007"/>
                    <a:pt x="2050329" y="232197"/>
                    <a:pt x="2042709" y="229340"/>
                  </a:cubicBezTo>
                  <a:close/>
                  <a:moveTo>
                    <a:pt x="224387" y="343640"/>
                  </a:moveTo>
                  <a:cubicBezTo>
                    <a:pt x="225339" y="343640"/>
                    <a:pt x="225339" y="343640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4387" y="344592"/>
                    <a:pt x="224387" y="343640"/>
                  </a:cubicBezTo>
                  <a:lnTo>
                    <a:pt x="224387" y="343640"/>
                  </a:lnTo>
                  <a:lnTo>
                    <a:pt x="224387" y="343640"/>
                  </a:lnTo>
                  <a:close/>
                  <a:moveTo>
                    <a:pt x="1217844" y="141710"/>
                  </a:moveTo>
                  <a:cubicBezTo>
                    <a:pt x="1216892" y="140757"/>
                    <a:pt x="1215939" y="140757"/>
                    <a:pt x="1214987" y="139805"/>
                  </a:cubicBezTo>
                  <a:cubicBezTo>
                    <a:pt x="1215939" y="139805"/>
                    <a:pt x="1216892" y="139805"/>
                    <a:pt x="1217844" y="140757"/>
                  </a:cubicBezTo>
                  <a:cubicBezTo>
                    <a:pt x="1218797" y="140757"/>
                    <a:pt x="1217844" y="141710"/>
                    <a:pt x="1217844" y="141710"/>
                  </a:cubicBezTo>
                  <a:lnTo>
                    <a:pt x="1217844" y="141710"/>
                  </a:lnTo>
                  <a:close/>
                  <a:moveTo>
                    <a:pt x="1365482" y="343640"/>
                  </a:move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5482" y="343640"/>
                    <a:pt x="1366434" y="343640"/>
                    <a:pt x="1366434" y="343640"/>
                  </a:cubicBezTo>
                  <a:lnTo>
                    <a:pt x="1366434" y="344592"/>
                  </a:lnTo>
                  <a:cubicBezTo>
                    <a:pt x="1365482" y="344592"/>
                    <a:pt x="1365482" y="344592"/>
                    <a:pt x="1365482" y="343640"/>
                  </a:cubicBezTo>
                  <a:lnTo>
                    <a:pt x="1365482" y="343640"/>
                  </a:lnTo>
                  <a:close/>
                  <a:moveTo>
                    <a:pt x="835892" y="76940"/>
                  </a:moveTo>
                  <a:lnTo>
                    <a:pt x="835892" y="76940"/>
                  </a:lnTo>
                  <a:cubicBezTo>
                    <a:pt x="835892" y="76940"/>
                    <a:pt x="835892" y="76940"/>
                    <a:pt x="835892" y="76940"/>
                  </a:cubicBezTo>
                  <a:cubicBezTo>
                    <a:pt x="835892" y="76940"/>
                    <a:pt x="835892" y="76940"/>
                    <a:pt x="835892" y="76940"/>
                  </a:cubicBezTo>
                  <a:lnTo>
                    <a:pt x="835892" y="76940"/>
                  </a:lnTo>
                  <a:close/>
                  <a:moveTo>
                    <a:pt x="1333097" y="436032"/>
                  </a:moveTo>
                  <a:cubicBezTo>
                    <a:pt x="1334049" y="435080"/>
                    <a:pt x="1335002" y="435080"/>
                    <a:pt x="1335954" y="435080"/>
                  </a:cubicBezTo>
                  <a:cubicBezTo>
                    <a:pt x="1335002" y="436032"/>
                    <a:pt x="1335002" y="436032"/>
                    <a:pt x="1335002" y="436985"/>
                  </a:cubicBezTo>
                  <a:cubicBezTo>
                    <a:pt x="1334049" y="436032"/>
                    <a:pt x="1333097" y="436032"/>
                    <a:pt x="1333097" y="436032"/>
                  </a:cubicBezTo>
                  <a:lnTo>
                    <a:pt x="1333097" y="436032"/>
                  </a:lnTo>
                  <a:lnTo>
                    <a:pt x="1333097" y="436032"/>
                  </a:lnTo>
                  <a:close/>
                  <a:moveTo>
                    <a:pt x="855894" y="24552"/>
                  </a:moveTo>
                  <a:cubicBezTo>
                    <a:pt x="856847" y="23600"/>
                    <a:pt x="856847" y="23600"/>
                    <a:pt x="857799" y="22647"/>
                  </a:cubicBezTo>
                  <a:cubicBezTo>
                    <a:pt x="856847" y="23600"/>
                    <a:pt x="856847" y="23600"/>
                    <a:pt x="855894" y="24552"/>
                  </a:cubicBezTo>
                  <a:lnTo>
                    <a:pt x="855894" y="24552"/>
                  </a:lnTo>
                  <a:close/>
                </a:path>
              </a:pathLst>
            </a:custGeom>
            <a:solidFill>
              <a:srgbClr val="F2D6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4AEEB4-F08B-767A-2B0C-74C591830820}"/>
                </a:ext>
              </a:extLst>
            </p:cNvPr>
            <p:cNvSpPr/>
            <p:nvPr/>
          </p:nvSpPr>
          <p:spPr>
            <a:xfrm>
              <a:off x="7625600" y="5128092"/>
              <a:ext cx="639140" cy="112241"/>
            </a:xfrm>
            <a:custGeom>
              <a:avLst/>
              <a:gdLst>
                <a:gd name="connsiteX0" fmla="*/ 15253 w 639140"/>
                <a:gd name="connsiteY0" fmla="*/ 60782 h 112241"/>
                <a:gd name="connsiteX1" fmla="*/ 6680 w 639140"/>
                <a:gd name="connsiteY1" fmla="*/ 61734 h 112241"/>
                <a:gd name="connsiteX2" fmla="*/ 13 w 639140"/>
                <a:gd name="connsiteY2" fmla="*/ 66497 h 112241"/>
                <a:gd name="connsiteX3" fmla="*/ 70498 w 639140"/>
                <a:gd name="connsiteY3" fmla="*/ 78879 h 112241"/>
                <a:gd name="connsiteX4" fmla="*/ 133363 w 639140"/>
                <a:gd name="connsiteY4" fmla="*/ 101739 h 112241"/>
                <a:gd name="connsiteX5" fmla="*/ 162890 w 639140"/>
                <a:gd name="connsiteY5" fmla="*/ 112217 h 112241"/>
                <a:gd name="connsiteX6" fmla="*/ 302908 w 639140"/>
                <a:gd name="connsiteY6" fmla="*/ 78879 h 112241"/>
                <a:gd name="connsiteX7" fmla="*/ 368630 w 639140"/>
                <a:gd name="connsiteY7" fmla="*/ 56019 h 112241"/>
                <a:gd name="connsiteX8" fmla="*/ 609613 w 639140"/>
                <a:gd name="connsiteY8" fmla="*/ 45542 h 112241"/>
                <a:gd name="connsiteX9" fmla="*/ 639140 w 639140"/>
                <a:gd name="connsiteY9" fmla="*/ 45542 h 112241"/>
                <a:gd name="connsiteX10" fmla="*/ 500075 w 639140"/>
                <a:gd name="connsiteY10" fmla="*/ 774 h 112241"/>
                <a:gd name="connsiteX11" fmla="*/ 390538 w 639140"/>
                <a:gd name="connsiteY11" fmla="*/ 12204 h 112241"/>
                <a:gd name="connsiteX12" fmla="*/ 354343 w 639140"/>
                <a:gd name="connsiteY12" fmla="*/ 23634 h 112241"/>
                <a:gd name="connsiteX13" fmla="*/ 311480 w 639140"/>
                <a:gd name="connsiteY13" fmla="*/ 44589 h 112241"/>
                <a:gd name="connsiteX14" fmla="*/ 224803 w 639140"/>
                <a:gd name="connsiteY14" fmla="*/ 52209 h 112241"/>
                <a:gd name="connsiteX15" fmla="*/ 15253 w 639140"/>
                <a:gd name="connsiteY15" fmla="*/ 60782 h 11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9140" h="112241">
                  <a:moveTo>
                    <a:pt x="15253" y="60782"/>
                  </a:moveTo>
                  <a:cubicBezTo>
                    <a:pt x="12395" y="60782"/>
                    <a:pt x="9538" y="60782"/>
                    <a:pt x="6680" y="61734"/>
                  </a:cubicBezTo>
                  <a:cubicBezTo>
                    <a:pt x="3823" y="62687"/>
                    <a:pt x="13" y="63639"/>
                    <a:pt x="13" y="66497"/>
                  </a:cubicBezTo>
                  <a:cubicBezTo>
                    <a:pt x="-940" y="70307"/>
                    <a:pt x="52400" y="77927"/>
                    <a:pt x="70498" y="78879"/>
                  </a:cubicBezTo>
                  <a:cubicBezTo>
                    <a:pt x="94310" y="79832"/>
                    <a:pt x="116218" y="82689"/>
                    <a:pt x="133363" y="101739"/>
                  </a:cubicBezTo>
                  <a:cubicBezTo>
                    <a:pt x="140983" y="110312"/>
                    <a:pt x="151460" y="112217"/>
                    <a:pt x="162890" y="112217"/>
                  </a:cubicBezTo>
                  <a:cubicBezTo>
                    <a:pt x="194323" y="113169"/>
                    <a:pt x="295288" y="86499"/>
                    <a:pt x="302908" y="78879"/>
                  </a:cubicBezTo>
                  <a:cubicBezTo>
                    <a:pt x="321005" y="61734"/>
                    <a:pt x="345770" y="59829"/>
                    <a:pt x="368630" y="56019"/>
                  </a:cubicBezTo>
                  <a:cubicBezTo>
                    <a:pt x="448640" y="41732"/>
                    <a:pt x="529603" y="45542"/>
                    <a:pt x="609613" y="45542"/>
                  </a:cubicBezTo>
                  <a:cubicBezTo>
                    <a:pt x="619138" y="45542"/>
                    <a:pt x="629615" y="51257"/>
                    <a:pt x="639140" y="45542"/>
                  </a:cubicBezTo>
                  <a:cubicBezTo>
                    <a:pt x="601040" y="6489"/>
                    <a:pt x="553415" y="-3036"/>
                    <a:pt x="500075" y="774"/>
                  </a:cubicBezTo>
                  <a:cubicBezTo>
                    <a:pt x="492455" y="-1131"/>
                    <a:pt x="433400" y="12204"/>
                    <a:pt x="390538" y="12204"/>
                  </a:cubicBezTo>
                  <a:cubicBezTo>
                    <a:pt x="377203" y="12204"/>
                    <a:pt x="363868" y="14109"/>
                    <a:pt x="354343" y="23634"/>
                  </a:cubicBezTo>
                  <a:cubicBezTo>
                    <a:pt x="344818" y="38874"/>
                    <a:pt x="328625" y="42684"/>
                    <a:pt x="311480" y="44589"/>
                  </a:cubicBezTo>
                  <a:cubicBezTo>
                    <a:pt x="282905" y="47447"/>
                    <a:pt x="254330" y="50304"/>
                    <a:pt x="224803" y="52209"/>
                  </a:cubicBezTo>
                  <a:cubicBezTo>
                    <a:pt x="165748" y="55067"/>
                    <a:pt x="21920" y="59829"/>
                    <a:pt x="15253" y="60782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81D0EB4-1B7A-9A64-AFBE-3D6094145441}"/>
                </a:ext>
              </a:extLst>
            </p:cNvPr>
            <p:cNvSpPr/>
            <p:nvPr/>
          </p:nvSpPr>
          <p:spPr>
            <a:xfrm>
              <a:off x="6806463" y="5222212"/>
              <a:ext cx="266700" cy="76200"/>
            </a:xfrm>
            <a:custGeom>
              <a:avLst/>
              <a:gdLst>
                <a:gd name="connsiteX0" fmla="*/ 237172 w 266700"/>
                <a:gd name="connsiteY0" fmla="*/ 67628 h 76200"/>
                <a:gd name="connsiteX1" fmla="*/ 245745 w 266700"/>
                <a:gd name="connsiteY1" fmla="*/ 60007 h 76200"/>
                <a:gd name="connsiteX2" fmla="*/ 240030 w 266700"/>
                <a:gd name="connsiteY2" fmla="*/ 48578 h 76200"/>
                <a:gd name="connsiteX3" fmla="*/ 221933 w 266700"/>
                <a:gd name="connsiteY3" fmla="*/ 42863 h 76200"/>
                <a:gd name="connsiteX4" fmla="*/ 170497 w 266700"/>
                <a:gd name="connsiteY4" fmla="*/ 33338 h 76200"/>
                <a:gd name="connsiteX5" fmla="*/ 188595 w 266700"/>
                <a:gd name="connsiteY5" fmla="*/ 27622 h 76200"/>
                <a:gd name="connsiteX6" fmla="*/ 240030 w 266700"/>
                <a:gd name="connsiteY6" fmla="*/ 26670 h 76200"/>
                <a:gd name="connsiteX7" fmla="*/ 266700 w 266700"/>
                <a:gd name="connsiteY7" fmla="*/ 16193 h 76200"/>
                <a:gd name="connsiteX8" fmla="*/ 239078 w 266700"/>
                <a:gd name="connsiteY8" fmla="*/ 3810 h 76200"/>
                <a:gd name="connsiteX9" fmla="*/ 178118 w 266700"/>
                <a:gd name="connsiteY9" fmla="*/ 0 h 76200"/>
                <a:gd name="connsiteX10" fmla="*/ 173355 w 266700"/>
                <a:gd name="connsiteY10" fmla="*/ 3810 h 76200"/>
                <a:gd name="connsiteX11" fmla="*/ 143828 w 266700"/>
                <a:gd name="connsiteY11" fmla="*/ 22860 h 76200"/>
                <a:gd name="connsiteX12" fmla="*/ 57150 w 266700"/>
                <a:gd name="connsiteY12" fmla="*/ 40005 h 76200"/>
                <a:gd name="connsiteX13" fmla="*/ 49530 w 266700"/>
                <a:gd name="connsiteY13" fmla="*/ 46672 h 76200"/>
                <a:gd name="connsiteX14" fmla="*/ 59055 w 266700"/>
                <a:gd name="connsiteY14" fmla="*/ 50482 h 76200"/>
                <a:gd name="connsiteX15" fmla="*/ 113347 w 266700"/>
                <a:gd name="connsiteY15" fmla="*/ 44768 h 76200"/>
                <a:gd name="connsiteX16" fmla="*/ 20003 w 266700"/>
                <a:gd name="connsiteY16" fmla="*/ 67628 h 76200"/>
                <a:gd name="connsiteX17" fmla="*/ 0 w 266700"/>
                <a:gd name="connsiteY17" fmla="*/ 74295 h 76200"/>
                <a:gd name="connsiteX18" fmla="*/ 215265 w 266700"/>
                <a:gd name="connsiteY18" fmla="*/ 76200 h 76200"/>
                <a:gd name="connsiteX19" fmla="*/ 237172 w 266700"/>
                <a:gd name="connsiteY19" fmla="*/ 67628 h 76200"/>
                <a:gd name="connsiteX20" fmla="*/ 237172 w 266700"/>
                <a:gd name="connsiteY20" fmla="*/ 676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700" h="76200">
                  <a:moveTo>
                    <a:pt x="237172" y="67628"/>
                  </a:moveTo>
                  <a:cubicBezTo>
                    <a:pt x="240983" y="65723"/>
                    <a:pt x="245745" y="65723"/>
                    <a:pt x="245745" y="60007"/>
                  </a:cubicBezTo>
                  <a:cubicBezTo>
                    <a:pt x="245745" y="54293"/>
                    <a:pt x="242888" y="52388"/>
                    <a:pt x="240030" y="48578"/>
                  </a:cubicBezTo>
                  <a:cubicBezTo>
                    <a:pt x="235268" y="42863"/>
                    <a:pt x="228600" y="43815"/>
                    <a:pt x="221933" y="42863"/>
                  </a:cubicBezTo>
                  <a:cubicBezTo>
                    <a:pt x="204788" y="40957"/>
                    <a:pt x="187643" y="40005"/>
                    <a:pt x="170497" y="33338"/>
                  </a:cubicBezTo>
                  <a:cubicBezTo>
                    <a:pt x="175260" y="25718"/>
                    <a:pt x="182880" y="27622"/>
                    <a:pt x="188595" y="27622"/>
                  </a:cubicBezTo>
                  <a:cubicBezTo>
                    <a:pt x="205740" y="27622"/>
                    <a:pt x="222885" y="29528"/>
                    <a:pt x="240030" y="26670"/>
                  </a:cubicBezTo>
                  <a:cubicBezTo>
                    <a:pt x="249555" y="24765"/>
                    <a:pt x="266700" y="28575"/>
                    <a:pt x="266700" y="16193"/>
                  </a:cubicBezTo>
                  <a:cubicBezTo>
                    <a:pt x="266700" y="1905"/>
                    <a:pt x="249555" y="4763"/>
                    <a:pt x="239078" y="3810"/>
                  </a:cubicBezTo>
                  <a:cubicBezTo>
                    <a:pt x="219075" y="1905"/>
                    <a:pt x="198120" y="8572"/>
                    <a:pt x="178118" y="0"/>
                  </a:cubicBezTo>
                  <a:cubicBezTo>
                    <a:pt x="177165" y="953"/>
                    <a:pt x="175260" y="2857"/>
                    <a:pt x="173355" y="3810"/>
                  </a:cubicBezTo>
                  <a:cubicBezTo>
                    <a:pt x="167640" y="18097"/>
                    <a:pt x="155258" y="20003"/>
                    <a:pt x="143828" y="22860"/>
                  </a:cubicBezTo>
                  <a:cubicBezTo>
                    <a:pt x="115253" y="29528"/>
                    <a:pt x="85725" y="34290"/>
                    <a:pt x="57150" y="40005"/>
                  </a:cubicBezTo>
                  <a:cubicBezTo>
                    <a:pt x="54293" y="41910"/>
                    <a:pt x="49530" y="44768"/>
                    <a:pt x="49530" y="46672"/>
                  </a:cubicBezTo>
                  <a:cubicBezTo>
                    <a:pt x="49530" y="53340"/>
                    <a:pt x="55245" y="51435"/>
                    <a:pt x="59055" y="50482"/>
                  </a:cubicBezTo>
                  <a:cubicBezTo>
                    <a:pt x="77153" y="48578"/>
                    <a:pt x="95250" y="46672"/>
                    <a:pt x="113347" y="44768"/>
                  </a:cubicBezTo>
                  <a:cubicBezTo>
                    <a:pt x="83820" y="60007"/>
                    <a:pt x="52388" y="66675"/>
                    <a:pt x="20003" y="67628"/>
                  </a:cubicBezTo>
                  <a:cubicBezTo>
                    <a:pt x="13335" y="68580"/>
                    <a:pt x="4763" y="62865"/>
                    <a:pt x="0" y="74295"/>
                  </a:cubicBezTo>
                  <a:cubicBezTo>
                    <a:pt x="71438" y="67628"/>
                    <a:pt x="142875" y="70485"/>
                    <a:pt x="215265" y="76200"/>
                  </a:cubicBezTo>
                  <a:cubicBezTo>
                    <a:pt x="222885" y="73343"/>
                    <a:pt x="230505" y="70485"/>
                    <a:pt x="237172" y="67628"/>
                  </a:cubicBezTo>
                  <a:lnTo>
                    <a:pt x="237172" y="6762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F783113-0B83-B260-1C8B-E1CDC218C210}"/>
                </a:ext>
              </a:extLst>
            </p:cNvPr>
            <p:cNvSpPr/>
            <p:nvPr/>
          </p:nvSpPr>
          <p:spPr>
            <a:xfrm>
              <a:off x="6549415" y="5288496"/>
              <a:ext cx="247522" cy="86202"/>
            </a:xfrm>
            <a:custGeom>
              <a:avLst/>
              <a:gdLst>
                <a:gd name="connsiteX0" fmla="*/ 210375 w 247522"/>
                <a:gd name="connsiteY0" fmla="*/ 3248 h 86202"/>
                <a:gd name="connsiteX1" fmla="*/ 119888 w 247522"/>
                <a:gd name="connsiteY1" fmla="*/ 5153 h 86202"/>
                <a:gd name="connsiteX2" fmla="*/ 72263 w 247522"/>
                <a:gd name="connsiteY2" fmla="*/ 1343 h 86202"/>
                <a:gd name="connsiteX3" fmla="*/ 20828 w 247522"/>
                <a:gd name="connsiteY3" fmla="*/ 5153 h 86202"/>
                <a:gd name="connsiteX4" fmla="*/ 3683 w 247522"/>
                <a:gd name="connsiteY4" fmla="*/ 33728 h 86202"/>
                <a:gd name="connsiteX5" fmla="*/ 75120 w 247522"/>
                <a:gd name="connsiteY5" fmla="*/ 86115 h 86202"/>
                <a:gd name="connsiteX6" fmla="*/ 81788 w 247522"/>
                <a:gd name="connsiteY6" fmla="*/ 68018 h 86202"/>
                <a:gd name="connsiteX7" fmla="*/ 122745 w 247522"/>
                <a:gd name="connsiteY7" fmla="*/ 31823 h 86202"/>
                <a:gd name="connsiteX8" fmla="*/ 247523 w 247522"/>
                <a:gd name="connsiteY8" fmla="*/ 6105 h 86202"/>
                <a:gd name="connsiteX9" fmla="*/ 210375 w 247522"/>
                <a:gd name="connsiteY9" fmla="*/ 3248 h 86202"/>
                <a:gd name="connsiteX10" fmla="*/ 210375 w 247522"/>
                <a:gd name="connsiteY10" fmla="*/ 3248 h 8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2" h="86202">
                  <a:moveTo>
                    <a:pt x="210375" y="3248"/>
                  </a:moveTo>
                  <a:cubicBezTo>
                    <a:pt x="179895" y="6105"/>
                    <a:pt x="150368" y="13725"/>
                    <a:pt x="119888" y="5153"/>
                  </a:cubicBezTo>
                  <a:cubicBezTo>
                    <a:pt x="104648" y="390"/>
                    <a:pt x="88455" y="-1515"/>
                    <a:pt x="72263" y="1343"/>
                  </a:cubicBezTo>
                  <a:cubicBezTo>
                    <a:pt x="55118" y="4200"/>
                    <a:pt x="37973" y="4200"/>
                    <a:pt x="20828" y="5153"/>
                  </a:cubicBezTo>
                  <a:cubicBezTo>
                    <a:pt x="1778" y="6105"/>
                    <a:pt x="-4890" y="14678"/>
                    <a:pt x="3683" y="33728"/>
                  </a:cubicBezTo>
                  <a:cubicBezTo>
                    <a:pt x="14160" y="58493"/>
                    <a:pt x="43688" y="88020"/>
                    <a:pt x="75120" y="86115"/>
                  </a:cubicBezTo>
                  <a:cubicBezTo>
                    <a:pt x="75120" y="79448"/>
                    <a:pt x="75120" y="71828"/>
                    <a:pt x="81788" y="68018"/>
                  </a:cubicBezTo>
                  <a:cubicBezTo>
                    <a:pt x="85598" y="43253"/>
                    <a:pt x="105600" y="38490"/>
                    <a:pt x="122745" y="31823"/>
                  </a:cubicBezTo>
                  <a:cubicBezTo>
                    <a:pt x="162750" y="16583"/>
                    <a:pt x="205613" y="10868"/>
                    <a:pt x="247523" y="6105"/>
                  </a:cubicBezTo>
                  <a:cubicBezTo>
                    <a:pt x="235140" y="-562"/>
                    <a:pt x="222758" y="2295"/>
                    <a:pt x="210375" y="3248"/>
                  </a:cubicBezTo>
                  <a:lnTo>
                    <a:pt x="210375" y="324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2D7533-126C-3BAD-5808-873B98937B2B}"/>
                </a:ext>
              </a:extLst>
            </p:cNvPr>
            <p:cNvSpPr/>
            <p:nvPr/>
          </p:nvSpPr>
          <p:spPr>
            <a:xfrm>
              <a:off x="6664541" y="5089363"/>
              <a:ext cx="1064894" cy="132655"/>
            </a:xfrm>
            <a:custGeom>
              <a:avLst/>
              <a:gdLst>
                <a:gd name="connsiteX0" fmla="*/ 1905 w 1064894"/>
                <a:gd name="connsiteY0" fmla="*/ 86176 h 132655"/>
                <a:gd name="connsiteX1" fmla="*/ 221932 w 1064894"/>
                <a:gd name="connsiteY1" fmla="*/ 89033 h 132655"/>
                <a:gd name="connsiteX2" fmla="*/ 324803 w 1064894"/>
                <a:gd name="connsiteY2" fmla="*/ 116656 h 132655"/>
                <a:gd name="connsiteX3" fmla="*/ 395288 w 1064894"/>
                <a:gd name="connsiteY3" fmla="*/ 120466 h 132655"/>
                <a:gd name="connsiteX4" fmla="*/ 481013 w 1064894"/>
                <a:gd name="connsiteY4" fmla="*/ 131896 h 132655"/>
                <a:gd name="connsiteX5" fmla="*/ 539115 w 1064894"/>
                <a:gd name="connsiteY5" fmla="*/ 120466 h 132655"/>
                <a:gd name="connsiteX6" fmla="*/ 621982 w 1064894"/>
                <a:gd name="connsiteY6" fmla="*/ 120466 h 132655"/>
                <a:gd name="connsiteX7" fmla="*/ 786765 w 1064894"/>
                <a:gd name="connsiteY7" fmla="*/ 105226 h 132655"/>
                <a:gd name="connsiteX8" fmla="*/ 855345 w 1064894"/>
                <a:gd name="connsiteY8" fmla="*/ 105226 h 132655"/>
                <a:gd name="connsiteX9" fmla="*/ 879157 w 1064894"/>
                <a:gd name="connsiteY9" fmla="*/ 95701 h 132655"/>
                <a:gd name="connsiteX10" fmla="*/ 964882 w 1064894"/>
                <a:gd name="connsiteY10" fmla="*/ 91891 h 132655"/>
                <a:gd name="connsiteX11" fmla="*/ 980123 w 1064894"/>
                <a:gd name="connsiteY11" fmla="*/ 89033 h 132655"/>
                <a:gd name="connsiteX12" fmla="*/ 947737 w 1064894"/>
                <a:gd name="connsiteY12" fmla="*/ 75698 h 132655"/>
                <a:gd name="connsiteX13" fmla="*/ 942975 w 1064894"/>
                <a:gd name="connsiteY13" fmla="*/ 69031 h 132655"/>
                <a:gd name="connsiteX14" fmla="*/ 929640 w 1064894"/>
                <a:gd name="connsiteY14" fmla="*/ 53791 h 132655"/>
                <a:gd name="connsiteX15" fmla="*/ 947737 w 1064894"/>
                <a:gd name="connsiteY15" fmla="*/ 40456 h 132655"/>
                <a:gd name="connsiteX16" fmla="*/ 1020128 w 1064894"/>
                <a:gd name="connsiteY16" fmla="*/ 26168 h 132655"/>
                <a:gd name="connsiteX17" fmla="*/ 1064895 w 1064894"/>
                <a:gd name="connsiteY17" fmla="*/ 15691 h 132655"/>
                <a:gd name="connsiteX18" fmla="*/ 1056323 w 1064894"/>
                <a:gd name="connsiteY18" fmla="*/ 6166 h 132655"/>
                <a:gd name="connsiteX19" fmla="*/ 999173 w 1064894"/>
                <a:gd name="connsiteY19" fmla="*/ 451 h 132655"/>
                <a:gd name="connsiteX20" fmla="*/ 999173 w 1064894"/>
                <a:gd name="connsiteY20" fmla="*/ 451 h 132655"/>
                <a:gd name="connsiteX21" fmla="*/ 975360 w 1064894"/>
                <a:gd name="connsiteY21" fmla="*/ 17596 h 132655"/>
                <a:gd name="connsiteX22" fmla="*/ 860107 w 1064894"/>
                <a:gd name="connsiteY22" fmla="*/ 29978 h 132655"/>
                <a:gd name="connsiteX23" fmla="*/ 775335 w 1064894"/>
                <a:gd name="connsiteY23" fmla="*/ 30931 h 132655"/>
                <a:gd name="connsiteX24" fmla="*/ 645795 w 1064894"/>
                <a:gd name="connsiteY24" fmla="*/ 19501 h 132655"/>
                <a:gd name="connsiteX25" fmla="*/ 619125 w 1064894"/>
                <a:gd name="connsiteY25" fmla="*/ 29978 h 132655"/>
                <a:gd name="connsiteX26" fmla="*/ 643890 w 1064894"/>
                <a:gd name="connsiteY26" fmla="*/ 44266 h 132655"/>
                <a:gd name="connsiteX27" fmla="*/ 664845 w 1064894"/>
                <a:gd name="connsiteY27" fmla="*/ 64268 h 132655"/>
                <a:gd name="connsiteX28" fmla="*/ 639128 w 1064894"/>
                <a:gd name="connsiteY28" fmla="*/ 79508 h 132655"/>
                <a:gd name="connsiteX29" fmla="*/ 524828 w 1064894"/>
                <a:gd name="connsiteY29" fmla="*/ 94748 h 132655"/>
                <a:gd name="connsiteX30" fmla="*/ 314325 w 1064894"/>
                <a:gd name="connsiteY30" fmla="*/ 83318 h 132655"/>
                <a:gd name="connsiteX31" fmla="*/ 254317 w 1064894"/>
                <a:gd name="connsiteY31" fmla="*/ 54743 h 132655"/>
                <a:gd name="connsiteX32" fmla="*/ 101917 w 1064894"/>
                <a:gd name="connsiteY32" fmla="*/ 60458 h 132655"/>
                <a:gd name="connsiteX33" fmla="*/ 0 w 1064894"/>
                <a:gd name="connsiteY33" fmla="*/ 82366 h 132655"/>
                <a:gd name="connsiteX34" fmla="*/ 1905 w 1064894"/>
                <a:gd name="connsiteY34" fmla="*/ 86176 h 132655"/>
                <a:gd name="connsiteX35" fmla="*/ 1905 w 1064894"/>
                <a:gd name="connsiteY35" fmla="*/ 86176 h 132655"/>
                <a:gd name="connsiteX36" fmla="*/ 1905 w 1064894"/>
                <a:gd name="connsiteY36" fmla="*/ 86176 h 13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4894" h="132655">
                  <a:moveTo>
                    <a:pt x="1905" y="86176"/>
                  </a:moveTo>
                  <a:cubicBezTo>
                    <a:pt x="75247" y="80461"/>
                    <a:pt x="148590" y="80461"/>
                    <a:pt x="221932" y="89033"/>
                  </a:cubicBezTo>
                  <a:cubicBezTo>
                    <a:pt x="257175" y="93796"/>
                    <a:pt x="293370" y="97606"/>
                    <a:pt x="324803" y="116656"/>
                  </a:cubicBezTo>
                  <a:cubicBezTo>
                    <a:pt x="348615" y="109036"/>
                    <a:pt x="373380" y="111893"/>
                    <a:pt x="395288" y="120466"/>
                  </a:cubicBezTo>
                  <a:cubicBezTo>
                    <a:pt x="422910" y="132848"/>
                    <a:pt x="450532" y="133801"/>
                    <a:pt x="481013" y="131896"/>
                  </a:cubicBezTo>
                  <a:cubicBezTo>
                    <a:pt x="501015" y="130943"/>
                    <a:pt x="519113" y="121418"/>
                    <a:pt x="539115" y="120466"/>
                  </a:cubicBezTo>
                  <a:cubicBezTo>
                    <a:pt x="566738" y="119513"/>
                    <a:pt x="594360" y="120466"/>
                    <a:pt x="621982" y="120466"/>
                  </a:cubicBezTo>
                  <a:cubicBezTo>
                    <a:pt x="676275" y="110941"/>
                    <a:pt x="731520" y="105226"/>
                    <a:pt x="786765" y="105226"/>
                  </a:cubicBezTo>
                  <a:cubicBezTo>
                    <a:pt x="809625" y="105226"/>
                    <a:pt x="832485" y="105226"/>
                    <a:pt x="855345" y="105226"/>
                  </a:cubicBezTo>
                  <a:cubicBezTo>
                    <a:pt x="862965" y="102368"/>
                    <a:pt x="869632" y="96653"/>
                    <a:pt x="879157" y="95701"/>
                  </a:cubicBezTo>
                  <a:cubicBezTo>
                    <a:pt x="907732" y="93796"/>
                    <a:pt x="936307" y="90938"/>
                    <a:pt x="964882" y="91891"/>
                  </a:cubicBezTo>
                  <a:cubicBezTo>
                    <a:pt x="969645" y="91891"/>
                    <a:pt x="974407" y="93796"/>
                    <a:pt x="980123" y="89033"/>
                  </a:cubicBezTo>
                  <a:cubicBezTo>
                    <a:pt x="968693" y="84271"/>
                    <a:pt x="958215" y="80461"/>
                    <a:pt x="947737" y="75698"/>
                  </a:cubicBezTo>
                  <a:cubicBezTo>
                    <a:pt x="946785" y="72841"/>
                    <a:pt x="944880" y="70936"/>
                    <a:pt x="942975" y="69031"/>
                  </a:cubicBezTo>
                  <a:cubicBezTo>
                    <a:pt x="937260" y="65221"/>
                    <a:pt x="926782" y="63316"/>
                    <a:pt x="929640" y="53791"/>
                  </a:cubicBezTo>
                  <a:cubicBezTo>
                    <a:pt x="931545" y="44266"/>
                    <a:pt x="940118" y="42361"/>
                    <a:pt x="947737" y="40456"/>
                  </a:cubicBezTo>
                  <a:cubicBezTo>
                    <a:pt x="971550" y="32836"/>
                    <a:pt x="995362" y="28073"/>
                    <a:pt x="1020128" y="26168"/>
                  </a:cubicBezTo>
                  <a:cubicBezTo>
                    <a:pt x="1035368" y="25216"/>
                    <a:pt x="1051560" y="28073"/>
                    <a:pt x="1064895" y="15691"/>
                  </a:cubicBezTo>
                  <a:cubicBezTo>
                    <a:pt x="1064895" y="9023"/>
                    <a:pt x="1062037" y="8071"/>
                    <a:pt x="1056323" y="6166"/>
                  </a:cubicBezTo>
                  <a:cubicBezTo>
                    <a:pt x="1038225" y="-502"/>
                    <a:pt x="1018223" y="-502"/>
                    <a:pt x="999173" y="451"/>
                  </a:cubicBezTo>
                  <a:lnTo>
                    <a:pt x="999173" y="451"/>
                  </a:lnTo>
                  <a:cubicBezTo>
                    <a:pt x="995362" y="11881"/>
                    <a:pt x="985837" y="14738"/>
                    <a:pt x="975360" y="17596"/>
                  </a:cubicBezTo>
                  <a:cubicBezTo>
                    <a:pt x="937260" y="25216"/>
                    <a:pt x="899160" y="26168"/>
                    <a:pt x="860107" y="29978"/>
                  </a:cubicBezTo>
                  <a:cubicBezTo>
                    <a:pt x="832485" y="31883"/>
                    <a:pt x="803910" y="32836"/>
                    <a:pt x="775335" y="30931"/>
                  </a:cubicBezTo>
                  <a:cubicBezTo>
                    <a:pt x="732473" y="28073"/>
                    <a:pt x="688657" y="24263"/>
                    <a:pt x="645795" y="19501"/>
                  </a:cubicBezTo>
                  <a:cubicBezTo>
                    <a:pt x="636270" y="22358"/>
                    <a:pt x="625793" y="20453"/>
                    <a:pt x="619125" y="29978"/>
                  </a:cubicBezTo>
                  <a:cubicBezTo>
                    <a:pt x="622935" y="42361"/>
                    <a:pt x="635318" y="40456"/>
                    <a:pt x="643890" y="44266"/>
                  </a:cubicBezTo>
                  <a:cubicBezTo>
                    <a:pt x="653415" y="48076"/>
                    <a:pt x="665798" y="49028"/>
                    <a:pt x="664845" y="64268"/>
                  </a:cubicBezTo>
                  <a:cubicBezTo>
                    <a:pt x="660082" y="74746"/>
                    <a:pt x="648653" y="77603"/>
                    <a:pt x="639128" y="79508"/>
                  </a:cubicBezTo>
                  <a:cubicBezTo>
                    <a:pt x="601980" y="89033"/>
                    <a:pt x="562928" y="92843"/>
                    <a:pt x="524828" y="94748"/>
                  </a:cubicBezTo>
                  <a:cubicBezTo>
                    <a:pt x="454342" y="98558"/>
                    <a:pt x="384810" y="89986"/>
                    <a:pt x="314325" y="83318"/>
                  </a:cubicBezTo>
                  <a:cubicBezTo>
                    <a:pt x="292417" y="81413"/>
                    <a:pt x="264795" y="83318"/>
                    <a:pt x="254317" y="54743"/>
                  </a:cubicBezTo>
                  <a:cubicBezTo>
                    <a:pt x="203835" y="54743"/>
                    <a:pt x="152400" y="59506"/>
                    <a:pt x="101917" y="60458"/>
                  </a:cubicBezTo>
                  <a:cubicBezTo>
                    <a:pt x="65722" y="61411"/>
                    <a:pt x="34290" y="73793"/>
                    <a:pt x="0" y="82366"/>
                  </a:cubicBezTo>
                  <a:cubicBezTo>
                    <a:pt x="0" y="83318"/>
                    <a:pt x="0" y="84271"/>
                    <a:pt x="1905" y="86176"/>
                  </a:cubicBezTo>
                  <a:cubicBezTo>
                    <a:pt x="0" y="85223"/>
                    <a:pt x="952" y="85223"/>
                    <a:pt x="1905" y="86176"/>
                  </a:cubicBezTo>
                  <a:lnTo>
                    <a:pt x="1905" y="86176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9EAA19A-4F3D-EBDA-1BEB-E4A69CAAD196}"/>
                </a:ext>
              </a:extLst>
            </p:cNvPr>
            <p:cNvSpPr/>
            <p:nvPr/>
          </p:nvSpPr>
          <p:spPr>
            <a:xfrm>
              <a:off x="6625488" y="5288887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1046CF-65FA-FADB-772C-5E41A6A28F61}"/>
                </a:ext>
              </a:extLst>
            </p:cNvPr>
            <p:cNvSpPr/>
            <p:nvPr/>
          </p:nvSpPr>
          <p:spPr>
            <a:xfrm>
              <a:off x="6520713" y="5165062"/>
              <a:ext cx="466725" cy="85725"/>
            </a:xfrm>
            <a:custGeom>
              <a:avLst/>
              <a:gdLst>
                <a:gd name="connsiteX0" fmla="*/ 466725 w 466725"/>
                <a:gd name="connsiteY0" fmla="*/ 42863 h 85725"/>
                <a:gd name="connsiteX1" fmla="*/ 233363 w 466725"/>
                <a:gd name="connsiteY1" fmla="*/ 85725 h 85725"/>
                <a:gd name="connsiteX2" fmla="*/ 0 w 466725"/>
                <a:gd name="connsiteY2" fmla="*/ 42863 h 85725"/>
                <a:gd name="connsiteX3" fmla="*/ 233363 w 466725"/>
                <a:gd name="connsiteY3" fmla="*/ 0 h 85725"/>
                <a:gd name="connsiteX4" fmla="*/ 466725 w 466725"/>
                <a:gd name="connsiteY4" fmla="*/ 42863 h 85725"/>
                <a:gd name="connsiteX5" fmla="*/ 466725 w 46672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85725">
                  <a:moveTo>
                    <a:pt x="466725" y="42863"/>
                  </a:moveTo>
                  <a:cubicBezTo>
                    <a:pt x="466725" y="66675"/>
                    <a:pt x="361950" y="85725"/>
                    <a:pt x="233363" y="85725"/>
                  </a:cubicBezTo>
                  <a:cubicBezTo>
                    <a:pt x="104775" y="85725"/>
                    <a:pt x="0" y="66675"/>
                    <a:pt x="0" y="42863"/>
                  </a:cubicBezTo>
                  <a:cubicBezTo>
                    <a:pt x="0" y="19050"/>
                    <a:pt x="104775" y="0"/>
                    <a:pt x="233363" y="0"/>
                  </a:cubicBezTo>
                  <a:cubicBezTo>
                    <a:pt x="361950" y="0"/>
                    <a:pt x="466725" y="19050"/>
                    <a:pt x="466725" y="42863"/>
                  </a:cubicBezTo>
                  <a:lnTo>
                    <a:pt x="466725" y="4286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4AC2FEC-62CB-6144-8D9B-0C7EDBAF068B}"/>
                </a:ext>
              </a:extLst>
            </p:cNvPr>
            <p:cNvSpPr/>
            <p:nvPr/>
          </p:nvSpPr>
          <p:spPr>
            <a:xfrm>
              <a:off x="6911238" y="5088862"/>
              <a:ext cx="400050" cy="76200"/>
            </a:xfrm>
            <a:custGeom>
              <a:avLst/>
              <a:gdLst>
                <a:gd name="connsiteX0" fmla="*/ 400050 w 400050"/>
                <a:gd name="connsiteY0" fmla="*/ 38100 h 76200"/>
                <a:gd name="connsiteX1" fmla="*/ 200025 w 400050"/>
                <a:gd name="connsiteY1" fmla="*/ 76200 h 76200"/>
                <a:gd name="connsiteX2" fmla="*/ 0 w 400050"/>
                <a:gd name="connsiteY2" fmla="*/ 38100 h 76200"/>
                <a:gd name="connsiteX3" fmla="*/ 200025 w 400050"/>
                <a:gd name="connsiteY3" fmla="*/ 0 h 76200"/>
                <a:gd name="connsiteX4" fmla="*/ 400050 w 400050"/>
                <a:gd name="connsiteY4" fmla="*/ 38100 h 76200"/>
                <a:gd name="connsiteX5" fmla="*/ 400050 w 400050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76200">
                  <a:moveTo>
                    <a:pt x="400050" y="38100"/>
                  </a:moveTo>
                  <a:cubicBezTo>
                    <a:pt x="400050" y="59055"/>
                    <a:pt x="310515" y="76200"/>
                    <a:pt x="200025" y="76200"/>
                  </a:cubicBezTo>
                  <a:cubicBezTo>
                    <a:pt x="89535" y="76200"/>
                    <a:pt x="0" y="59055"/>
                    <a:pt x="0" y="38100"/>
                  </a:cubicBezTo>
                  <a:cubicBezTo>
                    <a:pt x="0" y="17145"/>
                    <a:pt x="89535" y="0"/>
                    <a:pt x="200025" y="0"/>
                  </a:cubicBezTo>
                  <a:cubicBezTo>
                    <a:pt x="310515" y="0"/>
                    <a:pt x="400050" y="17145"/>
                    <a:pt x="400050" y="38100"/>
                  </a:cubicBezTo>
                  <a:lnTo>
                    <a:pt x="400050" y="38100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52F889F-3FB4-A81D-8B0D-27412C930592}"/>
                </a:ext>
              </a:extLst>
            </p:cNvPr>
            <p:cNvSpPr/>
            <p:nvPr/>
          </p:nvSpPr>
          <p:spPr>
            <a:xfrm>
              <a:off x="7301763" y="5041237"/>
              <a:ext cx="361950" cy="57150"/>
            </a:xfrm>
            <a:custGeom>
              <a:avLst/>
              <a:gdLst>
                <a:gd name="connsiteX0" fmla="*/ 361950 w 361950"/>
                <a:gd name="connsiteY0" fmla="*/ 28575 h 57150"/>
                <a:gd name="connsiteX1" fmla="*/ 180975 w 361950"/>
                <a:gd name="connsiteY1" fmla="*/ 57150 h 57150"/>
                <a:gd name="connsiteX2" fmla="*/ 0 w 361950"/>
                <a:gd name="connsiteY2" fmla="*/ 28575 h 57150"/>
                <a:gd name="connsiteX3" fmla="*/ 180975 w 361950"/>
                <a:gd name="connsiteY3" fmla="*/ 0 h 57150"/>
                <a:gd name="connsiteX4" fmla="*/ 361950 w 361950"/>
                <a:gd name="connsiteY4" fmla="*/ 28575 h 57150"/>
                <a:gd name="connsiteX5" fmla="*/ 361950 w 361950"/>
                <a:gd name="connsiteY5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57150">
                  <a:moveTo>
                    <a:pt x="361950" y="28575"/>
                  </a:moveTo>
                  <a:cubicBezTo>
                    <a:pt x="361950" y="44768"/>
                    <a:pt x="280988" y="57150"/>
                    <a:pt x="180975" y="57150"/>
                  </a:cubicBezTo>
                  <a:cubicBezTo>
                    <a:pt x="80963" y="57150"/>
                    <a:pt x="0" y="44768"/>
                    <a:pt x="0" y="28575"/>
                  </a:cubicBezTo>
                  <a:cubicBezTo>
                    <a:pt x="0" y="12383"/>
                    <a:pt x="80963" y="0"/>
                    <a:pt x="180975" y="0"/>
                  </a:cubicBezTo>
                  <a:cubicBezTo>
                    <a:pt x="280988" y="0"/>
                    <a:pt x="361950" y="12383"/>
                    <a:pt x="361950" y="28575"/>
                  </a:cubicBezTo>
                  <a:lnTo>
                    <a:pt x="361950" y="28575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B692EA3-95F3-48C5-5A62-1FCE10FBF7A9}"/>
                </a:ext>
              </a:extLst>
            </p:cNvPr>
            <p:cNvSpPr/>
            <p:nvPr/>
          </p:nvSpPr>
          <p:spPr>
            <a:xfrm>
              <a:off x="7587513" y="5098387"/>
              <a:ext cx="409575" cy="85725"/>
            </a:xfrm>
            <a:custGeom>
              <a:avLst/>
              <a:gdLst>
                <a:gd name="connsiteX0" fmla="*/ 409575 w 409575"/>
                <a:gd name="connsiteY0" fmla="*/ 42863 h 85725"/>
                <a:gd name="connsiteX1" fmla="*/ 204788 w 409575"/>
                <a:gd name="connsiteY1" fmla="*/ 85725 h 85725"/>
                <a:gd name="connsiteX2" fmla="*/ 0 w 409575"/>
                <a:gd name="connsiteY2" fmla="*/ 42863 h 85725"/>
                <a:gd name="connsiteX3" fmla="*/ 204788 w 409575"/>
                <a:gd name="connsiteY3" fmla="*/ 0 h 85725"/>
                <a:gd name="connsiteX4" fmla="*/ 409575 w 409575"/>
                <a:gd name="connsiteY4" fmla="*/ 42863 h 85725"/>
                <a:gd name="connsiteX5" fmla="*/ 409575 w 40957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85725">
                  <a:moveTo>
                    <a:pt x="409575" y="42863"/>
                  </a:moveTo>
                  <a:cubicBezTo>
                    <a:pt x="409575" y="66675"/>
                    <a:pt x="318135" y="85725"/>
                    <a:pt x="204788" y="85725"/>
                  </a:cubicBezTo>
                  <a:cubicBezTo>
                    <a:pt x="91440" y="85725"/>
                    <a:pt x="0" y="66675"/>
                    <a:pt x="0" y="42863"/>
                  </a:cubicBezTo>
                  <a:cubicBezTo>
                    <a:pt x="0" y="19050"/>
                    <a:pt x="91440" y="0"/>
                    <a:pt x="204788" y="0"/>
                  </a:cubicBezTo>
                  <a:cubicBezTo>
                    <a:pt x="318135" y="0"/>
                    <a:pt x="409575" y="19050"/>
                    <a:pt x="409575" y="42863"/>
                  </a:cubicBezTo>
                  <a:lnTo>
                    <a:pt x="409575" y="4286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D0D92EC-57CE-D5AE-A7CF-32B1C5AA9E8D}"/>
                </a:ext>
              </a:extLst>
            </p:cNvPr>
            <p:cNvSpPr/>
            <p:nvPr/>
          </p:nvSpPr>
          <p:spPr>
            <a:xfrm>
              <a:off x="7930413" y="5174587"/>
              <a:ext cx="447675" cy="76200"/>
            </a:xfrm>
            <a:custGeom>
              <a:avLst/>
              <a:gdLst>
                <a:gd name="connsiteX0" fmla="*/ 447675 w 447675"/>
                <a:gd name="connsiteY0" fmla="*/ 38100 h 76200"/>
                <a:gd name="connsiteX1" fmla="*/ 223838 w 447675"/>
                <a:gd name="connsiteY1" fmla="*/ 76200 h 76200"/>
                <a:gd name="connsiteX2" fmla="*/ 0 w 447675"/>
                <a:gd name="connsiteY2" fmla="*/ 38100 h 76200"/>
                <a:gd name="connsiteX3" fmla="*/ 223838 w 447675"/>
                <a:gd name="connsiteY3" fmla="*/ 0 h 76200"/>
                <a:gd name="connsiteX4" fmla="*/ 447675 w 447675"/>
                <a:gd name="connsiteY4" fmla="*/ 38100 h 76200"/>
                <a:gd name="connsiteX5" fmla="*/ 447675 w 447675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76200">
                  <a:moveTo>
                    <a:pt x="447675" y="38100"/>
                  </a:moveTo>
                  <a:cubicBezTo>
                    <a:pt x="447675" y="59055"/>
                    <a:pt x="347663" y="76200"/>
                    <a:pt x="223838" y="76200"/>
                  </a:cubicBezTo>
                  <a:cubicBezTo>
                    <a:pt x="100013" y="76200"/>
                    <a:pt x="0" y="59055"/>
                    <a:pt x="0" y="38100"/>
                  </a:cubicBezTo>
                  <a:cubicBezTo>
                    <a:pt x="0" y="17145"/>
                    <a:pt x="100013" y="0"/>
                    <a:pt x="223838" y="0"/>
                  </a:cubicBezTo>
                  <a:cubicBezTo>
                    <a:pt x="347663" y="0"/>
                    <a:pt x="447675" y="17145"/>
                    <a:pt x="447675" y="38100"/>
                  </a:cubicBezTo>
                  <a:lnTo>
                    <a:pt x="447675" y="38100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0E5FFF-AE80-635E-B75E-3CB082C17884}"/>
                </a:ext>
              </a:extLst>
            </p:cNvPr>
            <p:cNvSpPr/>
            <p:nvPr/>
          </p:nvSpPr>
          <p:spPr>
            <a:xfrm>
              <a:off x="7235088" y="5184112"/>
              <a:ext cx="457200" cy="114300"/>
            </a:xfrm>
            <a:custGeom>
              <a:avLst/>
              <a:gdLst>
                <a:gd name="connsiteX0" fmla="*/ 457200 w 457200"/>
                <a:gd name="connsiteY0" fmla="*/ 57150 h 114300"/>
                <a:gd name="connsiteX1" fmla="*/ 228600 w 457200"/>
                <a:gd name="connsiteY1" fmla="*/ 114300 h 114300"/>
                <a:gd name="connsiteX2" fmla="*/ 0 w 457200"/>
                <a:gd name="connsiteY2" fmla="*/ 57150 h 114300"/>
                <a:gd name="connsiteX3" fmla="*/ 228600 w 457200"/>
                <a:gd name="connsiteY3" fmla="*/ 0 h 114300"/>
                <a:gd name="connsiteX4" fmla="*/ 457200 w 457200"/>
                <a:gd name="connsiteY4" fmla="*/ 57150 h 114300"/>
                <a:gd name="connsiteX5" fmla="*/ 457200 w 457200"/>
                <a:gd name="connsiteY5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114300">
                  <a:moveTo>
                    <a:pt x="457200" y="57150"/>
                  </a:moveTo>
                  <a:cubicBezTo>
                    <a:pt x="457200" y="88582"/>
                    <a:pt x="355283" y="114300"/>
                    <a:pt x="228600" y="114300"/>
                  </a:cubicBezTo>
                  <a:cubicBezTo>
                    <a:pt x="101917" y="114300"/>
                    <a:pt x="0" y="88582"/>
                    <a:pt x="0" y="57150"/>
                  </a:cubicBezTo>
                  <a:cubicBezTo>
                    <a:pt x="0" y="25718"/>
                    <a:pt x="101917" y="0"/>
                    <a:pt x="228600" y="0"/>
                  </a:cubicBezTo>
                  <a:cubicBezTo>
                    <a:pt x="355283" y="0"/>
                    <a:pt x="457200" y="25718"/>
                    <a:pt x="457200" y="57150"/>
                  </a:cubicBezTo>
                  <a:lnTo>
                    <a:pt x="457200" y="57150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FBE36BB-BE8C-1EE2-4700-1112CB97791F}"/>
                </a:ext>
              </a:extLst>
            </p:cNvPr>
            <p:cNvSpPr/>
            <p:nvPr/>
          </p:nvSpPr>
          <p:spPr>
            <a:xfrm>
              <a:off x="6428321" y="5331749"/>
              <a:ext cx="124068" cy="102136"/>
            </a:xfrm>
            <a:custGeom>
              <a:avLst/>
              <a:gdLst>
                <a:gd name="connsiteX0" fmla="*/ 93345 w 124068"/>
                <a:gd name="connsiteY0" fmla="*/ 39052 h 102136"/>
                <a:gd name="connsiteX1" fmla="*/ 0 w 124068"/>
                <a:gd name="connsiteY1" fmla="*/ 0 h 102136"/>
                <a:gd name="connsiteX2" fmla="*/ 120015 w 124068"/>
                <a:gd name="connsiteY2" fmla="*/ 93345 h 102136"/>
                <a:gd name="connsiteX3" fmla="*/ 93345 w 124068"/>
                <a:gd name="connsiteY3" fmla="*/ 39052 h 102136"/>
                <a:gd name="connsiteX4" fmla="*/ 93345 w 124068"/>
                <a:gd name="connsiteY4" fmla="*/ 39052 h 10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8" h="102136">
                  <a:moveTo>
                    <a:pt x="93345" y="39052"/>
                  </a:moveTo>
                  <a:cubicBezTo>
                    <a:pt x="65723" y="19050"/>
                    <a:pt x="33338" y="9525"/>
                    <a:pt x="0" y="0"/>
                  </a:cubicBezTo>
                  <a:cubicBezTo>
                    <a:pt x="34290" y="30480"/>
                    <a:pt x="146685" y="132398"/>
                    <a:pt x="120015" y="93345"/>
                  </a:cubicBezTo>
                  <a:cubicBezTo>
                    <a:pt x="93345" y="54293"/>
                    <a:pt x="97155" y="49530"/>
                    <a:pt x="93345" y="39052"/>
                  </a:cubicBezTo>
                  <a:lnTo>
                    <a:pt x="93345" y="3905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8BA7AE-2DD3-7249-5E80-DC85332B2073}"/>
                </a:ext>
              </a:extLst>
            </p:cNvPr>
            <p:cNvSpPr/>
            <p:nvPr/>
          </p:nvSpPr>
          <p:spPr>
            <a:xfrm>
              <a:off x="6987438" y="5213150"/>
              <a:ext cx="1446969" cy="245948"/>
            </a:xfrm>
            <a:custGeom>
              <a:avLst/>
              <a:gdLst>
                <a:gd name="connsiteX0" fmla="*/ 1442085 w 1446969"/>
                <a:gd name="connsiteY0" fmla="*/ 66212 h 245948"/>
                <a:gd name="connsiteX1" fmla="*/ 1441133 w 1446969"/>
                <a:gd name="connsiteY1" fmla="*/ 65259 h 245948"/>
                <a:gd name="connsiteX2" fmla="*/ 1417320 w 1446969"/>
                <a:gd name="connsiteY2" fmla="*/ 38589 h 245948"/>
                <a:gd name="connsiteX3" fmla="*/ 1415415 w 1446969"/>
                <a:gd name="connsiteY3" fmla="*/ 23349 h 245948"/>
                <a:gd name="connsiteX4" fmla="*/ 1426845 w 1446969"/>
                <a:gd name="connsiteY4" fmla="*/ 12872 h 245948"/>
                <a:gd name="connsiteX5" fmla="*/ 1405890 w 1446969"/>
                <a:gd name="connsiteY5" fmla="*/ 1442 h 245948"/>
                <a:gd name="connsiteX6" fmla="*/ 1379220 w 1446969"/>
                <a:gd name="connsiteY6" fmla="*/ 15729 h 245948"/>
                <a:gd name="connsiteX7" fmla="*/ 1352550 w 1446969"/>
                <a:gd name="connsiteY7" fmla="*/ 31922 h 245948"/>
                <a:gd name="connsiteX8" fmla="*/ 1175385 w 1446969"/>
                <a:gd name="connsiteY8" fmla="*/ 52877 h 245948"/>
                <a:gd name="connsiteX9" fmla="*/ 1047750 w 1446969"/>
                <a:gd name="connsiteY9" fmla="*/ 44304 h 245948"/>
                <a:gd name="connsiteX10" fmla="*/ 879158 w 1446969"/>
                <a:gd name="connsiteY10" fmla="*/ 38589 h 245948"/>
                <a:gd name="connsiteX11" fmla="*/ 796290 w 1446969"/>
                <a:gd name="connsiteY11" fmla="*/ 43352 h 245948"/>
                <a:gd name="connsiteX12" fmla="*/ 718185 w 1446969"/>
                <a:gd name="connsiteY12" fmla="*/ 44304 h 245948"/>
                <a:gd name="connsiteX13" fmla="*/ 687705 w 1446969"/>
                <a:gd name="connsiteY13" fmla="*/ 62402 h 245948"/>
                <a:gd name="connsiteX14" fmla="*/ 615315 w 1446969"/>
                <a:gd name="connsiteY14" fmla="*/ 79547 h 245948"/>
                <a:gd name="connsiteX15" fmla="*/ 360045 w 1446969"/>
                <a:gd name="connsiteY15" fmla="*/ 83357 h 245948"/>
                <a:gd name="connsiteX16" fmla="*/ 266700 w 1446969"/>
                <a:gd name="connsiteY16" fmla="*/ 82404 h 245948"/>
                <a:gd name="connsiteX17" fmla="*/ 220980 w 1446969"/>
                <a:gd name="connsiteY17" fmla="*/ 93834 h 245948"/>
                <a:gd name="connsiteX18" fmla="*/ 178117 w 1446969"/>
                <a:gd name="connsiteY18" fmla="*/ 89072 h 245948"/>
                <a:gd name="connsiteX19" fmla="*/ 156210 w 1446969"/>
                <a:gd name="connsiteY19" fmla="*/ 84309 h 245948"/>
                <a:gd name="connsiteX20" fmla="*/ 131445 w 1446969"/>
                <a:gd name="connsiteY20" fmla="*/ 101454 h 245948"/>
                <a:gd name="connsiteX21" fmla="*/ 148590 w 1446969"/>
                <a:gd name="connsiteY21" fmla="*/ 190989 h 245948"/>
                <a:gd name="connsiteX22" fmla="*/ 0 w 1446969"/>
                <a:gd name="connsiteY22" fmla="*/ 216707 h 245948"/>
                <a:gd name="connsiteX23" fmla="*/ 63817 w 1446969"/>
                <a:gd name="connsiteY23" fmla="*/ 222422 h 245948"/>
                <a:gd name="connsiteX24" fmla="*/ 195263 w 1446969"/>
                <a:gd name="connsiteY24" fmla="*/ 210039 h 245948"/>
                <a:gd name="connsiteX25" fmla="*/ 250507 w 1446969"/>
                <a:gd name="connsiteY25" fmla="*/ 183369 h 245948"/>
                <a:gd name="connsiteX26" fmla="*/ 228600 w 1446969"/>
                <a:gd name="connsiteY26" fmla="*/ 170034 h 245948"/>
                <a:gd name="connsiteX27" fmla="*/ 241935 w 1446969"/>
                <a:gd name="connsiteY27" fmla="*/ 164319 h 245948"/>
                <a:gd name="connsiteX28" fmla="*/ 363855 w 1446969"/>
                <a:gd name="connsiteY28" fmla="*/ 166224 h 245948"/>
                <a:gd name="connsiteX29" fmla="*/ 381000 w 1446969"/>
                <a:gd name="connsiteY29" fmla="*/ 166224 h 245948"/>
                <a:gd name="connsiteX30" fmla="*/ 882015 w 1446969"/>
                <a:gd name="connsiteY30" fmla="*/ 235757 h 245948"/>
                <a:gd name="connsiteX31" fmla="*/ 961072 w 1446969"/>
                <a:gd name="connsiteY31" fmla="*/ 245282 h 245948"/>
                <a:gd name="connsiteX32" fmla="*/ 1073468 w 1446969"/>
                <a:gd name="connsiteY32" fmla="*/ 226232 h 245948"/>
                <a:gd name="connsiteX33" fmla="*/ 1376363 w 1446969"/>
                <a:gd name="connsiteY33" fmla="*/ 117647 h 245948"/>
                <a:gd name="connsiteX34" fmla="*/ 1425893 w 1446969"/>
                <a:gd name="connsiteY34" fmla="*/ 106217 h 245948"/>
                <a:gd name="connsiteX35" fmla="*/ 1444943 w 1446969"/>
                <a:gd name="connsiteY35" fmla="*/ 91929 h 245948"/>
                <a:gd name="connsiteX36" fmla="*/ 1442085 w 1446969"/>
                <a:gd name="connsiteY36" fmla="*/ 66212 h 245948"/>
                <a:gd name="connsiteX37" fmla="*/ 387667 w 1446969"/>
                <a:gd name="connsiteY37" fmla="*/ 121457 h 245948"/>
                <a:gd name="connsiteX38" fmla="*/ 397192 w 1446969"/>
                <a:gd name="connsiteY38" fmla="*/ 117647 h 245948"/>
                <a:gd name="connsiteX39" fmla="*/ 387667 w 1446969"/>
                <a:gd name="connsiteY39" fmla="*/ 121457 h 24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6969" h="245948">
                  <a:moveTo>
                    <a:pt x="1442085" y="66212"/>
                  </a:moveTo>
                  <a:cubicBezTo>
                    <a:pt x="1442085" y="66212"/>
                    <a:pt x="1441133" y="65259"/>
                    <a:pt x="1441133" y="65259"/>
                  </a:cubicBezTo>
                  <a:cubicBezTo>
                    <a:pt x="1434465" y="54782"/>
                    <a:pt x="1422083" y="50019"/>
                    <a:pt x="1417320" y="38589"/>
                  </a:cubicBezTo>
                  <a:cubicBezTo>
                    <a:pt x="1415415" y="33827"/>
                    <a:pt x="1413510" y="29064"/>
                    <a:pt x="1415415" y="23349"/>
                  </a:cubicBezTo>
                  <a:cubicBezTo>
                    <a:pt x="1416368" y="21444"/>
                    <a:pt x="1426845" y="11919"/>
                    <a:pt x="1426845" y="12872"/>
                  </a:cubicBezTo>
                  <a:cubicBezTo>
                    <a:pt x="1423988" y="489"/>
                    <a:pt x="1411605" y="6204"/>
                    <a:pt x="1405890" y="1442"/>
                  </a:cubicBezTo>
                  <a:cubicBezTo>
                    <a:pt x="1392555" y="-3321"/>
                    <a:pt x="1383983" y="4299"/>
                    <a:pt x="1379220" y="15729"/>
                  </a:cubicBezTo>
                  <a:cubicBezTo>
                    <a:pt x="1372552" y="26207"/>
                    <a:pt x="1362075" y="29064"/>
                    <a:pt x="1352550" y="31922"/>
                  </a:cubicBezTo>
                  <a:cubicBezTo>
                    <a:pt x="1294448" y="45257"/>
                    <a:pt x="1235393" y="54782"/>
                    <a:pt x="1175385" y="52877"/>
                  </a:cubicBezTo>
                  <a:cubicBezTo>
                    <a:pt x="1132523" y="50972"/>
                    <a:pt x="1090613" y="48114"/>
                    <a:pt x="1047750" y="44304"/>
                  </a:cubicBezTo>
                  <a:cubicBezTo>
                    <a:pt x="992505" y="39542"/>
                    <a:pt x="935355" y="36684"/>
                    <a:pt x="879158" y="38589"/>
                  </a:cubicBezTo>
                  <a:cubicBezTo>
                    <a:pt x="851535" y="39542"/>
                    <a:pt x="823913" y="44304"/>
                    <a:pt x="796290" y="43352"/>
                  </a:cubicBezTo>
                  <a:cubicBezTo>
                    <a:pt x="769620" y="43352"/>
                    <a:pt x="742950" y="33827"/>
                    <a:pt x="718185" y="44304"/>
                  </a:cubicBezTo>
                  <a:cubicBezTo>
                    <a:pt x="707708" y="49067"/>
                    <a:pt x="698183" y="56687"/>
                    <a:pt x="687705" y="62402"/>
                  </a:cubicBezTo>
                  <a:cubicBezTo>
                    <a:pt x="665797" y="74784"/>
                    <a:pt x="640080" y="77642"/>
                    <a:pt x="615315" y="79547"/>
                  </a:cubicBezTo>
                  <a:cubicBezTo>
                    <a:pt x="532447" y="87167"/>
                    <a:pt x="442913" y="95739"/>
                    <a:pt x="360045" y="83357"/>
                  </a:cubicBezTo>
                  <a:cubicBezTo>
                    <a:pt x="328613" y="80499"/>
                    <a:pt x="297180" y="78594"/>
                    <a:pt x="266700" y="82404"/>
                  </a:cubicBezTo>
                  <a:cubicBezTo>
                    <a:pt x="251460" y="84309"/>
                    <a:pt x="236220" y="91929"/>
                    <a:pt x="220980" y="93834"/>
                  </a:cubicBezTo>
                  <a:cubicBezTo>
                    <a:pt x="207645" y="95739"/>
                    <a:pt x="190500" y="91929"/>
                    <a:pt x="178117" y="89072"/>
                  </a:cubicBezTo>
                  <a:cubicBezTo>
                    <a:pt x="170497" y="87167"/>
                    <a:pt x="163830" y="85262"/>
                    <a:pt x="156210" y="84309"/>
                  </a:cubicBezTo>
                  <a:cubicBezTo>
                    <a:pt x="144780" y="83357"/>
                    <a:pt x="132397" y="88119"/>
                    <a:pt x="131445" y="101454"/>
                  </a:cubicBezTo>
                  <a:cubicBezTo>
                    <a:pt x="259080" y="142412"/>
                    <a:pt x="160020" y="189084"/>
                    <a:pt x="148590" y="190989"/>
                  </a:cubicBezTo>
                  <a:cubicBezTo>
                    <a:pt x="99060" y="199562"/>
                    <a:pt x="49530" y="208134"/>
                    <a:pt x="0" y="216707"/>
                  </a:cubicBezTo>
                  <a:cubicBezTo>
                    <a:pt x="20955" y="224327"/>
                    <a:pt x="41910" y="224327"/>
                    <a:pt x="63817" y="222422"/>
                  </a:cubicBezTo>
                  <a:cubicBezTo>
                    <a:pt x="107632" y="217659"/>
                    <a:pt x="150495" y="207182"/>
                    <a:pt x="195263" y="210039"/>
                  </a:cubicBezTo>
                  <a:cubicBezTo>
                    <a:pt x="216217" y="207182"/>
                    <a:pt x="235267" y="198609"/>
                    <a:pt x="250507" y="183369"/>
                  </a:cubicBezTo>
                  <a:cubicBezTo>
                    <a:pt x="246697" y="172892"/>
                    <a:pt x="234315" y="177654"/>
                    <a:pt x="228600" y="170034"/>
                  </a:cubicBezTo>
                  <a:cubicBezTo>
                    <a:pt x="232410" y="165272"/>
                    <a:pt x="237172" y="165272"/>
                    <a:pt x="241935" y="164319"/>
                  </a:cubicBezTo>
                  <a:cubicBezTo>
                    <a:pt x="282892" y="153842"/>
                    <a:pt x="322897" y="156699"/>
                    <a:pt x="363855" y="166224"/>
                  </a:cubicBezTo>
                  <a:cubicBezTo>
                    <a:pt x="369570" y="166224"/>
                    <a:pt x="375285" y="166224"/>
                    <a:pt x="381000" y="166224"/>
                  </a:cubicBezTo>
                  <a:cubicBezTo>
                    <a:pt x="436245" y="191942"/>
                    <a:pt x="857250" y="231947"/>
                    <a:pt x="882015" y="235757"/>
                  </a:cubicBezTo>
                  <a:cubicBezTo>
                    <a:pt x="908685" y="239567"/>
                    <a:pt x="934402" y="242424"/>
                    <a:pt x="961072" y="245282"/>
                  </a:cubicBezTo>
                  <a:cubicBezTo>
                    <a:pt x="1000125" y="249092"/>
                    <a:pt x="1036320" y="235757"/>
                    <a:pt x="1073468" y="226232"/>
                  </a:cubicBezTo>
                  <a:cubicBezTo>
                    <a:pt x="1082993" y="223374"/>
                    <a:pt x="1359218" y="120504"/>
                    <a:pt x="1376363" y="117647"/>
                  </a:cubicBezTo>
                  <a:cubicBezTo>
                    <a:pt x="1393508" y="115742"/>
                    <a:pt x="1410652" y="112884"/>
                    <a:pt x="1425893" y="106217"/>
                  </a:cubicBezTo>
                  <a:cubicBezTo>
                    <a:pt x="1433513" y="103359"/>
                    <a:pt x="1441133" y="98597"/>
                    <a:pt x="1444943" y="91929"/>
                  </a:cubicBezTo>
                  <a:cubicBezTo>
                    <a:pt x="1448752" y="84309"/>
                    <a:pt x="1446848" y="74784"/>
                    <a:pt x="1442085" y="66212"/>
                  </a:cubicBezTo>
                  <a:close/>
                  <a:moveTo>
                    <a:pt x="387667" y="121457"/>
                  </a:moveTo>
                  <a:cubicBezTo>
                    <a:pt x="391478" y="119552"/>
                    <a:pt x="394335" y="118599"/>
                    <a:pt x="397192" y="117647"/>
                  </a:cubicBezTo>
                  <a:cubicBezTo>
                    <a:pt x="394335" y="119552"/>
                    <a:pt x="391478" y="120504"/>
                    <a:pt x="387667" y="121457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172804C-E3DF-1C0F-3115-8A5CEB35FB63}"/>
                </a:ext>
              </a:extLst>
            </p:cNvPr>
            <p:cNvSpPr/>
            <p:nvPr/>
          </p:nvSpPr>
          <p:spPr>
            <a:xfrm>
              <a:off x="7168413" y="5365087"/>
              <a:ext cx="628650" cy="171450"/>
            </a:xfrm>
            <a:custGeom>
              <a:avLst/>
              <a:gdLst>
                <a:gd name="connsiteX0" fmla="*/ 628650 w 628650"/>
                <a:gd name="connsiteY0" fmla="*/ 85725 h 171450"/>
                <a:gd name="connsiteX1" fmla="*/ 314325 w 628650"/>
                <a:gd name="connsiteY1" fmla="*/ 171450 h 171450"/>
                <a:gd name="connsiteX2" fmla="*/ 0 w 628650"/>
                <a:gd name="connsiteY2" fmla="*/ 85725 h 171450"/>
                <a:gd name="connsiteX3" fmla="*/ 314325 w 628650"/>
                <a:gd name="connsiteY3" fmla="*/ 0 h 171450"/>
                <a:gd name="connsiteX4" fmla="*/ 628650 w 628650"/>
                <a:gd name="connsiteY4" fmla="*/ 85725 h 171450"/>
                <a:gd name="connsiteX5" fmla="*/ 628650 w 628650"/>
                <a:gd name="connsiteY5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650" h="171450">
                  <a:moveTo>
                    <a:pt x="628650" y="85725"/>
                  </a:moveTo>
                  <a:cubicBezTo>
                    <a:pt x="628650" y="133350"/>
                    <a:pt x="487680" y="171450"/>
                    <a:pt x="314325" y="171450"/>
                  </a:cubicBezTo>
                  <a:cubicBezTo>
                    <a:pt x="140970" y="171450"/>
                    <a:pt x="0" y="133350"/>
                    <a:pt x="0" y="85725"/>
                  </a:cubicBezTo>
                  <a:cubicBezTo>
                    <a:pt x="0" y="38100"/>
                    <a:pt x="140970" y="0"/>
                    <a:pt x="314325" y="0"/>
                  </a:cubicBezTo>
                  <a:cubicBezTo>
                    <a:pt x="487680" y="0"/>
                    <a:pt x="628650" y="38100"/>
                    <a:pt x="628650" y="85725"/>
                  </a:cubicBezTo>
                  <a:lnTo>
                    <a:pt x="628650" y="85725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C99115E-1E65-FD51-F265-8FCBB6CD8754}"/>
                </a:ext>
              </a:extLst>
            </p:cNvPr>
            <p:cNvSpPr/>
            <p:nvPr/>
          </p:nvSpPr>
          <p:spPr>
            <a:xfrm>
              <a:off x="7778013" y="5298412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rgbClr val="C95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EF66740-B8E2-E9F0-7696-B644C107C707}"/>
              </a:ext>
            </a:extLst>
          </p:cNvPr>
          <p:cNvSpPr txBox="1"/>
          <p:nvPr/>
        </p:nvSpPr>
        <p:spPr>
          <a:xfrm>
            <a:off x="1515335" y="5394012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1867" dirty="0">
                <a:solidFill>
                  <a:schemeClr val="bg1"/>
                </a:solidFill>
                <a:cs typeface="Arial" pitchFamily="34" charset="0"/>
              </a:rPr>
              <a:t>Who doesn’t like pizza?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B8B8A0-8EA9-5E2D-F572-EAAD06764F62}"/>
              </a:ext>
            </a:extLst>
          </p:cNvPr>
          <p:cNvSpPr txBox="1"/>
          <p:nvPr/>
        </p:nvSpPr>
        <p:spPr>
          <a:xfrm>
            <a:off x="4102245" y="4604381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800" b="1" dirty="0">
                <a:solidFill>
                  <a:srgbClr val="FF9F66"/>
                </a:solidFill>
                <a:latin typeface="Comic Sans MS" panose="030F0702030302020204" pitchFamily="66" charset="0"/>
                <a:cs typeface="Arial" pitchFamily="34" charset="0"/>
              </a:rPr>
              <a:t>BASIC TO ADVANCE</a:t>
            </a: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736E8-87D8-4087-B473-21B47B920728}"/>
              </a:ext>
            </a:extLst>
          </p:cNvPr>
          <p:cNvSpPr txBox="1"/>
          <p:nvPr/>
        </p:nvSpPr>
        <p:spPr>
          <a:xfrm>
            <a:off x="660912" y="387301"/>
            <a:ext cx="9905487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b="1" dirty="0">
                <a:solidFill>
                  <a:srgbClr val="FF9F66"/>
                </a:solidFill>
                <a:latin typeface="Comic Sans MS" panose="030F0702030302020204" pitchFamily="66" charset="0"/>
              </a:rPr>
              <a:t>Join the necessary tables to find the total quantity of each pizza category ordered.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FD107-248A-4950-9F5B-0A03866E78FB}"/>
              </a:ext>
            </a:extLst>
          </p:cNvPr>
          <p:cNvSpPr txBox="1"/>
          <p:nvPr/>
        </p:nvSpPr>
        <p:spPr>
          <a:xfrm>
            <a:off x="3754215" y="2937433"/>
            <a:ext cx="387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94D02B-345C-41B0-B407-D58218E5F9FA}"/>
              </a:ext>
            </a:extLst>
          </p:cNvPr>
          <p:cNvGrpSpPr/>
          <p:nvPr/>
        </p:nvGrpSpPr>
        <p:grpSpPr>
          <a:xfrm flipH="1">
            <a:off x="348624" y="1898482"/>
            <a:ext cx="5071100" cy="4959518"/>
            <a:chOff x="7602888" y="3079795"/>
            <a:chExt cx="3520981" cy="34435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3938BF4-E0CC-49D9-80B1-4408A41FBB1A}"/>
                </a:ext>
              </a:extLst>
            </p:cNvPr>
            <p:cNvSpPr/>
            <p:nvPr/>
          </p:nvSpPr>
          <p:spPr>
            <a:xfrm>
              <a:off x="8236029" y="3960678"/>
              <a:ext cx="2887840" cy="2556892"/>
            </a:xfrm>
            <a:custGeom>
              <a:avLst/>
              <a:gdLst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970 w 2887263"/>
                <a:gd name="connsiteY92" fmla="*/ 51947 h 2567484"/>
                <a:gd name="connsiteX93" fmla="*/ 2084510 w 2887263"/>
                <a:gd name="connsiteY93" fmla="*/ 0 h 2567484"/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510 w 2887263"/>
                <a:gd name="connsiteY92" fmla="*/ 0 h 2567484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185645 w 2887263"/>
                <a:gd name="connsiteY15" fmla="*/ 104795 h 2556892"/>
                <a:gd name="connsiteX16" fmla="*/ 2343326 w 2887263"/>
                <a:gd name="connsiteY16" fmla="*/ 146169 h 2556892"/>
                <a:gd name="connsiteX17" fmla="*/ 2510201 w 2887263"/>
                <a:gd name="connsiteY17" fmla="*/ 214666 h 2556892"/>
                <a:gd name="connsiteX18" fmla="*/ 2626968 w 2887263"/>
                <a:gd name="connsiteY18" fmla="*/ 296494 h 2556892"/>
                <a:gd name="connsiteX19" fmla="*/ 2693166 w 2887263"/>
                <a:gd name="connsiteY19" fmla="*/ 382460 h 2556892"/>
                <a:gd name="connsiteX20" fmla="*/ 2731322 w 2887263"/>
                <a:gd name="connsiteY20" fmla="*/ 459692 h 2556892"/>
                <a:gd name="connsiteX21" fmla="*/ 2762123 w 2887263"/>
                <a:gd name="connsiteY21" fmla="*/ 561747 h 2556892"/>
                <a:gd name="connsiteX22" fmla="*/ 2785108 w 2887263"/>
                <a:gd name="connsiteY22" fmla="*/ 666102 h 2556892"/>
                <a:gd name="connsiteX23" fmla="*/ 2804876 w 2887263"/>
                <a:gd name="connsiteY23" fmla="*/ 779650 h 2556892"/>
                <a:gd name="connsiteX24" fmla="*/ 2823264 w 2887263"/>
                <a:gd name="connsiteY24" fmla="*/ 882626 h 2556892"/>
                <a:gd name="connsiteX25" fmla="*/ 2830160 w 2887263"/>
                <a:gd name="connsiteY25" fmla="*/ 938251 h 2556892"/>
                <a:gd name="connsiteX26" fmla="*/ 2853145 w 2887263"/>
                <a:gd name="connsiteY26" fmla="*/ 1122135 h 2556892"/>
                <a:gd name="connsiteX27" fmla="*/ 2870614 w 2887263"/>
                <a:gd name="connsiteY27" fmla="*/ 1265565 h 2556892"/>
                <a:gd name="connsiteX28" fmla="*/ 2880728 w 2887263"/>
                <a:gd name="connsiteY28" fmla="*/ 1355208 h 2556892"/>
                <a:gd name="connsiteX29" fmla="*/ 2887164 w 2887263"/>
                <a:gd name="connsiteY29" fmla="*/ 1424625 h 2556892"/>
                <a:gd name="connsiteX30" fmla="*/ 2873373 w 2887263"/>
                <a:gd name="connsiteY30" fmla="*/ 1444852 h 2556892"/>
                <a:gd name="connsiteX31" fmla="*/ 2661446 w 2887263"/>
                <a:gd name="connsiteY31" fmla="*/ 1543690 h 2556892"/>
                <a:gd name="connsiteX32" fmla="*/ 2448600 w 2887263"/>
                <a:gd name="connsiteY32" fmla="*/ 1641608 h 2556892"/>
                <a:gd name="connsiteX33" fmla="*/ 2447681 w 2887263"/>
                <a:gd name="connsiteY33" fmla="*/ 1783659 h 2556892"/>
                <a:gd name="connsiteX34" fmla="*/ 2452278 w 2887263"/>
                <a:gd name="connsiteY34" fmla="*/ 2127522 h 2556892"/>
                <a:gd name="connsiteX35" fmla="*/ 2458714 w 2887263"/>
                <a:gd name="connsiteY35" fmla="*/ 2556892 h 2556892"/>
                <a:gd name="connsiteX36" fmla="*/ 1263006 w 2887263"/>
                <a:gd name="connsiteY36" fmla="*/ 2556892 h 2556892"/>
                <a:gd name="connsiteX37" fmla="*/ 1282774 w 2887263"/>
                <a:gd name="connsiteY37" fmla="*/ 2299914 h 2556892"/>
                <a:gd name="connsiteX38" fmla="*/ 1307598 w 2887263"/>
                <a:gd name="connsiteY38" fmla="*/ 2083390 h 2556892"/>
                <a:gd name="connsiteX39" fmla="*/ 1331503 w 2887263"/>
                <a:gd name="connsiteY39" fmla="*/ 1927088 h 2556892"/>
                <a:gd name="connsiteX40" fmla="*/ 1373796 w 2887263"/>
                <a:gd name="connsiteY40" fmla="*/ 1718839 h 2556892"/>
                <a:gd name="connsiteX41" fmla="*/ 1407355 w 2887263"/>
                <a:gd name="connsiteY41" fmla="*/ 1619082 h 2556892"/>
                <a:gd name="connsiteX42" fmla="*/ 1414711 w 2887263"/>
                <a:gd name="connsiteY42" fmla="*/ 1591040 h 2556892"/>
                <a:gd name="connsiteX43" fmla="*/ 1407355 w 2887263"/>
                <a:gd name="connsiteY43" fmla="*/ 1583225 h 2556892"/>
                <a:gd name="connsiteX44" fmla="*/ 1380692 w 2887263"/>
                <a:gd name="connsiteY44" fmla="*/ 1470596 h 2556892"/>
                <a:gd name="connsiteX45" fmla="*/ 1359086 w 2887263"/>
                <a:gd name="connsiteY45" fmla="*/ 1374516 h 2556892"/>
                <a:gd name="connsiteX46" fmla="*/ 1320470 w 2887263"/>
                <a:gd name="connsiteY46" fmla="*/ 1212698 h 2556892"/>
                <a:gd name="connsiteX47" fmla="*/ 1297484 w 2887263"/>
                <a:gd name="connsiteY47" fmla="*/ 1106964 h 2556892"/>
                <a:gd name="connsiteX48" fmla="*/ 1288750 w 2887263"/>
                <a:gd name="connsiteY48" fmla="*/ 1086737 h 2556892"/>
                <a:gd name="connsiteX49" fmla="*/ 1247836 w 2887263"/>
                <a:gd name="connsiteY49" fmla="*/ 1163969 h 2556892"/>
                <a:gd name="connsiteX50" fmla="*/ 1186694 w 2887263"/>
                <a:gd name="connsiteY50" fmla="*/ 1261887 h 2556892"/>
                <a:gd name="connsiteX51" fmla="*/ 1127391 w 2887263"/>
                <a:gd name="connsiteY51" fmla="*/ 1342336 h 2556892"/>
                <a:gd name="connsiteX52" fmla="*/ 962355 w 2887263"/>
                <a:gd name="connsiteY52" fmla="*/ 1506453 h 2556892"/>
                <a:gd name="connsiteX53" fmla="*/ 851105 w 2887263"/>
                <a:gd name="connsiteY53" fmla="*/ 1587362 h 2556892"/>
                <a:gd name="connsiteX54" fmla="*/ 766059 w 2887263"/>
                <a:gd name="connsiteY54" fmla="*/ 1636091 h 2556892"/>
                <a:gd name="connsiteX55" fmla="*/ 494829 w 2887263"/>
                <a:gd name="connsiteY55" fmla="*/ 1753318 h 2556892"/>
                <a:gd name="connsiteX56" fmla="*/ 387717 w 2887263"/>
                <a:gd name="connsiteY56" fmla="*/ 1777223 h 2556892"/>
                <a:gd name="connsiteX57" fmla="*/ 272789 w 2887263"/>
                <a:gd name="connsiteY57" fmla="*/ 1791474 h 2556892"/>
                <a:gd name="connsiteX58" fmla="*/ 104995 w 2887263"/>
                <a:gd name="connsiteY58" fmla="*/ 1804345 h 2556892"/>
                <a:gd name="connsiteX59" fmla="*/ 82929 w 2887263"/>
                <a:gd name="connsiteY59" fmla="*/ 1787336 h 2556892"/>
                <a:gd name="connsiteX60" fmla="*/ 77872 w 2887263"/>
                <a:gd name="connsiteY60" fmla="*/ 1783199 h 2556892"/>
                <a:gd name="connsiteX61" fmla="*/ 61322 w 2887263"/>
                <a:gd name="connsiteY61" fmla="*/ 1758374 h 2556892"/>
                <a:gd name="connsiteX62" fmla="*/ 15811 w 2887263"/>
                <a:gd name="connsiteY62" fmla="*/ 1637471 h 2556892"/>
                <a:gd name="connsiteX63" fmla="*/ 5237 w 2887263"/>
                <a:gd name="connsiteY63" fmla="*/ 1612646 h 2556892"/>
                <a:gd name="connsiteX64" fmla="*/ 1100 w 2887263"/>
                <a:gd name="connsiteY64" fmla="*/ 1591499 h 2556892"/>
                <a:gd name="connsiteX65" fmla="*/ 48450 w 2887263"/>
                <a:gd name="connsiteY65" fmla="*/ 1572192 h 2556892"/>
                <a:gd name="connsiteX66" fmla="*/ 308187 w 2887263"/>
                <a:gd name="connsiteY66" fmla="*/ 1484387 h 2556892"/>
                <a:gd name="connsiteX67" fmla="*/ 378063 w 2887263"/>
                <a:gd name="connsiteY67" fmla="*/ 1454506 h 2556892"/>
                <a:gd name="connsiteX68" fmla="*/ 418058 w 2887263"/>
                <a:gd name="connsiteY68" fmla="*/ 1438416 h 2556892"/>
                <a:gd name="connsiteX69" fmla="*/ 576658 w 2887263"/>
                <a:gd name="connsiteY69" fmla="*/ 1349692 h 2556892"/>
                <a:gd name="connsiteX70" fmla="*/ 783528 w 2887263"/>
                <a:gd name="connsiteY70" fmla="*/ 1212698 h 2556892"/>
                <a:gd name="connsiteX71" fmla="*/ 835935 w 2887263"/>
                <a:gd name="connsiteY71" fmla="*/ 1149718 h 2556892"/>
                <a:gd name="connsiteX72" fmla="*/ 888342 w 2887263"/>
                <a:gd name="connsiteY72" fmla="*/ 1050880 h 2556892"/>
                <a:gd name="connsiteX73" fmla="*/ 1003729 w 2887263"/>
                <a:gd name="connsiteY73" fmla="*/ 829759 h 2556892"/>
                <a:gd name="connsiteX74" fmla="*/ 1096131 w 2887263"/>
                <a:gd name="connsiteY74" fmla="*/ 622429 h 2556892"/>
                <a:gd name="connsiteX75" fmla="*/ 1145780 w 2887263"/>
                <a:gd name="connsiteY75" fmla="*/ 462450 h 2556892"/>
                <a:gd name="connsiteX76" fmla="*/ 1238182 w 2887263"/>
                <a:gd name="connsiteY76" fmla="*/ 327755 h 2556892"/>
                <a:gd name="connsiteX77" fmla="*/ 1398621 w 2887263"/>
                <a:gd name="connsiteY77" fmla="*/ 243628 h 2556892"/>
                <a:gd name="connsiteX78" fmla="*/ 1538832 w 2887263"/>
                <a:gd name="connsiteY78" fmla="*/ 170074 h 2556892"/>
                <a:gd name="connsiteX79" fmla="*/ 1593998 w 2887263"/>
                <a:gd name="connsiteY79" fmla="*/ 129160 h 2556892"/>
                <a:gd name="connsiteX80" fmla="*/ 1659736 w 2887263"/>
                <a:gd name="connsiteY80" fmla="*/ 58824 h 2556892"/>
                <a:gd name="connsiteX81" fmla="*/ 1666345 w 2887263"/>
                <a:gd name="connsiteY81" fmla="*/ 65002 h 2556892"/>
                <a:gd name="connsiteX82" fmla="*/ 1666461 w 2887263"/>
                <a:gd name="connsiteY82" fmla="*/ 62043 h 2556892"/>
                <a:gd name="connsiteX83" fmla="*/ 1661576 w 2887263"/>
                <a:gd name="connsiteY83" fmla="*/ 56066 h 2556892"/>
                <a:gd name="connsiteX84" fmla="*/ 1686860 w 2887263"/>
                <a:gd name="connsiteY84" fmla="*/ 48251 h 2556892"/>
                <a:gd name="connsiteX85" fmla="*/ 1778802 w 2887263"/>
                <a:gd name="connsiteY85" fmla="*/ 139274 h 2556892"/>
                <a:gd name="connsiteX86" fmla="*/ 1913038 w 2887263"/>
                <a:gd name="connsiteY86" fmla="*/ 215126 h 2556892"/>
                <a:gd name="connsiteX87" fmla="*/ 1956806 w 2887263"/>
                <a:gd name="connsiteY87" fmla="*/ 233819 h 2556892"/>
                <a:gd name="connsiteX88" fmla="*/ 1967743 w 2887263"/>
                <a:gd name="connsiteY88" fmla="*/ 230756 h 2556892"/>
                <a:gd name="connsiteX89" fmla="*/ 1970387 w 2887263"/>
                <a:gd name="connsiteY89" fmla="*/ 230053 h 2556892"/>
                <a:gd name="connsiteX90" fmla="*/ 2020150 w 2887263"/>
                <a:gd name="connsiteY90" fmla="*/ 186624 h 2556892"/>
                <a:gd name="connsiteX91" fmla="*/ 2083131 w 2887263"/>
                <a:gd name="connsiteY91" fmla="*/ 93762 h 2556892"/>
                <a:gd name="connsiteX92" fmla="*/ 2088041 w 2887263"/>
                <a:gd name="connsiteY9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343326 w 2887263"/>
                <a:gd name="connsiteY15" fmla="*/ 146169 h 2556892"/>
                <a:gd name="connsiteX16" fmla="*/ 2510201 w 2887263"/>
                <a:gd name="connsiteY16" fmla="*/ 214666 h 2556892"/>
                <a:gd name="connsiteX17" fmla="*/ 2626968 w 2887263"/>
                <a:gd name="connsiteY17" fmla="*/ 296494 h 2556892"/>
                <a:gd name="connsiteX18" fmla="*/ 2693166 w 2887263"/>
                <a:gd name="connsiteY18" fmla="*/ 382460 h 2556892"/>
                <a:gd name="connsiteX19" fmla="*/ 2731322 w 2887263"/>
                <a:gd name="connsiteY19" fmla="*/ 459692 h 2556892"/>
                <a:gd name="connsiteX20" fmla="*/ 2762123 w 2887263"/>
                <a:gd name="connsiteY20" fmla="*/ 561747 h 2556892"/>
                <a:gd name="connsiteX21" fmla="*/ 2785108 w 2887263"/>
                <a:gd name="connsiteY21" fmla="*/ 666102 h 2556892"/>
                <a:gd name="connsiteX22" fmla="*/ 2804876 w 2887263"/>
                <a:gd name="connsiteY22" fmla="*/ 779650 h 2556892"/>
                <a:gd name="connsiteX23" fmla="*/ 2823264 w 2887263"/>
                <a:gd name="connsiteY23" fmla="*/ 882626 h 2556892"/>
                <a:gd name="connsiteX24" fmla="*/ 2830160 w 2887263"/>
                <a:gd name="connsiteY24" fmla="*/ 938251 h 2556892"/>
                <a:gd name="connsiteX25" fmla="*/ 2853145 w 2887263"/>
                <a:gd name="connsiteY25" fmla="*/ 1122135 h 2556892"/>
                <a:gd name="connsiteX26" fmla="*/ 2870614 w 2887263"/>
                <a:gd name="connsiteY26" fmla="*/ 1265565 h 2556892"/>
                <a:gd name="connsiteX27" fmla="*/ 2880728 w 2887263"/>
                <a:gd name="connsiteY27" fmla="*/ 1355208 h 2556892"/>
                <a:gd name="connsiteX28" fmla="*/ 2887164 w 2887263"/>
                <a:gd name="connsiteY28" fmla="*/ 1424625 h 2556892"/>
                <a:gd name="connsiteX29" fmla="*/ 2873373 w 2887263"/>
                <a:gd name="connsiteY29" fmla="*/ 1444852 h 2556892"/>
                <a:gd name="connsiteX30" fmla="*/ 2661446 w 2887263"/>
                <a:gd name="connsiteY30" fmla="*/ 1543690 h 2556892"/>
                <a:gd name="connsiteX31" fmla="*/ 2448600 w 2887263"/>
                <a:gd name="connsiteY31" fmla="*/ 1641608 h 2556892"/>
                <a:gd name="connsiteX32" fmla="*/ 2447681 w 2887263"/>
                <a:gd name="connsiteY32" fmla="*/ 1783659 h 2556892"/>
                <a:gd name="connsiteX33" fmla="*/ 2452278 w 2887263"/>
                <a:gd name="connsiteY33" fmla="*/ 2127522 h 2556892"/>
                <a:gd name="connsiteX34" fmla="*/ 2458714 w 2887263"/>
                <a:gd name="connsiteY34" fmla="*/ 2556892 h 2556892"/>
                <a:gd name="connsiteX35" fmla="*/ 1263006 w 2887263"/>
                <a:gd name="connsiteY35" fmla="*/ 2556892 h 2556892"/>
                <a:gd name="connsiteX36" fmla="*/ 1282774 w 2887263"/>
                <a:gd name="connsiteY36" fmla="*/ 2299914 h 2556892"/>
                <a:gd name="connsiteX37" fmla="*/ 1307598 w 2887263"/>
                <a:gd name="connsiteY37" fmla="*/ 2083390 h 2556892"/>
                <a:gd name="connsiteX38" fmla="*/ 1331503 w 2887263"/>
                <a:gd name="connsiteY38" fmla="*/ 1927088 h 2556892"/>
                <a:gd name="connsiteX39" fmla="*/ 1373796 w 2887263"/>
                <a:gd name="connsiteY39" fmla="*/ 1718839 h 2556892"/>
                <a:gd name="connsiteX40" fmla="*/ 1407355 w 2887263"/>
                <a:gd name="connsiteY40" fmla="*/ 1619082 h 2556892"/>
                <a:gd name="connsiteX41" fmla="*/ 1414711 w 2887263"/>
                <a:gd name="connsiteY41" fmla="*/ 1591040 h 2556892"/>
                <a:gd name="connsiteX42" fmla="*/ 1407355 w 2887263"/>
                <a:gd name="connsiteY42" fmla="*/ 1583225 h 2556892"/>
                <a:gd name="connsiteX43" fmla="*/ 1380692 w 2887263"/>
                <a:gd name="connsiteY43" fmla="*/ 1470596 h 2556892"/>
                <a:gd name="connsiteX44" fmla="*/ 1359086 w 2887263"/>
                <a:gd name="connsiteY44" fmla="*/ 1374516 h 2556892"/>
                <a:gd name="connsiteX45" fmla="*/ 1320470 w 2887263"/>
                <a:gd name="connsiteY45" fmla="*/ 1212698 h 2556892"/>
                <a:gd name="connsiteX46" fmla="*/ 1297484 w 2887263"/>
                <a:gd name="connsiteY46" fmla="*/ 1106964 h 2556892"/>
                <a:gd name="connsiteX47" fmla="*/ 1288750 w 2887263"/>
                <a:gd name="connsiteY47" fmla="*/ 1086737 h 2556892"/>
                <a:gd name="connsiteX48" fmla="*/ 1247836 w 2887263"/>
                <a:gd name="connsiteY48" fmla="*/ 1163969 h 2556892"/>
                <a:gd name="connsiteX49" fmla="*/ 1186694 w 2887263"/>
                <a:gd name="connsiteY49" fmla="*/ 1261887 h 2556892"/>
                <a:gd name="connsiteX50" fmla="*/ 1127391 w 2887263"/>
                <a:gd name="connsiteY50" fmla="*/ 1342336 h 2556892"/>
                <a:gd name="connsiteX51" fmla="*/ 962355 w 2887263"/>
                <a:gd name="connsiteY51" fmla="*/ 1506453 h 2556892"/>
                <a:gd name="connsiteX52" fmla="*/ 851105 w 2887263"/>
                <a:gd name="connsiteY52" fmla="*/ 1587362 h 2556892"/>
                <a:gd name="connsiteX53" fmla="*/ 766059 w 2887263"/>
                <a:gd name="connsiteY53" fmla="*/ 1636091 h 2556892"/>
                <a:gd name="connsiteX54" fmla="*/ 494829 w 2887263"/>
                <a:gd name="connsiteY54" fmla="*/ 1753318 h 2556892"/>
                <a:gd name="connsiteX55" fmla="*/ 387717 w 2887263"/>
                <a:gd name="connsiteY55" fmla="*/ 1777223 h 2556892"/>
                <a:gd name="connsiteX56" fmla="*/ 272789 w 2887263"/>
                <a:gd name="connsiteY56" fmla="*/ 1791474 h 2556892"/>
                <a:gd name="connsiteX57" fmla="*/ 104995 w 2887263"/>
                <a:gd name="connsiteY57" fmla="*/ 1804345 h 2556892"/>
                <a:gd name="connsiteX58" fmla="*/ 82929 w 2887263"/>
                <a:gd name="connsiteY58" fmla="*/ 1787336 h 2556892"/>
                <a:gd name="connsiteX59" fmla="*/ 77872 w 2887263"/>
                <a:gd name="connsiteY59" fmla="*/ 1783199 h 2556892"/>
                <a:gd name="connsiteX60" fmla="*/ 61322 w 2887263"/>
                <a:gd name="connsiteY60" fmla="*/ 1758374 h 2556892"/>
                <a:gd name="connsiteX61" fmla="*/ 15811 w 2887263"/>
                <a:gd name="connsiteY61" fmla="*/ 1637471 h 2556892"/>
                <a:gd name="connsiteX62" fmla="*/ 5237 w 2887263"/>
                <a:gd name="connsiteY62" fmla="*/ 1612646 h 2556892"/>
                <a:gd name="connsiteX63" fmla="*/ 1100 w 2887263"/>
                <a:gd name="connsiteY63" fmla="*/ 1591499 h 2556892"/>
                <a:gd name="connsiteX64" fmla="*/ 48450 w 2887263"/>
                <a:gd name="connsiteY64" fmla="*/ 1572192 h 2556892"/>
                <a:gd name="connsiteX65" fmla="*/ 308187 w 2887263"/>
                <a:gd name="connsiteY65" fmla="*/ 1484387 h 2556892"/>
                <a:gd name="connsiteX66" fmla="*/ 378063 w 2887263"/>
                <a:gd name="connsiteY66" fmla="*/ 1454506 h 2556892"/>
                <a:gd name="connsiteX67" fmla="*/ 418058 w 2887263"/>
                <a:gd name="connsiteY67" fmla="*/ 1438416 h 2556892"/>
                <a:gd name="connsiteX68" fmla="*/ 576658 w 2887263"/>
                <a:gd name="connsiteY68" fmla="*/ 1349692 h 2556892"/>
                <a:gd name="connsiteX69" fmla="*/ 783528 w 2887263"/>
                <a:gd name="connsiteY69" fmla="*/ 1212698 h 2556892"/>
                <a:gd name="connsiteX70" fmla="*/ 835935 w 2887263"/>
                <a:gd name="connsiteY70" fmla="*/ 1149718 h 2556892"/>
                <a:gd name="connsiteX71" fmla="*/ 888342 w 2887263"/>
                <a:gd name="connsiteY71" fmla="*/ 1050880 h 2556892"/>
                <a:gd name="connsiteX72" fmla="*/ 1003729 w 2887263"/>
                <a:gd name="connsiteY72" fmla="*/ 829759 h 2556892"/>
                <a:gd name="connsiteX73" fmla="*/ 1096131 w 2887263"/>
                <a:gd name="connsiteY73" fmla="*/ 622429 h 2556892"/>
                <a:gd name="connsiteX74" fmla="*/ 1145780 w 2887263"/>
                <a:gd name="connsiteY74" fmla="*/ 462450 h 2556892"/>
                <a:gd name="connsiteX75" fmla="*/ 1238182 w 2887263"/>
                <a:gd name="connsiteY75" fmla="*/ 327755 h 2556892"/>
                <a:gd name="connsiteX76" fmla="*/ 1398621 w 2887263"/>
                <a:gd name="connsiteY76" fmla="*/ 243628 h 2556892"/>
                <a:gd name="connsiteX77" fmla="*/ 1538832 w 2887263"/>
                <a:gd name="connsiteY77" fmla="*/ 170074 h 2556892"/>
                <a:gd name="connsiteX78" fmla="*/ 1593998 w 2887263"/>
                <a:gd name="connsiteY78" fmla="*/ 129160 h 2556892"/>
                <a:gd name="connsiteX79" fmla="*/ 1659736 w 2887263"/>
                <a:gd name="connsiteY79" fmla="*/ 58824 h 2556892"/>
                <a:gd name="connsiteX80" fmla="*/ 1666345 w 2887263"/>
                <a:gd name="connsiteY80" fmla="*/ 65002 h 2556892"/>
                <a:gd name="connsiteX81" fmla="*/ 1666461 w 2887263"/>
                <a:gd name="connsiteY81" fmla="*/ 62043 h 2556892"/>
                <a:gd name="connsiteX82" fmla="*/ 1661576 w 2887263"/>
                <a:gd name="connsiteY82" fmla="*/ 56066 h 2556892"/>
                <a:gd name="connsiteX83" fmla="*/ 1686860 w 2887263"/>
                <a:gd name="connsiteY83" fmla="*/ 48251 h 2556892"/>
                <a:gd name="connsiteX84" fmla="*/ 1778802 w 2887263"/>
                <a:gd name="connsiteY84" fmla="*/ 139274 h 2556892"/>
                <a:gd name="connsiteX85" fmla="*/ 1913038 w 2887263"/>
                <a:gd name="connsiteY85" fmla="*/ 215126 h 2556892"/>
                <a:gd name="connsiteX86" fmla="*/ 1956806 w 2887263"/>
                <a:gd name="connsiteY86" fmla="*/ 233819 h 2556892"/>
                <a:gd name="connsiteX87" fmla="*/ 1967743 w 2887263"/>
                <a:gd name="connsiteY87" fmla="*/ 230756 h 2556892"/>
                <a:gd name="connsiteX88" fmla="*/ 1970387 w 2887263"/>
                <a:gd name="connsiteY88" fmla="*/ 230053 h 2556892"/>
                <a:gd name="connsiteX89" fmla="*/ 2020150 w 2887263"/>
                <a:gd name="connsiteY89" fmla="*/ 186624 h 2556892"/>
                <a:gd name="connsiteX90" fmla="*/ 2083131 w 2887263"/>
                <a:gd name="connsiteY90" fmla="*/ 93762 h 2556892"/>
                <a:gd name="connsiteX91" fmla="*/ 2088041 w 2887263"/>
                <a:gd name="connsiteY9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61576 w 2887263"/>
                <a:gd name="connsiteY81" fmla="*/ 56066 h 2556892"/>
                <a:gd name="connsiteX82" fmla="*/ 1686860 w 2887263"/>
                <a:gd name="connsiteY82" fmla="*/ 48251 h 2556892"/>
                <a:gd name="connsiteX83" fmla="*/ 1778802 w 2887263"/>
                <a:gd name="connsiteY83" fmla="*/ 139274 h 2556892"/>
                <a:gd name="connsiteX84" fmla="*/ 1913038 w 2887263"/>
                <a:gd name="connsiteY84" fmla="*/ 215126 h 2556892"/>
                <a:gd name="connsiteX85" fmla="*/ 1956806 w 2887263"/>
                <a:gd name="connsiteY85" fmla="*/ 233819 h 2556892"/>
                <a:gd name="connsiteX86" fmla="*/ 1967743 w 2887263"/>
                <a:gd name="connsiteY86" fmla="*/ 230756 h 2556892"/>
                <a:gd name="connsiteX87" fmla="*/ 1970387 w 2887263"/>
                <a:gd name="connsiteY87" fmla="*/ 230053 h 2556892"/>
                <a:gd name="connsiteX88" fmla="*/ 2020150 w 2887263"/>
                <a:gd name="connsiteY88" fmla="*/ 186624 h 2556892"/>
                <a:gd name="connsiteX89" fmla="*/ 2083131 w 2887263"/>
                <a:gd name="connsiteY89" fmla="*/ 93762 h 2556892"/>
                <a:gd name="connsiteX90" fmla="*/ 2088041 w 2887263"/>
                <a:gd name="connsiteY9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86860 w 2887263"/>
                <a:gd name="connsiteY81" fmla="*/ 48251 h 2556892"/>
                <a:gd name="connsiteX82" fmla="*/ 1778802 w 2887263"/>
                <a:gd name="connsiteY82" fmla="*/ 139274 h 2556892"/>
                <a:gd name="connsiteX83" fmla="*/ 1913038 w 2887263"/>
                <a:gd name="connsiteY83" fmla="*/ 215126 h 2556892"/>
                <a:gd name="connsiteX84" fmla="*/ 1956806 w 2887263"/>
                <a:gd name="connsiteY84" fmla="*/ 233819 h 2556892"/>
                <a:gd name="connsiteX85" fmla="*/ 1967743 w 2887263"/>
                <a:gd name="connsiteY85" fmla="*/ 230756 h 2556892"/>
                <a:gd name="connsiteX86" fmla="*/ 1970387 w 2887263"/>
                <a:gd name="connsiteY86" fmla="*/ 230053 h 2556892"/>
                <a:gd name="connsiteX87" fmla="*/ 2020150 w 2887263"/>
                <a:gd name="connsiteY87" fmla="*/ 186624 h 2556892"/>
                <a:gd name="connsiteX88" fmla="*/ 2083131 w 2887263"/>
                <a:gd name="connsiteY88" fmla="*/ 93762 h 2556892"/>
                <a:gd name="connsiteX89" fmla="*/ 2088041 w 2887263"/>
                <a:gd name="connsiteY8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86860 w 2887263"/>
                <a:gd name="connsiteY80" fmla="*/ 48251 h 2556892"/>
                <a:gd name="connsiteX81" fmla="*/ 1778802 w 2887263"/>
                <a:gd name="connsiteY81" fmla="*/ 139274 h 2556892"/>
                <a:gd name="connsiteX82" fmla="*/ 1913038 w 2887263"/>
                <a:gd name="connsiteY82" fmla="*/ 215126 h 2556892"/>
                <a:gd name="connsiteX83" fmla="*/ 1956806 w 2887263"/>
                <a:gd name="connsiteY83" fmla="*/ 233819 h 2556892"/>
                <a:gd name="connsiteX84" fmla="*/ 1967743 w 2887263"/>
                <a:gd name="connsiteY84" fmla="*/ 230756 h 2556892"/>
                <a:gd name="connsiteX85" fmla="*/ 1970387 w 2887263"/>
                <a:gd name="connsiteY85" fmla="*/ 230053 h 2556892"/>
                <a:gd name="connsiteX86" fmla="*/ 2020150 w 2887263"/>
                <a:gd name="connsiteY86" fmla="*/ 186624 h 2556892"/>
                <a:gd name="connsiteX87" fmla="*/ 2083131 w 2887263"/>
                <a:gd name="connsiteY87" fmla="*/ 93762 h 2556892"/>
                <a:gd name="connsiteX88" fmla="*/ 2088041 w 2887263"/>
                <a:gd name="connsiteY88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6860 w 2887263"/>
                <a:gd name="connsiteY79" fmla="*/ 48251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4362 w 2887263"/>
                <a:gd name="connsiteY79" fmla="*/ 35759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888342 w 2887263"/>
                <a:gd name="connsiteY69" fmla="*/ 1050880 h 2556892"/>
                <a:gd name="connsiteX70" fmla="*/ 1003729 w 2887263"/>
                <a:gd name="connsiteY70" fmla="*/ 829759 h 2556892"/>
                <a:gd name="connsiteX71" fmla="*/ 1096131 w 2887263"/>
                <a:gd name="connsiteY71" fmla="*/ 622429 h 2556892"/>
                <a:gd name="connsiteX72" fmla="*/ 1145780 w 2887263"/>
                <a:gd name="connsiteY72" fmla="*/ 462450 h 2556892"/>
                <a:gd name="connsiteX73" fmla="*/ 1238182 w 2887263"/>
                <a:gd name="connsiteY73" fmla="*/ 327755 h 2556892"/>
                <a:gd name="connsiteX74" fmla="*/ 1398621 w 2887263"/>
                <a:gd name="connsiteY74" fmla="*/ 243628 h 2556892"/>
                <a:gd name="connsiteX75" fmla="*/ 1538832 w 2887263"/>
                <a:gd name="connsiteY75" fmla="*/ 170074 h 2556892"/>
                <a:gd name="connsiteX76" fmla="*/ 1593998 w 2887263"/>
                <a:gd name="connsiteY76" fmla="*/ 129160 h 2556892"/>
                <a:gd name="connsiteX77" fmla="*/ 1684362 w 2887263"/>
                <a:gd name="connsiteY77" fmla="*/ 35759 h 2556892"/>
                <a:gd name="connsiteX78" fmla="*/ 1778802 w 2887263"/>
                <a:gd name="connsiteY78" fmla="*/ 139274 h 2556892"/>
                <a:gd name="connsiteX79" fmla="*/ 1913038 w 2887263"/>
                <a:gd name="connsiteY79" fmla="*/ 215126 h 2556892"/>
                <a:gd name="connsiteX80" fmla="*/ 1956806 w 2887263"/>
                <a:gd name="connsiteY80" fmla="*/ 233819 h 2556892"/>
                <a:gd name="connsiteX81" fmla="*/ 1967743 w 2887263"/>
                <a:gd name="connsiteY81" fmla="*/ 230756 h 2556892"/>
                <a:gd name="connsiteX82" fmla="*/ 1970387 w 2887263"/>
                <a:gd name="connsiteY82" fmla="*/ 230053 h 2556892"/>
                <a:gd name="connsiteX83" fmla="*/ 2020150 w 2887263"/>
                <a:gd name="connsiteY83" fmla="*/ 186624 h 2556892"/>
                <a:gd name="connsiteX84" fmla="*/ 2083131 w 2887263"/>
                <a:gd name="connsiteY84" fmla="*/ 93762 h 2556892"/>
                <a:gd name="connsiteX85" fmla="*/ 2088041 w 2887263"/>
                <a:gd name="connsiteY85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096131 w 2887263"/>
                <a:gd name="connsiteY70" fmla="*/ 622429 h 2556892"/>
                <a:gd name="connsiteX71" fmla="*/ 1145780 w 2887263"/>
                <a:gd name="connsiteY71" fmla="*/ 462450 h 2556892"/>
                <a:gd name="connsiteX72" fmla="*/ 1238182 w 2887263"/>
                <a:gd name="connsiteY72" fmla="*/ 327755 h 2556892"/>
                <a:gd name="connsiteX73" fmla="*/ 1398621 w 2887263"/>
                <a:gd name="connsiteY73" fmla="*/ 243628 h 2556892"/>
                <a:gd name="connsiteX74" fmla="*/ 1538832 w 2887263"/>
                <a:gd name="connsiteY74" fmla="*/ 170074 h 2556892"/>
                <a:gd name="connsiteX75" fmla="*/ 1593998 w 2887263"/>
                <a:gd name="connsiteY75" fmla="*/ 129160 h 2556892"/>
                <a:gd name="connsiteX76" fmla="*/ 1684362 w 2887263"/>
                <a:gd name="connsiteY76" fmla="*/ 35759 h 2556892"/>
                <a:gd name="connsiteX77" fmla="*/ 1778802 w 2887263"/>
                <a:gd name="connsiteY77" fmla="*/ 139274 h 2556892"/>
                <a:gd name="connsiteX78" fmla="*/ 1913038 w 2887263"/>
                <a:gd name="connsiteY78" fmla="*/ 215126 h 2556892"/>
                <a:gd name="connsiteX79" fmla="*/ 1956806 w 2887263"/>
                <a:gd name="connsiteY79" fmla="*/ 233819 h 2556892"/>
                <a:gd name="connsiteX80" fmla="*/ 1967743 w 2887263"/>
                <a:gd name="connsiteY80" fmla="*/ 230756 h 2556892"/>
                <a:gd name="connsiteX81" fmla="*/ 1970387 w 2887263"/>
                <a:gd name="connsiteY81" fmla="*/ 230053 h 2556892"/>
                <a:gd name="connsiteX82" fmla="*/ 2020150 w 2887263"/>
                <a:gd name="connsiteY82" fmla="*/ 186624 h 2556892"/>
                <a:gd name="connsiteX83" fmla="*/ 2083131 w 2887263"/>
                <a:gd name="connsiteY83" fmla="*/ 93762 h 2556892"/>
                <a:gd name="connsiteX84" fmla="*/ 2088041 w 2887263"/>
                <a:gd name="connsiteY84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86694 w 2887263"/>
                <a:gd name="connsiteY47" fmla="*/ 1261887 h 2556892"/>
                <a:gd name="connsiteX48" fmla="*/ 1127391 w 2887263"/>
                <a:gd name="connsiteY48" fmla="*/ 1342336 h 2556892"/>
                <a:gd name="connsiteX49" fmla="*/ 962355 w 2887263"/>
                <a:gd name="connsiteY49" fmla="*/ 1506453 h 2556892"/>
                <a:gd name="connsiteX50" fmla="*/ 851105 w 2887263"/>
                <a:gd name="connsiteY50" fmla="*/ 1587362 h 2556892"/>
                <a:gd name="connsiteX51" fmla="*/ 766059 w 2887263"/>
                <a:gd name="connsiteY51" fmla="*/ 1636091 h 2556892"/>
                <a:gd name="connsiteX52" fmla="*/ 494829 w 2887263"/>
                <a:gd name="connsiteY52" fmla="*/ 1753318 h 2556892"/>
                <a:gd name="connsiteX53" fmla="*/ 387717 w 2887263"/>
                <a:gd name="connsiteY53" fmla="*/ 1777223 h 2556892"/>
                <a:gd name="connsiteX54" fmla="*/ 272789 w 2887263"/>
                <a:gd name="connsiteY54" fmla="*/ 1791474 h 2556892"/>
                <a:gd name="connsiteX55" fmla="*/ 104995 w 2887263"/>
                <a:gd name="connsiteY55" fmla="*/ 1804345 h 2556892"/>
                <a:gd name="connsiteX56" fmla="*/ 82929 w 2887263"/>
                <a:gd name="connsiteY56" fmla="*/ 1787336 h 2556892"/>
                <a:gd name="connsiteX57" fmla="*/ 77872 w 2887263"/>
                <a:gd name="connsiteY57" fmla="*/ 1783199 h 2556892"/>
                <a:gd name="connsiteX58" fmla="*/ 61322 w 2887263"/>
                <a:gd name="connsiteY58" fmla="*/ 1758374 h 2556892"/>
                <a:gd name="connsiteX59" fmla="*/ 15811 w 2887263"/>
                <a:gd name="connsiteY59" fmla="*/ 1637471 h 2556892"/>
                <a:gd name="connsiteX60" fmla="*/ 5237 w 2887263"/>
                <a:gd name="connsiteY60" fmla="*/ 1612646 h 2556892"/>
                <a:gd name="connsiteX61" fmla="*/ 1100 w 2887263"/>
                <a:gd name="connsiteY61" fmla="*/ 1591499 h 2556892"/>
                <a:gd name="connsiteX62" fmla="*/ 48450 w 2887263"/>
                <a:gd name="connsiteY62" fmla="*/ 1572192 h 2556892"/>
                <a:gd name="connsiteX63" fmla="*/ 308187 w 2887263"/>
                <a:gd name="connsiteY63" fmla="*/ 1484387 h 2556892"/>
                <a:gd name="connsiteX64" fmla="*/ 418058 w 2887263"/>
                <a:gd name="connsiteY64" fmla="*/ 1438416 h 2556892"/>
                <a:gd name="connsiteX65" fmla="*/ 576658 w 2887263"/>
                <a:gd name="connsiteY65" fmla="*/ 1349692 h 2556892"/>
                <a:gd name="connsiteX66" fmla="*/ 783528 w 2887263"/>
                <a:gd name="connsiteY66" fmla="*/ 1212698 h 2556892"/>
                <a:gd name="connsiteX67" fmla="*/ 835935 w 2887263"/>
                <a:gd name="connsiteY67" fmla="*/ 1149718 h 2556892"/>
                <a:gd name="connsiteX68" fmla="*/ 1003729 w 2887263"/>
                <a:gd name="connsiteY68" fmla="*/ 829759 h 2556892"/>
                <a:gd name="connsiteX69" fmla="*/ 1145780 w 2887263"/>
                <a:gd name="connsiteY69" fmla="*/ 462450 h 2556892"/>
                <a:gd name="connsiteX70" fmla="*/ 1238182 w 2887263"/>
                <a:gd name="connsiteY70" fmla="*/ 327755 h 2556892"/>
                <a:gd name="connsiteX71" fmla="*/ 1398621 w 2887263"/>
                <a:gd name="connsiteY71" fmla="*/ 243628 h 2556892"/>
                <a:gd name="connsiteX72" fmla="*/ 1538832 w 2887263"/>
                <a:gd name="connsiteY72" fmla="*/ 170074 h 2556892"/>
                <a:gd name="connsiteX73" fmla="*/ 1593998 w 2887263"/>
                <a:gd name="connsiteY73" fmla="*/ 129160 h 2556892"/>
                <a:gd name="connsiteX74" fmla="*/ 1684362 w 2887263"/>
                <a:gd name="connsiteY74" fmla="*/ 35759 h 2556892"/>
                <a:gd name="connsiteX75" fmla="*/ 1778802 w 2887263"/>
                <a:gd name="connsiteY75" fmla="*/ 139274 h 2556892"/>
                <a:gd name="connsiteX76" fmla="*/ 1913038 w 2887263"/>
                <a:gd name="connsiteY76" fmla="*/ 215126 h 2556892"/>
                <a:gd name="connsiteX77" fmla="*/ 1956806 w 2887263"/>
                <a:gd name="connsiteY77" fmla="*/ 233819 h 2556892"/>
                <a:gd name="connsiteX78" fmla="*/ 1967743 w 2887263"/>
                <a:gd name="connsiteY78" fmla="*/ 230756 h 2556892"/>
                <a:gd name="connsiteX79" fmla="*/ 1970387 w 2887263"/>
                <a:gd name="connsiteY79" fmla="*/ 230053 h 2556892"/>
                <a:gd name="connsiteX80" fmla="*/ 2020150 w 2887263"/>
                <a:gd name="connsiteY80" fmla="*/ 186624 h 2556892"/>
                <a:gd name="connsiteX81" fmla="*/ 2083131 w 2887263"/>
                <a:gd name="connsiteY81" fmla="*/ 93762 h 2556892"/>
                <a:gd name="connsiteX82" fmla="*/ 2088041 w 2887263"/>
                <a:gd name="connsiteY8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851105 w 2887263"/>
                <a:gd name="connsiteY49" fmla="*/ 1587362 h 2556892"/>
                <a:gd name="connsiteX50" fmla="*/ 766059 w 2887263"/>
                <a:gd name="connsiteY50" fmla="*/ 1636091 h 2556892"/>
                <a:gd name="connsiteX51" fmla="*/ 494829 w 2887263"/>
                <a:gd name="connsiteY51" fmla="*/ 1753318 h 2556892"/>
                <a:gd name="connsiteX52" fmla="*/ 387717 w 2887263"/>
                <a:gd name="connsiteY52" fmla="*/ 1777223 h 2556892"/>
                <a:gd name="connsiteX53" fmla="*/ 272789 w 2887263"/>
                <a:gd name="connsiteY53" fmla="*/ 1791474 h 2556892"/>
                <a:gd name="connsiteX54" fmla="*/ 104995 w 2887263"/>
                <a:gd name="connsiteY54" fmla="*/ 1804345 h 2556892"/>
                <a:gd name="connsiteX55" fmla="*/ 82929 w 2887263"/>
                <a:gd name="connsiteY55" fmla="*/ 1787336 h 2556892"/>
                <a:gd name="connsiteX56" fmla="*/ 77872 w 2887263"/>
                <a:gd name="connsiteY56" fmla="*/ 1783199 h 2556892"/>
                <a:gd name="connsiteX57" fmla="*/ 61322 w 2887263"/>
                <a:gd name="connsiteY57" fmla="*/ 1758374 h 2556892"/>
                <a:gd name="connsiteX58" fmla="*/ 15811 w 2887263"/>
                <a:gd name="connsiteY58" fmla="*/ 1637471 h 2556892"/>
                <a:gd name="connsiteX59" fmla="*/ 5237 w 2887263"/>
                <a:gd name="connsiteY59" fmla="*/ 1612646 h 2556892"/>
                <a:gd name="connsiteX60" fmla="*/ 1100 w 2887263"/>
                <a:gd name="connsiteY60" fmla="*/ 1591499 h 2556892"/>
                <a:gd name="connsiteX61" fmla="*/ 48450 w 2887263"/>
                <a:gd name="connsiteY61" fmla="*/ 1572192 h 2556892"/>
                <a:gd name="connsiteX62" fmla="*/ 308187 w 2887263"/>
                <a:gd name="connsiteY62" fmla="*/ 1484387 h 2556892"/>
                <a:gd name="connsiteX63" fmla="*/ 418058 w 2887263"/>
                <a:gd name="connsiteY63" fmla="*/ 1438416 h 2556892"/>
                <a:gd name="connsiteX64" fmla="*/ 576658 w 2887263"/>
                <a:gd name="connsiteY64" fmla="*/ 1349692 h 2556892"/>
                <a:gd name="connsiteX65" fmla="*/ 783528 w 2887263"/>
                <a:gd name="connsiteY65" fmla="*/ 1212698 h 2556892"/>
                <a:gd name="connsiteX66" fmla="*/ 835935 w 2887263"/>
                <a:gd name="connsiteY66" fmla="*/ 1149718 h 2556892"/>
                <a:gd name="connsiteX67" fmla="*/ 1003729 w 2887263"/>
                <a:gd name="connsiteY67" fmla="*/ 829759 h 2556892"/>
                <a:gd name="connsiteX68" fmla="*/ 1145780 w 2887263"/>
                <a:gd name="connsiteY68" fmla="*/ 462450 h 2556892"/>
                <a:gd name="connsiteX69" fmla="*/ 1238182 w 2887263"/>
                <a:gd name="connsiteY69" fmla="*/ 327755 h 2556892"/>
                <a:gd name="connsiteX70" fmla="*/ 1398621 w 2887263"/>
                <a:gd name="connsiteY70" fmla="*/ 243628 h 2556892"/>
                <a:gd name="connsiteX71" fmla="*/ 1538832 w 2887263"/>
                <a:gd name="connsiteY71" fmla="*/ 170074 h 2556892"/>
                <a:gd name="connsiteX72" fmla="*/ 1593998 w 2887263"/>
                <a:gd name="connsiteY72" fmla="*/ 129160 h 2556892"/>
                <a:gd name="connsiteX73" fmla="*/ 1684362 w 2887263"/>
                <a:gd name="connsiteY73" fmla="*/ 35759 h 2556892"/>
                <a:gd name="connsiteX74" fmla="*/ 1778802 w 2887263"/>
                <a:gd name="connsiteY74" fmla="*/ 139274 h 2556892"/>
                <a:gd name="connsiteX75" fmla="*/ 1913038 w 2887263"/>
                <a:gd name="connsiteY75" fmla="*/ 215126 h 2556892"/>
                <a:gd name="connsiteX76" fmla="*/ 1956806 w 2887263"/>
                <a:gd name="connsiteY76" fmla="*/ 233819 h 2556892"/>
                <a:gd name="connsiteX77" fmla="*/ 1967743 w 2887263"/>
                <a:gd name="connsiteY77" fmla="*/ 230756 h 2556892"/>
                <a:gd name="connsiteX78" fmla="*/ 1970387 w 2887263"/>
                <a:gd name="connsiteY78" fmla="*/ 230053 h 2556892"/>
                <a:gd name="connsiteX79" fmla="*/ 2020150 w 2887263"/>
                <a:gd name="connsiteY79" fmla="*/ 186624 h 2556892"/>
                <a:gd name="connsiteX80" fmla="*/ 2083131 w 2887263"/>
                <a:gd name="connsiteY80" fmla="*/ 93762 h 2556892"/>
                <a:gd name="connsiteX81" fmla="*/ 2088041 w 2887263"/>
                <a:gd name="connsiteY8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387717 w 2887263"/>
                <a:gd name="connsiteY51" fmla="*/ 1777223 h 2556892"/>
                <a:gd name="connsiteX52" fmla="*/ 272789 w 2887263"/>
                <a:gd name="connsiteY52" fmla="*/ 1791474 h 2556892"/>
                <a:gd name="connsiteX53" fmla="*/ 104995 w 2887263"/>
                <a:gd name="connsiteY53" fmla="*/ 1804345 h 2556892"/>
                <a:gd name="connsiteX54" fmla="*/ 82929 w 2887263"/>
                <a:gd name="connsiteY54" fmla="*/ 1787336 h 2556892"/>
                <a:gd name="connsiteX55" fmla="*/ 77872 w 2887263"/>
                <a:gd name="connsiteY55" fmla="*/ 1783199 h 2556892"/>
                <a:gd name="connsiteX56" fmla="*/ 61322 w 2887263"/>
                <a:gd name="connsiteY56" fmla="*/ 1758374 h 2556892"/>
                <a:gd name="connsiteX57" fmla="*/ 15811 w 2887263"/>
                <a:gd name="connsiteY57" fmla="*/ 1637471 h 2556892"/>
                <a:gd name="connsiteX58" fmla="*/ 5237 w 2887263"/>
                <a:gd name="connsiteY58" fmla="*/ 1612646 h 2556892"/>
                <a:gd name="connsiteX59" fmla="*/ 1100 w 2887263"/>
                <a:gd name="connsiteY59" fmla="*/ 1591499 h 2556892"/>
                <a:gd name="connsiteX60" fmla="*/ 48450 w 2887263"/>
                <a:gd name="connsiteY60" fmla="*/ 1572192 h 2556892"/>
                <a:gd name="connsiteX61" fmla="*/ 308187 w 2887263"/>
                <a:gd name="connsiteY61" fmla="*/ 1484387 h 2556892"/>
                <a:gd name="connsiteX62" fmla="*/ 418058 w 2887263"/>
                <a:gd name="connsiteY62" fmla="*/ 1438416 h 2556892"/>
                <a:gd name="connsiteX63" fmla="*/ 576658 w 2887263"/>
                <a:gd name="connsiteY63" fmla="*/ 1349692 h 2556892"/>
                <a:gd name="connsiteX64" fmla="*/ 783528 w 2887263"/>
                <a:gd name="connsiteY64" fmla="*/ 1212698 h 2556892"/>
                <a:gd name="connsiteX65" fmla="*/ 835935 w 2887263"/>
                <a:gd name="connsiteY65" fmla="*/ 1149718 h 2556892"/>
                <a:gd name="connsiteX66" fmla="*/ 1003729 w 2887263"/>
                <a:gd name="connsiteY66" fmla="*/ 829759 h 2556892"/>
                <a:gd name="connsiteX67" fmla="*/ 1145780 w 2887263"/>
                <a:gd name="connsiteY67" fmla="*/ 462450 h 2556892"/>
                <a:gd name="connsiteX68" fmla="*/ 1238182 w 2887263"/>
                <a:gd name="connsiteY68" fmla="*/ 327755 h 2556892"/>
                <a:gd name="connsiteX69" fmla="*/ 1398621 w 2887263"/>
                <a:gd name="connsiteY69" fmla="*/ 243628 h 2556892"/>
                <a:gd name="connsiteX70" fmla="*/ 1538832 w 2887263"/>
                <a:gd name="connsiteY70" fmla="*/ 170074 h 2556892"/>
                <a:gd name="connsiteX71" fmla="*/ 1593998 w 2887263"/>
                <a:gd name="connsiteY71" fmla="*/ 129160 h 2556892"/>
                <a:gd name="connsiteX72" fmla="*/ 1684362 w 2887263"/>
                <a:gd name="connsiteY72" fmla="*/ 35759 h 2556892"/>
                <a:gd name="connsiteX73" fmla="*/ 1778802 w 2887263"/>
                <a:gd name="connsiteY73" fmla="*/ 139274 h 2556892"/>
                <a:gd name="connsiteX74" fmla="*/ 1913038 w 2887263"/>
                <a:gd name="connsiteY74" fmla="*/ 215126 h 2556892"/>
                <a:gd name="connsiteX75" fmla="*/ 1956806 w 2887263"/>
                <a:gd name="connsiteY75" fmla="*/ 233819 h 2556892"/>
                <a:gd name="connsiteX76" fmla="*/ 1967743 w 2887263"/>
                <a:gd name="connsiteY76" fmla="*/ 230756 h 2556892"/>
                <a:gd name="connsiteX77" fmla="*/ 1970387 w 2887263"/>
                <a:gd name="connsiteY77" fmla="*/ 230053 h 2556892"/>
                <a:gd name="connsiteX78" fmla="*/ 2020150 w 2887263"/>
                <a:gd name="connsiteY78" fmla="*/ 186624 h 2556892"/>
                <a:gd name="connsiteX79" fmla="*/ 2083131 w 2887263"/>
                <a:gd name="connsiteY79" fmla="*/ 93762 h 2556892"/>
                <a:gd name="connsiteX80" fmla="*/ 2088041 w 2887263"/>
                <a:gd name="connsiteY8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15811 w 2887263"/>
                <a:gd name="connsiteY56" fmla="*/ 1637471 h 2556892"/>
                <a:gd name="connsiteX57" fmla="*/ 5237 w 2887263"/>
                <a:gd name="connsiteY57" fmla="*/ 1612646 h 2556892"/>
                <a:gd name="connsiteX58" fmla="*/ 1100 w 2887263"/>
                <a:gd name="connsiteY58" fmla="*/ 1591499 h 2556892"/>
                <a:gd name="connsiteX59" fmla="*/ 48450 w 2887263"/>
                <a:gd name="connsiteY59" fmla="*/ 1572192 h 2556892"/>
                <a:gd name="connsiteX60" fmla="*/ 308187 w 2887263"/>
                <a:gd name="connsiteY60" fmla="*/ 1484387 h 2556892"/>
                <a:gd name="connsiteX61" fmla="*/ 418058 w 2887263"/>
                <a:gd name="connsiteY61" fmla="*/ 1438416 h 2556892"/>
                <a:gd name="connsiteX62" fmla="*/ 576658 w 2887263"/>
                <a:gd name="connsiteY62" fmla="*/ 1349692 h 2556892"/>
                <a:gd name="connsiteX63" fmla="*/ 783528 w 2887263"/>
                <a:gd name="connsiteY63" fmla="*/ 1212698 h 2556892"/>
                <a:gd name="connsiteX64" fmla="*/ 835935 w 2887263"/>
                <a:gd name="connsiteY64" fmla="*/ 1149718 h 2556892"/>
                <a:gd name="connsiteX65" fmla="*/ 1003729 w 2887263"/>
                <a:gd name="connsiteY65" fmla="*/ 829759 h 2556892"/>
                <a:gd name="connsiteX66" fmla="*/ 1145780 w 2887263"/>
                <a:gd name="connsiteY66" fmla="*/ 462450 h 2556892"/>
                <a:gd name="connsiteX67" fmla="*/ 1238182 w 2887263"/>
                <a:gd name="connsiteY67" fmla="*/ 327755 h 2556892"/>
                <a:gd name="connsiteX68" fmla="*/ 1398621 w 2887263"/>
                <a:gd name="connsiteY68" fmla="*/ 243628 h 2556892"/>
                <a:gd name="connsiteX69" fmla="*/ 1538832 w 2887263"/>
                <a:gd name="connsiteY69" fmla="*/ 170074 h 2556892"/>
                <a:gd name="connsiteX70" fmla="*/ 1593998 w 2887263"/>
                <a:gd name="connsiteY70" fmla="*/ 129160 h 2556892"/>
                <a:gd name="connsiteX71" fmla="*/ 1684362 w 2887263"/>
                <a:gd name="connsiteY71" fmla="*/ 35759 h 2556892"/>
                <a:gd name="connsiteX72" fmla="*/ 1778802 w 2887263"/>
                <a:gd name="connsiteY72" fmla="*/ 139274 h 2556892"/>
                <a:gd name="connsiteX73" fmla="*/ 1913038 w 2887263"/>
                <a:gd name="connsiteY73" fmla="*/ 215126 h 2556892"/>
                <a:gd name="connsiteX74" fmla="*/ 1956806 w 2887263"/>
                <a:gd name="connsiteY74" fmla="*/ 233819 h 2556892"/>
                <a:gd name="connsiteX75" fmla="*/ 1967743 w 2887263"/>
                <a:gd name="connsiteY75" fmla="*/ 230756 h 2556892"/>
                <a:gd name="connsiteX76" fmla="*/ 1970387 w 2887263"/>
                <a:gd name="connsiteY76" fmla="*/ 230053 h 2556892"/>
                <a:gd name="connsiteX77" fmla="*/ 2020150 w 2887263"/>
                <a:gd name="connsiteY77" fmla="*/ 186624 h 2556892"/>
                <a:gd name="connsiteX78" fmla="*/ 2083131 w 2887263"/>
                <a:gd name="connsiteY78" fmla="*/ 93762 h 2556892"/>
                <a:gd name="connsiteX79" fmla="*/ 2088041 w 2887263"/>
                <a:gd name="connsiteY7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5237 w 2887263"/>
                <a:gd name="connsiteY56" fmla="*/ 1612646 h 2556892"/>
                <a:gd name="connsiteX57" fmla="*/ 1100 w 2887263"/>
                <a:gd name="connsiteY57" fmla="*/ 1591499 h 2556892"/>
                <a:gd name="connsiteX58" fmla="*/ 48450 w 2887263"/>
                <a:gd name="connsiteY58" fmla="*/ 1572192 h 2556892"/>
                <a:gd name="connsiteX59" fmla="*/ 308187 w 2887263"/>
                <a:gd name="connsiteY59" fmla="*/ 1484387 h 2556892"/>
                <a:gd name="connsiteX60" fmla="*/ 418058 w 2887263"/>
                <a:gd name="connsiteY60" fmla="*/ 1438416 h 2556892"/>
                <a:gd name="connsiteX61" fmla="*/ 576658 w 2887263"/>
                <a:gd name="connsiteY61" fmla="*/ 1349692 h 2556892"/>
                <a:gd name="connsiteX62" fmla="*/ 783528 w 2887263"/>
                <a:gd name="connsiteY62" fmla="*/ 1212698 h 2556892"/>
                <a:gd name="connsiteX63" fmla="*/ 835935 w 2887263"/>
                <a:gd name="connsiteY63" fmla="*/ 1149718 h 2556892"/>
                <a:gd name="connsiteX64" fmla="*/ 1003729 w 2887263"/>
                <a:gd name="connsiteY64" fmla="*/ 829759 h 2556892"/>
                <a:gd name="connsiteX65" fmla="*/ 1145780 w 2887263"/>
                <a:gd name="connsiteY65" fmla="*/ 462450 h 2556892"/>
                <a:gd name="connsiteX66" fmla="*/ 1238182 w 2887263"/>
                <a:gd name="connsiteY66" fmla="*/ 327755 h 2556892"/>
                <a:gd name="connsiteX67" fmla="*/ 1398621 w 2887263"/>
                <a:gd name="connsiteY67" fmla="*/ 243628 h 2556892"/>
                <a:gd name="connsiteX68" fmla="*/ 1538832 w 2887263"/>
                <a:gd name="connsiteY68" fmla="*/ 170074 h 2556892"/>
                <a:gd name="connsiteX69" fmla="*/ 1593998 w 2887263"/>
                <a:gd name="connsiteY69" fmla="*/ 129160 h 2556892"/>
                <a:gd name="connsiteX70" fmla="*/ 1684362 w 2887263"/>
                <a:gd name="connsiteY70" fmla="*/ 35759 h 2556892"/>
                <a:gd name="connsiteX71" fmla="*/ 1778802 w 2887263"/>
                <a:gd name="connsiteY71" fmla="*/ 139274 h 2556892"/>
                <a:gd name="connsiteX72" fmla="*/ 1913038 w 2887263"/>
                <a:gd name="connsiteY72" fmla="*/ 215126 h 2556892"/>
                <a:gd name="connsiteX73" fmla="*/ 1956806 w 2887263"/>
                <a:gd name="connsiteY73" fmla="*/ 233819 h 2556892"/>
                <a:gd name="connsiteX74" fmla="*/ 1967743 w 2887263"/>
                <a:gd name="connsiteY74" fmla="*/ 230756 h 2556892"/>
                <a:gd name="connsiteX75" fmla="*/ 1970387 w 2887263"/>
                <a:gd name="connsiteY75" fmla="*/ 230053 h 2556892"/>
                <a:gd name="connsiteX76" fmla="*/ 2020150 w 2887263"/>
                <a:gd name="connsiteY76" fmla="*/ 186624 h 2556892"/>
                <a:gd name="connsiteX77" fmla="*/ 2083131 w 2887263"/>
                <a:gd name="connsiteY77" fmla="*/ 93762 h 2556892"/>
                <a:gd name="connsiteX78" fmla="*/ 2088041 w 2887263"/>
                <a:gd name="connsiteY7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60222 w 2886163"/>
                <a:gd name="connsiteY55" fmla="*/ 1758374 h 2556892"/>
                <a:gd name="connsiteX56" fmla="*/ 0 w 2886163"/>
                <a:gd name="connsiteY56" fmla="*/ 1591499 h 2556892"/>
                <a:gd name="connsiteX57" fmla="*/ 47350 w 2886163"/>
                <a:gd name="connsiteY57" fmla="*/ 1572192 h 2556892"/>
                <a:gd name="connsiteX58" fmla="*/ 307087 w 2886163"/>
                <a:gd name="connsiteY58" fmla="*/ 1484387 h 2556892"/>
                <a:gd name="connsiteX59" fmla="*/ 416958 w 2886163"/>
                <a:gd name="connsiteY59" fmla="*/ 1438416 h 2556892"/>
                <a:gd name="connsiteX60" fmla="*/ 575558 w 2886163"/>
                <a:gd name="connsiteY60" fmla="*/ 1349692 h 2556892"/>
                <a:gd name="connsiteX61" fmla="*/ 782428 w 2886163"/>
                <a:gd name="connsiteY61" fmla="*/ 1212698 h 2556892"/>
                <a:gd name="connsiteX62" fmla="*/ 834835 w 2886163"/>
                <a:gd name="connsiteY62" fmla="*/ 1149718 h 2556892"/>
                <a:gd name="connsiteX63" fmla="*/ 1002629 w 2886163"/>
                <a:gd name="connsiteY63" fmla="*/ 829759 h 2556892"/>
                <a:gd name="connsiteX64" fmla="*/ 1144680 w 2886163"/>
                <a:gd name="connsiteY64" fmla="*/ 462450 h 2556892"/>
                <a:gd name="connsiteX65" fmla="*/ 1237082 w 2886163"/>
                <a:gd name="connsiteY65" fmla="*/ 327755 h 2556892"/>
                <a:gd name="connsiteX66" fmla="*/ 1397521 w 2886163"/>
                <a:gd name="connsiteY66" fmla="*/ 243628 h 2556892"/>
                <a:gd name="connsiteX67" fmla="*/ 1537732 w 2886163"/>
                <a:gd name="connsiteY67" fmla="*/ 170074 h 2556892"/>
                <a:gd name="connsiteX68" fmla="*/ 1592898 w 2886163"/>
                <a:gd name="connsiteY68" fmla="*/ 129160 h 2556892"/>
                <a:gd name="connsiteX69" fmla="*/ 1683262 w 2886163"/>
                <a:gd name="connsiteY69" fmla="*/ 35759 h 2556892"/>
                <a:gd name="connsiteX70" fmla="*/ 1777702 w 2886163"/>
                <a:gd name="connsiteY70" fmla="*/ 139274 h 2556892"/>
                <a:gd name="connsiteX71" fmla="*/ 1911938 w 2886163"/>
                <a:gd name="connsiteY71" fmla="*/ 215126 h 2556892"/>
                <a:gd name="connsiteX72" fmla="*/ 1955706 w 2886163"/>
                <a:gd name="connsiteY72" fmla="*/ 233819 h 2556892"/>
                <a:gd name="connsiteX73" fmla="*/ 1966643 w 2886163"/>
                <a:gd name="connsiteY73" fmla="*/ 230756 h 2556892"/>
                <a:gd name="connsiteX74" fmla="*/ 1969287 w 2886163"/>
                <a:gd name="connsiteY74" fmla="*/ 230053 h 2556892"/>
                <a:gd name="connsiteX75" fmla="*/ 2019050 w 2886163"/>
                <a:gd name="connsiteY75" fmla="*/ 186624 h 2556892"/>
                <a:gd name="connsiteX76" fmla="*/ 2082031 w 2886163"/>
                <a:gd name="connsiteY76" fmla="*/ 93762 h 2556892"/>
                <a:gd name="connsiteX77" fmla="*/ 2086941 w 2886163"/>
                <a:gd name="connsiteY7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0 w 2886163"/>
                <a:gd name="connsiteY55" fmla="*/ 1591499 h 2556892"/>
                <a:gd name="connsiteX56" fmla="*/ 47350 w 2886163"/>
                <a:gd name="connsiteY56" fmla="*/ 1572192 h 2556892"/>
                <a:gd name="connsiteX57" fmla="*/ 307087 w 2886163"/>
                <a:gd name="connsiteY57" fmla="*/ 1484387 h 2556892"/>
                <a:gd name="connsiteX58" fmla="*/ 416958 w 2886163"/>
                <a:gd name="connsiteY58" fmla="*/ 1438416 h 2556892"/>
                <a:gd name="connsiteX59" fmla="*/ 575558 w 2886163"/>
                <a:gd name="connsiteY59" fmla="*/ 1349692 h 2556892"/>
                <a:gd name="connsiteX60" fmla="*/ 782428 w 2886163"/>
                <a:gd name="connsiteY60" fmla="*/ 1212698 h 2556892"/>
                <a:gd name="connsiteX61" fmla="*/ 834835 w 2886163"/>
                <a:gd name="connsiteY61" fmla="*/ 1149718 h 2556892"/>
                <a:gd name="connsiteX62" fmla="*/ 1002629 w 2886163"/>
                <a:gd name="connsiteY62" fmla="*/ 829759 h 2556892"/>
                <a:gd name="connsiteX63" fmla="*/ 1144680 w 2886163"/>
                <a:gd name="connsiteY63" fmla="*/ 462450 h 2556892"/>
                <a:gd name="connsiteX64" fmla="*/ 1237082 w 2886163"/>
                <a:gd name="connsiteY64" fmla="*/ 327755 h 2556892"/>
                <a:gd name="connsiteX65" fmla="*/ 1397521 w 2886163"/>
                <a:gd name="connsiteY65" fmla="*/ 243628 h 2556892"/>
                <a:gd name="connsiteX66" fmla="*/ 1537732 w 2886163"/>
                <a:gd name="connsiteY66" fmla="*/ 170074 h 2556892"/>
                <a:gd name="connsiteX67" fmla="*/ 1592898 w 2886163"/>
                <a:gd name="connsiteY67" fmla="*/ 129160 h 2556892"/>
                <a:gd name="connsiteX68" fmla="*/ 1683262 w 2886163"/>
                <a:gd name="connsiteY68" fmla="*/ 35759 h 2556892"/>
                <a:gd name="connsiteX69" fmla="*/ 1777702 w 2886163"/>
                <a:gd name="connsiteY69" fmla="*/ 139274 h 2556892"/>
                <a:gd name="connsiteX70" fmla="*/ 1911938 w 2886163"/>
                <a:gd name="connsiteY70" fmla="*/ 215126 h 2556892"/>
                <a:gd name="connsiteX71" fmla="*/ 1955706 w 2886163"/>
                <a:gd name="connsiteY71" fmla="*/ 233819 h 2556892"/>
                <a:gd name="connsiteX72" fmla="*/ 1966643 w 2886163"/>
                <a:gd name="connsiteY72" fmla="*/ 230756 h 2556892"/>
                <a:gd name="connsiteX73" fmla="*/ 1969287 w 2886163"/>
                <a:gd name="connsiteY73" fmla="*/ 230053 h 2556892"/>
                <a:gd name="connsiteX74" fmla="*/ 2019050 w 2886163"/>
                <a:gd name="connsiteY74" fmla="*/ 186624 h 2556892"/>
                <a:gd name="connsiteX75" fmla="*/ 2082031 w 2886163"/>
                <a:gd name="connsiteY75" fmla="*/ 93762 h 2556892"/>
                <a:gd name="connsiteX76" fmla="*/ 2086941 w 2886163"/>
                <a:gd name="connsiteY7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0 w 2886163"/>
                <a:gd name="connsiteY54" fmla="*/ 1591499 h 2556892"/>
                <a:gd name="connsiteX55" fmla="*/ 47350 w 2886163"/>
                <a:gd name="connsiteY55" fmla="*/ 1572192 h 2556892"/>
                <a:gd name="connsiteX56" fmla="*/ 307087 w 2886163"/>
                <a:gd name="connsiteY56" fmla="*/ 1484387 h 2556892"/>
                <a:gd name="connsiteX57" fmla="*/ 416958 w 2886163"/>
                <a:gd name="connsiteY57" fmla="*/ 1438416 h 2556892"/>
                <a:gd name="connsiteX58" fmla="*/ 575558 w 2886163"/>
                <a:gd name="connsiteY58" fmla="*/ 1349692 h 2556892"/>
                <a:gd name="connsiteX59" fmla="*/ 782428 w 2886163"/>
                <a:gd name="connsiteY59" fmla="*/ 1212698 h 2556892"/>
                <a:gd name="connsiteX60" fmla="*/ 834835 w 2886163"/>
                <a:gd name="connsiteY60" fmla="*/ 1149718 h 2556892"/>
                <a:gd name="connsiteX61" fmla="*/ 1002629 w 2886163"/>
                <a:gd name="connsiteY61" fmla="*/ 829759 h 2556892"/>
                <a:gd name="connsiteX62" fmla="*/ 1144680 w 2886163"/>
                <a:gd name="connsiteY62" fmla="*/ 462450 h 2556892"/>
                <a:gd name="connsiteX63" fmla="*/ 1237082 w 2886163"/>
                <a:gd name="connsiteY63" fmla="*/ 327755 h 2556892"/>
                <a:gd name="connsiteX64" fmla="*/ 1397521 w 2886163"/>
                <a:gd name="connsiteY64" fmla="*/ 243628 h 2556892"/>
                <a:gd name="connsiteX65" fmla="*/ 1537732 w 2886163"/>
                <a:gd name="connsiteY65" fmla="*/ 170074 h 2556892"/>
                <a:gd name="connsiteX66" fmla="*/ 1592898 w 2886163"/>
                <a:gd name="connsiteY66" fmla="*/ 129160 h 2556892"/>
                <a:gd name="connsiteX67" fmla="*/ 1683262 w 2886163"/>
                <a:gd name="connsiteY67" fmla="*/ 35759 h 2556892"/>
                <a:gd name="connsiteX68" fmla="*/ 1777702 w 2886163"/>
                <a:gd name="connsiteY68" fmla="*/ 139274 h 2556892"/>
                <a:gd name="connsiteX69" fmla="*/ 1911938 w 2886163"/>
                <a:gd name="connsiteY69" fmla="*/ 215126 h 2556892"/>
                <a:gd name="connsiteX70" fmla="*/ 1955706 w 2886163"/>
                <a:gd name="connsiteY70" fmla="*/ 233819 h 2556892"/>
                <a:gd name="connsiteX71" fmla="*/ 1966643 w 2886163"/>
                <a:gd name="connsiteY71" fmla="*/ 230756 h 2556892"/>
                <a:gd name="connsiteX72" fmla="*/ 1969287 w 2886163"/>
                <a:gd name="connsiteY72" fmla="*/ 230053 h 2556892"/>
                <a:gd name="connsiteX73" fmla="*/ 2019050 w 2886163"/>
                <a:gd name="connsiteY73" fmla="*/ 186624 h 2556892"/>
                <a:gd name="connsiteX74" fmla="*/ 2082031 w 2886163"/>
                <a:gd name="connsiteY74" fmla="*/ 93762 h 2556892"/>
                <a:gd name="connsiteX75" fmla="*/ 2086941 w 2886163"/>
                <a:gd name="connsiteY75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79592 w 2886163"/>
                <a:gd name="connsiteY41" fmla="*/ 1470596 h 2556892"/>
                <a:gd name="connsiteX42" fmla="*/ 1357986 w 2886163"/>
                <a:gd name="connsiteY42" fmla="*/ 1374516 h 2556892"/>
                <a:gd name="connsiteX43" fmla="*/ 1319370 w 2886163"/>
                <a:gd name="connsiteY43" fmla="*/ 1212698 h 2556892"/>
                <a:gd name="connsiteX44" fmla="*/ 1296384 w 2886163"/>
                <a:gd name="connsiteY44" fmla="*/ 1106964 h 2556892"/>
                <a:gd name="connsiteX45" fmla="*/ 1287650 w 2886163"/>
                <a:gd name="connsiteY45" fmla="*/ 1086737 h 2556892"/>
                <a:gd name="connsiteX46" fmla="*/ 1126291 w 2886163"/>
                <a:gd name="connsiteY46" fmla="*/ 1342336 h 2556892"/>
                <a:gd name="connsiteX47" fmla="*/ 961255 w 2886163"/>
                <a:gd name="connsiteY47" fmla="*/ 1506453 h 2556892"/>
                <a:gd name="connsiteX48" fmla="*/ 764959 w 2886163"/>
                <a:gd name="connsiteY48" fmla="*/ 1636091 h 2556892"/>
                <a:gd name="connsiteX49" fmla="*/ 493729 w 2886163"/>
                <a:gd name="connsiteY49" fmla="*/ 1753318 h 2556892"/>
                <a:gd name="connsiteX50" fmla="*/ 271689 w 2886163"/>
                <a:gd name="connsiteY50" fmla="*/ 1791474 h 2556892"/>
                <a:gd name="connsiteX51" fmla="*/ 81829 w 2886163"/>
                <a:gd name="connsiteY51" fmla="*/ 1787336 h 2556892"/>
                <a:gd name="connsiteX52" fmla="*/ 0 w 2886163"/>
                <a:gd name="connsiteY52" fmla="*/ 1591499 h 2556892"/>
                <a:gd name="connsiteX53" fmla="*/ 47350 w 2886163"/>
                <a:gd name="connsiteY53" fmla="*/ 1572192 h 2556892"/>
                <a:gd name="connsiteX54" fmla="*/ 307087 w 2886163"/>
                <a:gd name="connsiteY54" fmla="*/ 1484387 h 2556892"/>
                <a:gd name="connsiteX55" fmla="*/ 416958 w 2886163"/>
                <a:gd name="connsiteY55" fmla="*/ 1438416 h 2556892"/>
                <a:gd name="connsiteX56" fmla="*/ 575558 w 2886163"/>
                <a:gd name="connsiteY56" fmla="*/ 1349692 h 2556892"/>
                <a:gd name="connsiteX57" fmla="*/ 782428 w 2886163"/>
                <a:gd name="connsiteY57" fmla="*/ 1212698 h 2556892"/>
                <a:gd name="connsiteX58" fmla="*/ 834835 w 2886163"/>
                <a:gd name="connsiteY58" fmla="*/ 1149718 h 2556892"/>
                <a:gd name="connsiteX59" fmla="*/ 1002629 w 2886163"/>
                <a:gd name="connsiteY59" fmla="*/ 829759 h 2556892"/>
                <a:gd name="connsiteX60" fmla="*/ 1144680 w 2886163"/>
                <a:gd name="connsiteY60" fmla="*/ 462450 h 2556892"/>
                <a:gd name="connsiteX61" fmla="*/ 1237082 w 2886163"/>
                <a:gd name="connsiteY61" fmla="*/ 327755 h 2556892"/>
                <a:gd name="connsiteX62" fmla="*/ 1397521 w 2886163"/>
                <a:gd name="connsiteY62" fmla="*/ 243628 h 2556892"/>
                <a:gd name="connsiteX63" fmla="*/ 1537732 w 2886163"/>
                <a:gd name="connsiteY63" fmla="*/ 170074 h 2556892"/>
                <a:gd name="connsiteX64" fmla="*/ 1592898 w 2886163"/>
                <a:gd name="connsiteY64" fmla="*/ 129160 h 2556892"/>
                <a:gd name="connsiteX65" fmla="*/ 1683262 w 2886163"/>
                <a:gd name="connsiteY65" fmla="*/ 35759 h 2556892"/>
                <a:gd name="connsiteX66" fmla="*/ 1777702 w 2886163"/>
                <a:gd name="connsiteY66" fmla="*/ 139274 h 2556892"/>
                <a:gd name="connsiteX67" fmla="*/ 1911938 w 2886163"/>
                <a:gd name="connsiteY67" fmla="*/ 215126 h 2556892"/>
                <a:gd name="connsiteX68" fmla="*/ 1955706 w 2886163"/>
                <a:gd name="connsiteY68" fmla="*/ 233819 h 2556892"/>
                <a:gd name="connsiteX69" fmla="*/ 1966643 w 2886163"/>
                <a:gd name="connsiteY69" fmla="*/ 230756 h 2556892"/>
                <a:gd name="connsiteX70" fmla="*/ 1969287 w 2886163"/>
                <a:gd name="connsiteY70" fmla="*/ 230053 h 2556892"/>
                <a:gd name="connsiteX71" fmla="*/ 2019050 w 2886163"/>
                <a:gd name="connsiteY71" fmla="*/ 186624 h 2556892"/>
                <a:gd name="connsiteX72" fmla="*/ 2082031 w 2886163"/>
                <a:gd name="connsiteY72" fmla="*/ 93762 h 2556892"/>
                <a:gd name="connsiteX73" fmla="*/ 2086941 w 2886163"/>
                <a:gd name="connsiteY73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57986 w 2886163"/>
                <a:gd name="connsiteY41" fmla="*/ 1374516 h 2556892"/>
                <a:gd name="connsiteX42" fmla="*/ 1319370 w 2886163"/>
                <a:gd name="connsiteY42" fmla="*/ 1212698 h 2556892"/>
                <a:gd name="connsiteX43" fmla="*/ 1296384 w 2886163"/>
                <a:gd name="connsiteY43" fmla="*/ 1106964 h 2556892"/>
                <a:gd name="connsiteX44" fmla="*/ 1287650 w 2886163"/>
                <a:gd name="connsiteY44" fmla="*/ 1086737 h 2556892"/>
                <a:gd name="connsiteX45" fmla="*/ 1126291 w 2886163"/>
                <a:gd name="connsiteY45" fmla="*/ 1342336 h 2556892"/>
                <a:gd name="connsiteX46" fmla="*/ 961255 w 2886163"/>
                <a:gd name="connsiteY46" fmla="*/ 1506453 h 2556892"/>
                <a:gd name="connsiteX47" fmla="*/ 764959 w 2886163"/>
                <a:gd name="connsiteY47" fmla="*/ 1636091 h 2556892"/>
                <a:gd name="connsiteX48" fmla="*/ 493729 w 2886163"/>
                <a:gd name="connsiteY48" fmla="*/ 1753318 h 2556892"/>
                <a:gd name="connsiteX49" fmla="*/ 271689 w 2886163"/>
                <a:gd name="connsiteY49" fmla="*/ 1791474 h 2556892"/>
                <a:gd name="connsiteX50" fmla="*/ 81829 w 2886163"/>
                <a:gd name="connsiteY50" fmla="*/ 1787336 h 2556892"/>
                <a:gd name="connsiteX51" fmla="*/ 0 w 2886163"/>
                <a:gd name="connsiteY51" fmla="*/ 1591499 h 2556892"/>
                <a:gd name="connsiteX52" fmla="*/ 47350 w 2886163"/>
                <a:gd name="connsiteY52" fmla="*/ 1572192 h 2556892"/>
                <a:gd name="connsiteX53" fmla="*/ 307087 w 2886163"/>
                <a:gd name="connsiteY53" fmla="*/ 1484387 h 2556892"/>
                <a:gd name="connsiteX54" fmla="*/ 416958 w 2886163"/>
                <a:gd name="connsiteY54" fmla="*/ 1438416 h 2556892"/>
                <a:gd name="connsiteX55" fmla="*/ 575558 w 2886163"/>
                <a:gd name="connsiteY55" fmla="*/ 1349692 h 2556892"/>
                <a:gd name="connsiteX56" fmla="*/ 782428 w 2886163"/>
                <a:gd name="connsiteY56" fmla="*/ 1212698 h 2556892"/>
                <a:gd name="connsiteX57" fmla="*/ 834835 w 2886163"/>
                <a:gd name="connsiteY57" fmla="*/ 1149718 h 2556892"/>
                <a:gd name="connsiteX58" fmla="*/ 1002629 w 2886163"/>
                <a:gd name="connsiteY58" fmla="*/ 829759 h 2556892"/>
                <a:gd name="connsiteX59" fmla="*/ 1144680 w 2886163"/>
                <a:gd name="connsiteY59" fmla="*/ 462450 h 2556892"/>
                <a:gd name="connsiteX60" fmla="*/ 1237082 w 2886163"/>
                <a:gd name="connsiteY60" fmla="*/ 327755 h 2556892"/>
                <a:gd name="connsiteX61" fmla="*/ 1397521 w 2886163"/>
                <a:gd name="connsiteY61" fmla="*/ 243628 h 2556892"/>
                <a:gd name="connsiteX62" fmla="*/ 1537732 w 2886163"/>
                <a:gd name="connsiteY62" fmla="*/ 170074 h 2556892"/>
                <a:gd name="connsiteX63" fmla="*/ 1592898 w 2886163"/>
                <a:gd name="connsiteY63" fmla="*/ 129160 h 2556892"/>
                <a:gd name="connsiteX64" fmla="*/ 1683262 w 2886163"/>
                <a:gd name="connsiteY64" fmla="*/ 35759 h 2556892"/>
                <a:gd name="connsiteX65" fmla="*/ 1777702 w 2886163"/>
                <a:gd name="connsiteY65" fmla="*/ 139274 h 2556892"/>
                <a:gd name="connsiteX66" fmla="*/ 1911938 w 2886163"/>
                <a:gd name="connsiteY66" fmla="*/ 215126 h 2556892"/>
                <a:gd name="connsiteX67" fmla="*/ 1955706 w 2886163"/>
                <a:gd name="connsiteY67" fmla="*/ 233819 h 2556892"/>
                <a:gd name="connsiteX68" fmla="*/ 1966643 w 2886163"/>
                <a:gd name="connsiteY68" fmla="*/ 230756 h 2556892"/>
                <a:gd name="connsiteX69" fmla="*/ 1969287 w 2886163"/>
                <a:gd name="connsiteY69" fmla="*/ 230053 h 2556892"/>
                <a:gd name="connsiteX70" fmla="*/ 2019050 w 2886163"/>
                <a:gd name="connsiteY70" fmla="*/ 186624 h 2556892"/>
                <a:gd name="connsiteX71" fmla="*/ 2082031 w 2886163"/>
                <a:gd name="connsiteY71" fmla="*/ 93762 h 2556892"/>
                <a:gd name="connsiteX72" fmla="*/ 2086941 w 2886163"/>
                <a:gd name="connsiteY72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96384 w 2886163"/>
                <a:gd name="connsiteY42" fmla="*/ 1106964 h 2556892"/>
                <a:gd name="connsiteX43" fmla="*/ 1287650 w 2886163"/>
                <a:gd name="connsiteY43" fmla="*/ 1086737 h 2556892"/>
                <a:gd name="connsiteX44" fmla="*/ 1126291 w 2886163"/>
                <a:gd name="connsiteY44" fmla="*/ 1342336 h 2556892"/>
                <a:gd name="connsiteX45" fmla="*/ 961255 w 2886163"/>
                <a:gd name="connsiteY45" fmla="*/ 1506453 h 2556892"/>
                <a:gd name="connsiteX46" fmla="*/ 764959 w 2886163"/>
                <a:gd name="connsiteY46" fmla="*/ 1636091 h 2556892"/>
                <a:gd name="connsiteX47" fmla="*/ 493729 w 2886163"/>
                <a:gd name="connsiteY47" fmla="*/ 1753318 h 2556892"/>
                <a:gd name="connsiteX48" fmla="*/ 271689 w 2886163"/>
                <a:gd name="connsiteY48" fmla="*/ 1791474 h 2556892"/>
                <a:gd name="connsiteX49" fmla="*/ 81829 w 2886163"/>
                <a:gd name="connsiteY49" fmla="*/ 1787336 h 2556892"/>
                <a:gd name="connsiteX50" fmla="*/ 0 w 2886163"/>
                <a:gd name="connsiteY50" fmla="*/ 1591499 h 2556892"/>
                <a:gd name="connsiteX51" fmla="*/ 47350 w 2886163"/>
                <a:gd name="connsiteY51" fmla="*/ 1572192 h 2556892"/>
                <a:gd name="connsiteX52" fmla="*/ 307087 w 2886163"/>
                <a:gd name="connsiteY52" fmla="*/ 1484387 h 2556892"/>
                <a:gd name="connsiteX53" fmla="*/ 416958 w 2886163"/>
                <a:gd name="connsiteY53" fmla="*/ 1438416 h 2556892"/>
                <a:gd name="connsiteX54" fmla="*/ 575558 w 2886163"/>
                <a:gd name="connsiteY54" fmla="*/ 1349692 h 2556892"/>
                <a:gd name="connsiteX55" fmla="*/ 782428 w 2886163"/>
                <a:gd name="connsiteY55" fmla="*/ 1212698 h 2556892"/>
                <a:gd name="connsiteX56" fmla="*/ 834835 w 2886163"/>
                <a:gd name="connsiteY56" fmla="*/ 1149718 h 2556892"/>
                <a:gd name="connsiteX57" fmla="*/ 1002629 w 2886163"/>
                <a:gd name="connsiteY57" fmla="*/ 829759 h 2556892"/>
                <a:gd name="connsiteX58" fmla="*/ 1144680 w 2886163"/>
                <a:gd name="connsiteY58" fmla="*/ 462450 h 2556892"/>
                <a:gd name="connsiteX59" fmla="*/ 1237082 w 2886163"/>
                <a:gd name="connsiteY59" fmla="*/ 327755 h 2556892"/>
                <a:gd name="connsiteX60" fmla="*/ 1397521 w 2886163"/>
                <a:gd name="connsiteY60" fmla="*/ 243628 h 2556892"/>
                <a:gd name="connsiteX61" fmla="*/ 1537732 w 2886163"/>
                <a:gd name="connsiteY61" fmla="*/ 170074 h 2556892"/>
                <a:gd name="connsiteX62" fmla="*/ 1592898 w 2886163"/>
                <a:gd name="connsiteY62" fmla="*/ 129160 h 2556892"/>
                <a:gd name="connsiteX63" fmla="*/ 1683262 w 2886163"/>
                <a:gd name="connsiteY63" fmla="*/ 35759 h 2556892"/>
                <a:gd name="connsiteX64" fmla="*/ 1777702 w 2886163"/>
                <a:gd name="connsiteY64" fmla="*/ 139274 h 2556892"/>
                <a:gd name="connsiteX65" fmla="*/ 1911938 w 2886163"/>
                <a:gd name="connsiteY65" fmla="*/ 215126 h 2556892"/>
                <a:gd name="connsiteX66" fmla="*/ 1955706 w 2886163"/>
                <a:gd name="connsiteY66" fmla="*/ 233819 h 2556892"/>
                <a:gd name="connsiteX67" fmla="*/ 1966643 w 2886163"/>
                <a:gd name="connsiteY67" fmla="*/ 230756 h 2556892"/>
                <a:gd name="connsiteX68" fmla="*/ 1969287 w 2886163"/>
                <a:gd name="connsiteY68" fmla="*/ 230053 h 2556892"/>
                <a:gd name="connsiteX69" fmla="*/ 2019050 w 2886163"/>
                <a:gd name="connsiteY69" fmla="*/ 186624 h 2556892"/>
                <a:gd name="connsiteX70" fmla="*/ 2082031 w 2886163"/>
                <a:gd name="connsiteY70" fmla="*/ 93762 h 2556892"/>
                <a:gd name="connsiteX71" fmla="*/ 2086941 w 2886163"/>
                <a:gd name="connsiteY71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2097 w 2886163"/>
                <a:gd name="connsiteY4" fmla="*/ 1334981 h 2556892"/>
                <a:gd name="connsiteX5" fmla="*/ 2486575 w 2886163"/>
                <a:gd name="connsiteY5" fmla="*/ 1298204 h 2556892"/>
                <a:gd name="connsiteX6" fmla="*/ 2518296 w 2886163"/>
                <a:gd name="connsiteY6" fmla="*/ 1266944 h 2556892"/>
                <a:gd name="connsiteX7" fmla="*/ 2526110 w 2886163"/>
                <a:gd name="connsiteY7" fmla="*/ 1243499 h 2556892"/>
                <a:gd name="connsiteX8" fmla="*/ 2505883 w 2886163"/>
                <a:gd name="connsiteY8" fmla="*/ 1129031 h 2556892"/>
                <a:gd name="connsiteX9" fmla="*/ 2501286 w 2886163"/>
                <a:gd name="connsiteY9" fmla="*/ 1100528 h 2556892"/>
                <a:gd name="connsiteX10" fmla="*/ 2086941 w 2886163"/>
                <a:gd name="connsiteY10" fmla="*/ 0 h 2556892"/>
                <a:gd name="connsiteX11" fmla="*/ 2145931 w 2886163"/>
                <a:gd name="connsiteY11" fmla="*/ 92843 h 2556892"/>
                <a:gd name="connsiteX12" fmla="*/ 2145711 w 2886163"/>
                <a:gd name="connsiteY12" fmla="*/ 95772 h 2556892"/>
                <a:gd name="connsiteX13" fmla="*/ 2342226 w 2886163"/>
                <a:gd name="connsiteY13" fmla="*/ 146169 h 2556892"/>
                <a:gd name="connsiteX14" fmla="*/ 2509101 w 2886163"/>
                <a:gd name="connsiteY14" fmla="*/ 214666 h 2556892"/>
                <a:gd name="connsiteX15" fmla="*/ 2625868 w 2886163"/>
                <a:gd name="connsiteY15" fmla="*/ 296494 h 2556892"/>
                <a:gd name="connsiteX16" fmla="*/ 2692066 w 2886163"/>
                <a:gd name="connsiteY16" fmla="*/ 382460 h 2556892"/>
                <a:gd name="connsiteX17" fmla="*/ 2730222 w 2886163"/>
                <a:gd name="connsiteY17" fmla="*/ 459692 h 2556892"/>
                <a:gd name="connsiteX18" fmla="*/ 2761023 w 2886163"/>
                <a:gd name="connsiteY18" fmla="*/ 561747 h 2556892"/>
                <a:gd name="connsiteX19" fmla="*/ 2784008 w 2886163"/>
                <a:gd name="connsiteY19" fmla="*/ 666102 h 2556892"/>
                <a:gd name="connsiteX20" fmla="*/ 2803776 w 2886163"/>
                <a:gd name="connsiteY20" fmla="*/ 779650 h 2556892"/>
                <a:gd name="connsiteX21" fmla="*/ 2822164 w 2886163"/>
                <a:gd name="connsiteY21" fmla="*/ 882626 h 2556892"/>
                <a:gd name="connsiteX22" fmla="*/ 2829060 w 2886163"/>
                <a:gd name="connsiteY22" fmla="*/ 938251 h 2556892"/>
                <a:gd name="connsiteX23" fmla="*/ 2852045 w 2886163"/>
                <a:gd name="connsiteY23" fmla="*/ 1122135 h 2556892"/>
                <a:gd name="connsiteX24" fmla="*/ 2869514 w 2886163"/>
                <a:gd name="connsiteY24" fmla="*/ 1265565 h 2556892"/>
                <a:gd name="connsiteX25" fmla="*/ 2879628 w 2886163"/>
                <a:gd name="connsiteY25" fmla="*/ 1355208 h 2556892"/>
                <a:gd name="connsiteX26" fmla="*/ 2886064 w 2886163"/>
                <a:gd name="connsiteY26" fmla="*/ 1424625 h 2556892"/>
                <a:gd name="connsiteX27" fmla="*/ 2872273 w 2886163"/>
                <a:gd name="connsiteY27" fmla="*/ 1444852 h 2556892"/>
                <a:gd name="connsiteX28" fmla="*/ 2660346 w 2886163"/>
                <a:gd name="connsiteY28" fmla="*/ 1543690 h 2556892"/>
                <a:gd name="connsiteX29" fmla="*/ 2447500 w 2886163"/>
                <a:gd name="connsiteY29" fmla="*/ 1641608 h 2556892"/>
                <a:gd name="connsiteX30" fmla="*/ 2446581 w 2886163"/>
                <a:gd name="connsiteY30" fmla="*/ 1783659 h 2556892"/>
                <a:gd name="connsiteX31" fmla="*/ 2451178 w 2886163"/>
                <a:gd name="connsiteY31" fmla="*/ 2127522 h 2556892"/>
                <a:gd name="connsiteX32" fmla="*/ 2457614 w 2886163"/>
                <a:gd name="connsiteY32" fmla="*/ 2556892 h 2556892"/>
                <a:gd name="connsiteX33" fmla="*/ 1261906 w 2886163"/>
                <a:gd name="connsiteY33" fmla="*/ 2556892 h 2556892"/>
                <a:gd name="connsiteX34" fmla="*/ 1281674 w 2886163"/>
                <a:gd name="connsiteY34" fmla="*/ 2299914 h 2556892"/>
                <a:gd name="connsiteX35" fmla="*/ 1306498 w 2886163"/>
                <a:gd name="connsiteY35" fmla="*/ 2083390 h 2556892"/>
                <a:gd name="connsiteX36" fmla="*/ 1330403 w 2886163"/>
                <a:gd name="connsiteY36" fmla="*/ 1927088 h 2556892"/>
                <a:gd name="connsiteX37" fmla="*/ 1372696 w 2886163"/>
                <a:gd name="connsiteY37" fmla="*/ 1718839 h 2556892"/>
                <a:gd name="connsiteX38" fmla="*/ 1406255 w 2886163"/>
                <a:gd name="connsiteY38" fmla="*/ 1619082 h 2556892"/>
                <a:gd name="connsiteX39" fmla="*/ 1413611 w 2886163"/>
                <a:gd name="connsiteY39" fmla="*/ 1591040 h 2556892"/>
                <a:gd name="connsiteX40" fmla="*/ 1319370 w 2886163"/>
                <a:gd name="connsiteY40" fmla="*/ 1212698 h 2556892"/>
                <a:gd name="connsiteX41" fmla="*/ 1287650 w 2886163"/>
                <a:gd name="connsiteY41" fmla="*/ 1086737 h 2556892"/>
                <a:gd name="connsiteX42" fmla="*/ 1126291 w 2886163"/>
                <a:gd name="connsiteY42" fmla="*/ 1342336 h 2556892"/>
                <a:gd name="connsiteX43" fmla="*/ 961255 w 2886163"/>
                <a:gd name="connsiteY43" fmla="*/ 1506453 h 2556892"/>
                <a:gd name="connsiteX44" fmla="*/ 764959 w 2886163"/>
                <a:gd name="connsiteY44" fmla="*/ 1636091 h 2556892"/>
                <a:gd name="connsiteX45" fmla="*/ 493729 w 2886163"/>
                <a:gd name="connsiteY45" fmla="*/ 1753318 h 2556892"/>
                <a:gd name="connsiteX46" fmla="*/ 271689 w 2886163"/>
                <a:gd name="connsiteY46" fmla="*/ 1791474 h 2556892"/>
                <a:gd name="connsiteX47" fmla="*/ 81829 w 2886163"/>
                <a:gd name="connsiteY47" fmla="*/ 1787336 h 2556892"/>
                <a:gd name="connsiteX48" fmla="*/ 0 w 2886163"/>
                <a:gd name="connsiteY48" fmla="*/ 1591499 h 2556892"/>
                <a:gd name="connsiteX49" fmla="*/ 47350 w 2886163"/>
                <a:gd name="connsiteY49" fmla="*/ 1572192 h 2556892"/>
                <a:gd name="connsiteX50" fmla="*/ 307087 w 2886163"/>
                <a:gd name="connsiteY50" fmla="*/ 1484387 h 2556892"/>
                <a:gd name="connsiteX51" fmla="*/ 416958 w 2886163"/>
                <a:gd name="connsiteY51" fmla="*/ 1438416 h 2556892"/>
                <a:gd name="connsiteX52" fmla="*/ 575558 w 2886163"/>
                <a:gd name="connsiteY52" fmla="*/ 1349692 h 2556892"/>
                <a:gd name="connsiteX53" fmla="*/ 782428 w 2886163"/>
                <a:gd name="connsiteY53" fmla="*/ 1212698 h 2556892"/>
                <a:gd name="connsiteX54" fmla="*/ 834835 w 2886163"/>
                <a:gd name="connsiteY54" fmla="*/ 1149718 h 2556892"/>
                <a:gd name="connsiteX55" fmla="*/ 1002629 w 2886163"/>
                <a:gd name="connsiteY55" fmla="*/ 829759 h 2556892"/>
                <a:gd name="connsiteX56" fmla="*/ 1144680 w 2886163"/>
                <a:gd name="connsiteY56" fmla="*/ 462450 h 2556892"/>
                <a:gd name="connsiteX57" fmla="*/ 1237082 w 2886163"/>
                <a:gd name="connsiteY57" fmla="*/ 327755 h 2556892"/>
                <a:gd name="connsiteX58" fmla="*/ 1397521 w 2886163"/>
                <a:gd name="connsiteY58" fmla="*/ 243628 h 2556892"/>
                <a:gd name="connsiteX59" fmla="*/ 1537732 w 2886163"/>
                <a:gd name="connsiteY59" fmla="*/ 170074 h 2556892"/>
                <a:gd name="connsiteX60" fmla="*/ 1592898 w 2886163"/>
                <a:gd name="connsiteY60" fmla="*/ 129160 h 2556892"/>
                <a:gd name="connsiteX61" fmla="*/ 1683262 w 2886163"/>
                <a:gd name="connsiteY61" fmla="*/ 35759 h 2556892"/>
                <a:gd name="connsiteX62" fmla="*/ 1777702 w 2886163"/>
                <a:gd name="connsiteY62" fmla="*/ 139274 h 2556892"/>
                <a:gd name="connsiteX63" fmla="*/ 1911938 w 2886163"/>
                <a:gd name="connsiteY63" fmla="*/ 215126 h 2556892"/>
                <a:gd name="connsiteX64" fmla="*/ 1955706 w 2886163"/>
                <a:gd name="connsiteY64" fmla="*/ 233819 h 2556892"/>
                <a:gd name="connsiteX65" fmla="*/ 1966643 w 2886163"/>
                <a:gd name="connsiteY65" fmla="*/ 230756 h 2556892"/>
                <a:gd name="connsiteX66" fmla="*/ 1969287 w 2886163"/>
                <a:gd name="connsiteY66" fmla="*/ 230053 h 2556892"/>
                <a:gd name="connsiteX67" fmla="*/ 2019050 w 2886163"/>
                <a:gd name="connsiteY67" fmla="*/ 186624 h 2556892"/>
                <a:gd name="connsiteX68" fmla="*/ 2082031 w 2886163"/>
                <a:gd name="connsiteY68" fmla="*/ 93762 h 2556892"/>
                <a:gd name="connsiteX69" fmla="*/ 2086941 w 2886163"/>
                <a:gd name="connsiteY69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097 w 2886163"/>
                <a:gd name="connsiteY3" fmla="*/ 1334981 h 2556892"/>
                <a:gd name="connsiteX4" fmla="*/ 2486575 w 2886163"/>
                <a:gd name="connsiteY4" fmla="*/ 1298204 h 2556892"/>
                <a:gd name="connsiteX5" fmla="*/ 2518296 w 2886163"/>
                <a:gd name="connsiteY5" fmla="*/ 1266944 h 2556892"/>
                <a:gd name="connsiteX6" fmla="*/ 2526110 w 2886163"/>
                <a:gd name="connsiteY6" fmla="*/ 1243499 h 2556892"/>
                <a:gd name="connsiteX7" fmla="*/ 2505883 w 2886163"/>
                <a:gd name="connsiteY7" fmla="*/ 1129031 h 2556892"/>
                <a:gd name="connsiteX8" fmla="*/ 2501286 w 2886163"/>
                <a:gd name="connsiteY8" fmla="*/ 1100528 h 2556892"/>
                <a:gd name="connsiteX9" fmla="*/ 2086941 w 2886163"/>
                <a:gd name="connsiteY9" fmla="*/ 0 h 2556892"/>
                <a:gd name="connsiteX10" fmla="*/ 2145931 w 2886163"/>
                <a:gd name="connsiteY10" fmla="*/ 92843 h 2556892"/>
                <a:gd name="connsiteX11" fmla="*/ 2145711 w 2886163"/>
                <a:gd name="connsiteY11" fmla="*/ 95772 h 2556892"/>
                <a:gd name="connsiteX12" fmla="*/ 2342226 w 2886163"/>
                <a:gd name="connsiteY12" fmla="*/ 146169 h 2556892"/>
                <a:gd name="connsiteX13" fmla="*/ 2509101 w 2886163"/>
                <a:gd name="connsiteY13" fmla="*/ 214666 h 2556892"/>
                <a:gd name="connsiteX14" fmla="*/ 2625868 w 2886163"/>
                <a:gd name="connsiteY14" fmla="*/ 296494 h 2556892"/>
                <a:gd name="connsiteX15" fmla="*/ 2692066 w 2886163"/>
                <a:gd name="connsiteY15" fmla="*/ 382460 h 2556892"/>
                <a:gd name="connsiteX16" fmla="*/ 2730222 w 2886163"/>
                <a:gd name="connsiteY16" fmla="*/ 459692 h 2556892"/>
                <a:gd name="connsiteX17" fmla="*/ 2761023 w 2886163"/>
                <a:gd name="connsiteY17" fmla="*/ 561747 h 2556892"/>
                <a:gd name="connsiteX18" fmla="*/ 2784008 w 2886163"/>
                <a:gd name="connsiteY18" fmla="*/ 666102 h 2556892"/>
                <a:gd name="connsiteX19" fmla="*/ 2803776 w 2886163"/>
                <a:gd name="connsiteY19" fmla="*/ 779650 h 2556892"/>
                <a:gd name="connsiteX20" fmla="*/ 2822164 w 2886163"/>
                <a:gd name="connsiteY20" fmla="*/ 882626 h 2556892"/>
                <a:gd name="connsiteX21" fmla="*/ 2829060 w 2886163"/>
                <a:gd name="connsiteY21" fmla="*/ 938251 h 2556892"/>
                <a:gd name="connsiteX22" fmla="*/ 2852045 w 2886163"/>
                <a:gd name="connsiteY22" fmla="*/ 1122135 h 2556892"/>
                <a:gd name="connsiteX23" fmla="*/ 2869514 w 2886163"/>
                <a:gd name="connsiteY23" fmla="*/ 1265565 h 2556892"/>
                <a:gd name="connsiteX24" fmla="*/ 2879628 w 2886163"/>
                <a:gd name="connsiteY24" fmla="*/ 1355208 h 2556892"/>
                <a:gd name="connsiteX25" fmla="*/ 2886064 w 2886163"/>
                <a:gd name="connsiteY25" fmla="*/ 1424625 h 2556892"/>
                <a:gd name="connsiteX26" fmla="*/ 2872273 w 2886163"/>
                <a:gd name="connsiteY26" fmla="*/ 1444852 h 2556892"/>
                <a:gd name="connsiteX27" fmla="*/ 2660346 w 2886163"/>
                <a:gd name="connsiteY27" fmla="*/ 1543690 h 2556892"/>
                <a:gd name="connsiteX28" fmla="*/ 2447500 w 2886163"/>
                <a:gd name="connsiteY28" fmla="*/ 1641608 h 2556892"/>
                <a:gd name="connsiteX29" fmla="*/ 2446581 w 2886163"/>
                <a:gd name="connsiteY29" fmla="*/ 1783659 h 2556892"/>
                <a:gd name="connsiteX30" fmla="*/ 2451178 w 2886163"/>
                <a:gd name="connsiteY30" fmla="*/ 2127522 h 2556892"/>
                <a:gd name="connsiteX31" fmla="*/ 2457614 w 2886163"/>
                <a:gd name="connsiteY31" fmla="*/ 2556892 h 2556892"/>
                <a:gd name="connsiteX32" fmla="*/ 1261906 w 2886163"/>
                <a:gd name="connsiteY32" fmla="*/ 2556892 h 2556892"/>
                <a:gd name="connsiteX33" fmla="*/ 1281674 w 2886163"/>
                <a:gd name="connsiteY33" fmla="*/ 2299914 h 2556892"/>
                <a:gd name="connsiteX34" fmla="*/ 1306498 w 2886163"/>
                <a:gd name="connsiteY34" fmla="*/ 2083390 h 2556892"/>
                <a:gd name="connsiteX35" fmla="*/ 1330403 w 2886163"/>
                <a:gd name="connsiteY35" fmla="*/ 1927088 h 2556892"/>
                <a:gd name="connsiteX36" fmla="*/ 1372696 w 2886163"/>
                <a:gd name="connsiteY36" fmla="*/ 1718839 h 2556892"/>
                <a:gd name="connsiteX37" fmla="*/ 1406255 w 2886163"/>
                <a:gd name="connsiteY37" fmla="*/ 1619082 h 2556892"/>
                <a:gd name="connsiteX38" fmla="*/ 1413611 w 2886163"/>
                <a:gd name="connsiteY38" fmla="*/ 1591040 h 2556892"/>
                <a:gd name="connsiteX39" fmla="*/ 1319370 w 2886163"/>
                <a:gd name="connsiteY39" fmla="*/ 1212698 h 2556892"/>
                <a:gd name="connsiteX40" fmla="*/ 1287650 w 2886163"/>
                <a:gd name="connsiteY40" fmla="*/ 1086737 h 2556892"/>
                <a:gd name="connsiteX41" fmla="*/ 1126291 w 2886163"/>
                <a:gd name="connsiteY41" fmla="*/ 1342336 h 2556892"/>
                <a:gd name="connsiteX42" fmla="*/ 961255 w 2886163"/>
                <a:gd name="connsiteY42" fmla="*/ 1506453 h 2556892"/>
                <a:gd name="connsiteX43" fmla="*/ 764959 w 2886163"/>
                <a:gd name="connsiteY43" fmla="*/ 1636091 h 2556892"/>
                <a:gd name="connsiteX44" fmla="*/ 493729 w 2886163"/>
                <a:gd name="connsiteY44" fmla="*/ 1753318 h 2556892"/>
                <a:gd name="connsiteX45" fmla="*/ 271689 w 2886163"/>
                <a:gd name="connsiteY45" fmla="*/ 1791474 h 2556892"/>
                <a:gd name="connsiteX46" fmla="*/ 81829 w 2886163"/>
                <a:gd name="connsiteY46" fmla="*/ 1787336 h 2556892"/>
                <a:gd name="connsiteX47" fmla="*/ 0 w 2886163"/>
                <a:gd name="connsiteY47" fmla="*/ 1591499 h 2556892"/>
                <a:gd name="connsiteX48" fmla="*/ 47350 w 2886163"/>
                <a:gd name="connsiteY48" fmla="*/ 1572192 h 2556892"/>
                <a:gd name="connsiteX49" fmla="*/ 307087 w 2886163"/>
                <a:gd name="connsiteY49" fmla="*/ 1484387 h 2556892"/>
                <a:gd name="connsiteX50" fmla="*/ 416958 w 2886163"/>
                <a:gd name="connsiteY50" fmla="*/ 1438416 h 2556892"/>
                <a:gd name="connsiteX51" fmla="*/ 575558 w 2886163"/>
                <a:gd name="connsiteY51" fmla="*/ 1349692 h 2556892"/>
                <a:gd name="connsiteX52" fmla="*/ 782428 w 2886163"/>
                <a:gd name="connsiteY52" fmla="*/ 1212698 h 2556892"/>
                <a:gd name="connsiteX53" fmla="*/ 834835 w 2886163"/>
                <a:gd name="connsiteY53" fmla="*/ 1149718 h 2556892"/>
                <a:gd name="connsiteX54" fmla="*/ 1002629 w 2886163"/>
                <a:gd name="connsiteY54" fmla="*/ 829759 h 2556892"/>
                <a:gd name="connsiteX55" fmla="*/ 1144680 w 2886163"/>
                <a:gd name="connsiteY55" fmla="*/ 462450 h 2556892"/>
                <a:gd name="connsiteX56" fmla="*/ 1237082 w 2886163"/>
                <a:gd name="connsiteY56" fmla="*/ 327755 h 2556892"/>
                <a:gd name="connsiteX57" fmla="*/ 1397521 w 2886163"/>
                <a:gd name="connsiteY57" fmla="*/ 243628 h 2556892"/>
                <a:gd name="connsiteX58" fmla="*/ 1537732 w 2886163"/>
                <a:gd name="connsiteY58" fmla="*/ 170074 h 2556892"/>
                <a:gd name="connsiteX59" fmla="*/ 1592898 w 2886163"/>
                <a:gd name="connsiteY59" fmla="*/ 129160 h 2556892"/>
                <a:gd name="connsiteX60" fmla="*/ 1683262 w 2886163"/>
                <a:gd name="connsiteY60" fmla="*/ 35759 h 2556892"/>
                <a:gd name="connsiteX61" fmla="*/ 1777702 w 2886163"/>
                <a:gd name="connsiteY61" fmla="*/ 139274 h 2556892"/>
                <a:gd name="connsiteX62" fmla="*/ 1911938 w 2886163"/>
                <a:gd name="connsiteY62" fmla="*/ 215126 h 2556892"/>
                <a:gd name="connsiteX63" fmla="*/ 1955706 w 2886163"/>
                <a:gd name="connsiteY63" fmla="*/ 233819 h 2556892"/>
                <a:gd name="connsiteX64" fmla="*/ 1966643 w 2886163"/>
                <a:gd name="connsiteY64" fmla="*/ 230756 h 2556892"/>
                <a:gd name="connsiteX65" fmla="*/ 1969287 w 2886163"/>
                <a:gd name="connsiteY65" fmla="*/ 230053 h 2556892"/>
                <a:gd name="connsiteX66" fmla="*/ 2019050 w 2886163"/>
                <a:gd name="connsiteY66" fmla="*/ 186624 h 2556892"/>
                <a:gd name="connsiteX67" fmla="*/ 2082031 w 2886163"/>
                <a:gd name="connsiteY67" fmla="*/ 93762 h 2556892"/>
                <a:gd name="connsiteX68" fmla="*/ 2086941 w 2886163"/>
                <a:gd name="connsiteY6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18296 w 2886163"/>
                <a:gd name="connsiteY4" fmla="*/ 1266944 h 2556892"/>
                <a:gd name="connsiteX5" fmla="*/ 2526110 w 2886163"/>
                <a:gd name="connsiteY5" fmla="*/ 1243499 h 2556892"/>
                <a:gd name="connsiteX6" fmla="*/ 2505883 w 2886163"/>
                <a:gd name="connsiteY6" fmla="*/ 1129031 h 2556892"/>
                <a:gd name="connsiteX7" fmla="*/ 2501286 w 2886163"/>
                <a:gd name="connsiteY7" fmla="*/ 1100528 h 2556892"/>
                <a:gd name="connsiteX8" fmla="*/ 2086941 w 2886163"/>
                <a:gd name="connsiteY8" fmla="*/ 0 h 2556892"/>
                <a:gd name="connsiteX9" fmla="*/ 2145931 w 2886163"/>
                <a:gd name="connsiteY9" fmla="*/ 92843 h 2556892"/>
                <a:gd name="connsiteX10" fmla="*/ 2145711 w 2886163"/>
                <a:gd name="connsiteY10" fmla="*/ 95772 h 2556892"/>
                <a:gd name="connsiteX11" fmla="*/ 2342226 w 2886163"/>
                <a:gd name="connsiteY11" fmla="*/ 146169 h 2556892"/>
                <a:gd name="connsiteX12" fmla="*/ 2509101 w 2886163"/>
                <a:gd name="connsiteY12" fmla="*/ 214666 h 2556892"/>
                <a:gd name="connsiteX13" fmla="*/ 2625868 w 2886163"/>
                <a:gd name="connsiteY13" fmla="*/ 296494 h 2556892"/>
                <a:gd name="connsiteX14" fmla="*/ 2692066 w 2886163"/>
                <a:gd name="connsiteY14" fmla="*/ 382460 h 2556892"/>
                <a:gd name="connsiteX15" fmla="*/ 2730222 w 2886163"/>
                <a:gd name="connsiteY15" fmla="*/ 459692 h 2556892"/>
                <a:gd name="connsiteX16" fmla="*/ 2761023 w 2886163"/>
                <a:gd name="connsiteY16" fmla="*/ 561747 h 2556892"/>
                <a:gd name="connsiteX17" fmla="*/ 2784008 w 2886163"/>
                <a:gd name="connsiteY17" fmla="*/ 666102 h 2556892"/>
                <a:gd name="connsiteX18" fmla="*/ 2803776 w 2886163"/>
                <a:gd name="connsiteY18" fmla="*/ 779650 h 2556892"/>
                <a:gd name="connsiteX19" fmla="*/ 2822164 w 2886163"/>
                <a:gd name="connsiteY19" fmla="*/ 882626 h 2556892"/>
                <a:gd name="connsiteX20" fmla="*/ 2829060 w 2886163"/>
                <a:gd name="connsiteY20" fmla="*/ 938251 h 2556892"/>
                <a:gd name="connsiteX21" fmla="*/ 2852045 w 2886163"/>
                <a:gd name="connsiteY21" fmla="*/ 1122135 h 2556892"/>
                <a:gd name="connsiteX22" fmla="*/ 2869514 w 2886163"/>
                <a:gd name="connsiteY22" fmla="*/ 1265565 h 2556892"/>
                <a:gd name="connsiteX23" fmla="*/ 2879628 w 2886163"/>
                <a:gd name="connsiteY23" fmla="*/ 1355208 h 2556892"/>
                <a:gd name="connsiteX24" fmla="*/ 2886064 w 2886163"/>
                <a:gd name="connsiteY24" fmla="*/ 1424625 h 2556892"/>
                <a:gd name="connsiteX25" fmla="*/ 2872273 w 2886163"/>
                <a:gd name="connsiteY25" fmla="*/ 1444852 h 2556892"/>
                <a:gd name="connsiteX26" fmla="*/ 2660346 w 2886163"/>
                <a:gd name="connsiteY26" fmla="*/ 1543690 h 2556892"/>
                <a:gd name="connsiteX27" fmla="*/ 2447500 w 2886163"/>
                <a:gd name="connsiteY27" fmla="*/ 1641608 h 2556892"/>
                <a:gd name="connsiteX28" fmla="*/ 2446581 w 2886163"/>
                <a:gd name="connsiteY28" fmla="*/ 1783659 h 2556892"/>
                <a:gd name="connsiteX29" fmla="*/ 2451178 w 2886163"/>
                <a:gd name="connsiteY29" fmla="*/ 2127522 h 2556892"/>
                <a:gd name="connsiteX30" fmla="*/ 2457614 w 2886163"/>
                <a:gd name="connsiteY30" fmla="*/ 2556892 h 2556892"/>
                <a:gd name="connsiteX31" fmla="*/ 1261906 w 2886163"/>
                <a:gd name="connsiteY31" fmla="*/ 2556892 h 2556892"/>
                <a:gd name="connsiteX32" fmla="*/ 1281674 w 2886163"/>
                <a:gd name="connsiteY32" fmla="*/ 2299914 h 2556892"/>
                <a:gd name="connsiteX33" fmla="*/ 1306498 w 2886163"/>
                <a:gd name="connsiteY33" fmla="*/ 2083390 h 2556892"/>
                <a:gd name="connsiteX34" fmla="*/ 1330403 w 2886163"/>
                <a:gd name="connsiteY34" fmla="*/ 1927088 h 2556892"/>
                <a:gd name="connsiteX35" fmla="*/ 1372696 w 2886163"/>
                <a:gd name="connsiteY35" fmla="*/ 1718839 h 2556892"/>
                <a:gd name="connsiteX36" fmla="*/ 1406255 w 2886163"/>
                <a:gd name="connsiteY36" fmla="*/ 1619082 h 2556892"/>
                <a:gd name="connsiteX37" fmla="*/ 1413611 w 2886163"/>
                <a:gd name="connsiteY37" fmla="*/ 1591040 h 2556892"/>
                <a:gd name="connsiteX38" fmla="*/ 1319370 w 2886163"/>
                <a:gd name="connsiteY38" fmla="*/ 1212698 h 2556892"/>
                <a:gd name="connsiteX39" fmla="*/ 1287650 w 2886163"/>
                <a:gd name="connsiteY39" fmla="*/ 1086737 h 2556892"/>
                <a:gd name="connsiteX40" fmla="*/ 1126291 w 2886163"/>
                <a:gd name="connsiteY40" fmla="*/ 1342336 h 2556892"/>
                <a:gd name="connsiteX41" fmla="*/ 961255 w 2886163"/>
                <a:gd name="connsiteY41" fmla="*/ 1506453 h 2556892"/>
                <a:gd name="connsiteX42" fmla="*/ 764959 w 2886163"/>
                <a:gd name="connsiteY42" fmla="*/ 1636091 h 2556892"/>
                <a:gd name="connsiteX43" fmla="*/ 493729 w 2886163"/>
                <a:gd name="connsiteY43" fmla="*/ 1753318 h 2556892"/>
                <a:gd name="connsiteX44" fmla="*/ 271689 w 2886163"/>
                <a:gd name="connsiteY44" fmla="*/ 1791474 h 2556892"/>
                <a:gd name="connsiteX45" fmla="*/ 81829 w 2886163"/>
                <a:gd name="connsiteY45" fmla="*/ 1787336 h 2556892"/>
                <a:gd name="connsiteX46" fmla="*/ 0 w 2886163"/>
                <a:gd name="connsiteY46" fmla="*/ 1591499 h 2556892"/>
                <a:gd name="connsiteX47" fmla="*/ 47350 w 2886163"/>
                <a:gd name="connsiteY47" fmla="*/ 1572192 h 2556892"/>
                <a:gd name="connsiteX48" fmla="*/ 307087 w 2886163"/>
                <a:gd name="connsiteY48" fmla="*/ 1484387 h 2556892"/>
                <a:gd name="connsiteX49" fmla="*/ 416958 w 2886163"/>
                <a:gd name="connsiteY49" fmla="*/ 1438416 h 2556892"/>
                <a:gd name="connsiteX50" fmla="*/ 575558 w 2886163"/>
                <a:gd name="connsiteY50" fmla="*/ 1349692 h 2556892"/>
                <a:gd name="connsiteX51" fmla="*/ 782428 w 2886163"/>
                <a:gd name="connsiteY51" fmla="*/ 1212698 h 2556892"/>
                <a:gd name="connsiteX52" fmla="*/ 834835 w 2886163"/>
                <a:gd name="connsiteY52" fmla="*/ 1149718 h 2556892"/>
                <a:gd name="connsiteX53" fmla="*/ 1002629 w 2886163"/>
                <a:gd name="connsiteY53" fmla="*/ 829759 h 2556892"/>
                <a:gd name="connsiteX54" fmla="*/ 1144680 w 2886163"/>
                <a:gd name="connsiteY54" fmla="*/ 462450 h 2556892"/>
                <a:gd name="connsiteX55" fmla="*/ 1237082 w 2886163"/>
                <a:gd name="connsiteY55" fmla="*/ 327755 h 2556892"/>
                <a:gd name="connsiteX56" fmla="*/ 1397521 w 2886163"/>
                <a:gd name="connsiteY56" fmla="*/ 243628 h 2556892"/>
                <a:gd name="connsiteX57" fmla="*/ 1537732 w 2886163"/>
                <a:gd name="connsiteY57" fmla="*/ 170074 h 2556892"/>
                <a:gd name="connsiteX58" fmla="*/ 1592898 w 2886163"/>
                <a:gd name="connsiteY58" fmla="*/ 129160 h 2556892"/>
                <a:gd name="connsiteX59" fmla="*/ 1683262 w 2886163"/>
                <a:gd name="connsiteY59" fmla="*/ 35759 h 2556892"/>
                <a:gd name="connsiteX60" fmla="*/ 1777702 w 2886163"/>
                <a:gd name="connsiteY60" fmla="*/ 139274 h 2556892"/>
                <a:gd name="connsiteX61" fmla="*/ 1911938 w 2886163"/>
                <a:gd name="connsiteY61" fmla="*/ 215126 h 2556892"/>
                <a:gd name="connsiteX62" fmla="*/ 1955706 w 2886163"/>
                <a:gd name="connsiteY62" fmla="*/ 233819 h 2556892"/>
                <a:gd name="connsiteX63" fmla="*/ 1966643 w 2886163"/>
                <a:gd name="connsiteY63" fmla="*/ 230756 h 2556892"/>
                <a:gd name="connsiteX64" fmla="*/ 1969287 w 2886163"/>
                <a:gd name="connsiteY64" fmla="*/ 230053 h 2556892"/>
                <a:gd name="connsiteX65" fmla="*/ 2019050 w 2886163"/>
                <a:gd name="connsiteY65" fmla="*/ 186624 h 2556892"/>
                <a:gd name="connsiteX66" fmla="*/ 2082031 w 2886163"/>
                <a:gd name="connsiteY66" fmla="*/ 93762 h 2556892"/>
                <a:gd name="connsiteX67" fmla="*/ 2086941 w 2886163"/>
                <a:gd name="connsiteY6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26110 w 2886163"/>
                <a:gd name="connsiteY4" fmla="*/ 1243499 h 2556892"/>
                <a:gd name="connsiteX5" fmla="*/ 2505883 w 2886163"/>
                <a:gd name="connsiteY5" fmla="*/ 1129031 h 2556892"/>
                <a:gd name="connsiteX6" fmla="*/ 2501286 w 2886163"/>
                <a:gd name="connsiteY6" fmla="*/ 1100528 h 2556892"/>
                <a:gd name="connsiteX7" fmla="*/ 2086941 w 2886163"/>
                <a:gd name="connsiteY7" fmla="*/ 0 h 2556892"/>
                <a:gd name="connsiteX8" fmla="*/ 2145931 w 2886163"/>
                <a:gd name="connsiteY8" fmla="*/ 92843 h 2556892"/>
                <a:gd name="connsiteX9" fmla="*/ 2145711 w 2886163"/>
                <a:gd name="connsiteY9" fmla="*/ 95772 h 2556892"/>
                <a:gd name="connsiteX10" fmla="*/ 2342226 w 2886163"/>
                <a:gd name="connsiteY10" fmla="*/ 146169 h 2556892"/>
                <a:gd name="connsiteX11" fmla="*/ 2509101 w 2886163"/>
                <a:gd name="connsiteY11" fmla="*/ 214666 h 2556892"/>
                <a:gd name="connsiteX12" fmla="*/ 2625868 w 2886163"/>
                <a:gd name="connsiteY12" fmla="*/ 296494 h 2556892"/>
                <a:gd name="connsiteX13" fmla="*/ 2692066 w 2886163"/>
                <a:gd name="connsiteY13" fmla="*/ 382460 h 2556892"/>
                <a:gd name="connsiteX14" fmla="*/ 2730222 w 2886163"/>
                <a:gd name="connsiteY14" fmla="*/ 459692 h 2556892"/>
                <a:gd name="connsiteX15" fmla="*/ 2761023 w 2886163"/>
                <a:gd name="connsiteY15" fmla="*/ 561747 h 2556892"/>
                <a:gd name="connsiteX16" fmla="*/ 2784008 w 2886163"/>
                <a:gd name="connsiteY16" fmla="*/ 666102 h 2556892"/>
                <a:gd name="connsiteX17" fmla="*/ 2803776 w 2886163"/>
                <a:gd name="connsiteY17" fmla="*/ 779650 h 2556892"/>
                <a:gd name="connsiteX18" fmla="*/ 2822164 w 2886163"/>
                <a:gd name="connsiteY18" fmla="*/ 882626 h 2556892"/>
                <a:gd name="connsiteX19" fmla="*/ 2829060 w 2886163"/>
                <a:gd name="connsiteY19" fmla="*/ 938251 h 2556892"/>
                <a:gd name="connsiteX20" fmla="*/ 2852045 w 2886163"/>
                <a:gd name="connsiteY20" fmla="*/ 1122135 h 2556892"/>
                <a:gd name="connsiteX21" fmla="*/ 2869514 w 2886163"/>
                <a:gd name="connsiteY21" fmla="*/ 1265565 h 2556892"/>
                <a:gd name="connsiteX22" fmla="*/ 2879628 w 2886163"/>
                <a:gd name="connsiteY22" fmla="*/ 1355208 h 2556892"/>
                <a:gd name="connsiteX23" fmla="*/ 2886064 w 2886163"/>
                <a:gd name="connsiteY23" fmla="*/ 1424625 h 2556892"/>
                <a:gd name="connsiteX24" fmla="*/ 2872273 w 2886163"/>
                <a:gd name="connsiteY24" fmla="*/ 1444852 h 2556892"/>
                <a:gd name="connsiteX25" fmla="*/ 2660346 w 2886163"/>
                <a:gd name="connsiteY25" fmla="*/ 1543690 h 2556892"/>
                <a:gd name="connsiteX26" fmla="*/ 2447500 w 2886163"/>
                <a:gd name="connsiteY26" fmla="*/ 1641608 h 2556892"/>
                <a:gd name="connsiteX27" fmla="*/ 2446581 w 2886163"/>
                <a:gd name="connsiteY27" fmla="*/ 1783659 h 2556892"/>
                <a:gd name="connsiteX28" fmla="*/ 2451178 w 2886163"/>
                <a:gd name="connsiteY28" fmla="*/ 2127522 h 2556892"/>
                <a:gd name="connsiteX29" fmla="*/ 2457614 w 2886163"/>
                <a:gd name="connsiteY29" fmla="*/ 2556892 h 2556892"/>
                <a:gd name="connsiteX30" fmla="*/ 1261906 w 2886163"/>
                <a:gd name="connsiteY30" fmla="*/ 2556892 h 2556892"/>
                <a:gd name="connsiteX31" fmla="*/ 1281674 w 2886163"/>
                <a:gd name="connsiteY31" fmla="*/ 2299914 h 2556892"/>
                <a:gd name="connsiteX32" fmla="*/ 1306498 w 2886163"/>
                <a:gd name="connsiteY32" fmla="*/ 2083390 h 2556892"/>
                <a:gd name="connsiteX33" fmla="*/ 1330403 w 2886163"/>
                <a:gd name="connsiteY33" fmla="*/ 1927088 h 2556892"/>
                <a:gd name="connsiteX34" fmla="*/ 1372696 w 2886163"/>
                <a:gd name="connsiteY34" fmla="*/ 1718839 h 2556892"/>
                <a:gd name="connsiteX35" fmla="*/ 1406255 w 2886163"/>
                <a:gd name="connsiteY35" fmla="*/ 1619082 h 2556892"/>
                <a:gd name="connsiteX36" fmla="*/ 1413611 w 2886163"/>
                <a:gd name="connsiteY36" fmla="*/ 1591040 h 2556892"/>
                <a:gd name="connsiteX37" fmla="*/ 1319370 w 2886163"/>
                <a:gd name="connsiteY37" fmla="*/ 1212698 h 2556892"/>
                <a:gd name="connsiteX38" fmla="*/ 1287650 w 2886163"/>
                <a:gd name="connsiteY38" fmla="*/ 1086737 h 2556892"/>
                <a:gd name="connsiteX39" fmla="*/ 1126291 w 2886163"/>
                <a:gd name="connsiteY39" fmla="*/ 1342336 h 2556892"/>
                <a:gd name="connsiteX40" fmla="*/ 961255 w 2886163"/>
                <a:gd name="connsiteY40" fmla="*/ 1506453 h 2556892"/>
                <a:gd name="connsiteX41" fmla="*/ 764959 w 2886163"/>
                <a:gd name="connsiteY41" fmla="*/ 1636091 h 2556892"/>
                <a:gd name="connsiteX42" fmla="*/ 493729 w 2886163"/>
                <a:gd name="connsiteY42" fmla="*/ 1753318 h 2556892"/>
                <a:gd name="connsiteX43" fmla="*/ 271689 w 2886163"/>
                <a:gd name="connsiteY43" fmla="*/ 1791474 h 2556892"/>
                <a:gd name="connsiteX44" fmla="*/ 81829 w 2886163"/>
                <a:gd name="connsiteY44" fmla="*/ 1787336 h 2556892"/>
                <a:gd name="connsiteX45" fmla="*/ 0 w 2886163"/>
                <a:gd name="connsiteY45" fmla="*/ 1591499 h 2556892"/>
                <a:gd name="connsiteX46" fmla="*/ 47350 w 2886163"/>
                <a:gd name="connsiteY46" fmla="*/ 1572192 h 2556892"/>
                <a:gd name="connsiteX47" fmla="*/ 307087 w 2886163"/>
                <a:gd name="connsiteY47" fmla="*/ 1484387 h 2556892"/>
                <a:gd name="connsiteX48" fmla="*/ 416958 w 2886163"/>
                <a:gd name="connsiteY48" fmla="*/ 1438416 h 2556892"/>
                <a:gd name="connsiteX49" fmla="*/ 575558 w 2886163"/>
                <a:gd name="connsiteY49" fmla="*/ 1349692 h 2556892"/>
                <a:gd name="connsiteX50" fmla="*/ 782428 w 2886163"/>
                <a:gd name="connsiteY50" fmla="*/ 1212698 h 2556892"/>
                <a:gd name="connsiteX51" fmla="*/ 834835 w 2886163"/>
                <a:gd name="connsiteY51" fmla="*/ 1149718 h 2556892"/>
                <a:gd name="connsiteX52" fmla="*/ 1002629 w 2886163"/>
                <a:gd name="connsiteY52" fmla="*/ 829759 h 2556892"/>
                <a:gd name="connsiteX53" fmla="*/ 1144680 w 2886163"/>
                <a:gd name="connsiteY53" fmla="*/ 462450 h 2556892"/>
                <a:gd name="connsiteX54" fmla="*/ 1237082 w 2886163"/>
                <a:gd name="connsiteY54" fmla="*/ 327755 h 2556892"/>
                <a:gd name="connsiteX55" fmla="*/ 1397521 w 2886163"/>
                <a:gd name="connsiteY55" fmla="*/ 243628 h 2556892"/>
                <a:gd name="connsiteX56" fmla="*/ 1537732 w 2886163"/>
                <a:gd name="connsiteY56" fmla="*/ 170074 h 2556892"/>
                <a:gd name="connsiteX57" fmla="*/ 1592898 w 2886163"/>
                <a:gd name="connsiteY57" fmla="*/ 129160 h 2556892"/>
                <a:gd name="connsiteX58" fmla="*/ 1683262 w 2886163"/>
                <a:gd name="connsiteY58" fmla="*/ 35759 h 2556892"/>
                <a:gd name="connsiteX59" fmla="*/ 1777702 w 2886163"/>
                <a:gd name="connsiteY59" fmla="*/ 139274 h 2556892"/>
                <a:gd name="connsiteX60" fmla="*/ 1911938 w 2886163"/>
                <a:gd name="connsiteY60" fmla="*/ 215126 h 2556892"/>
                <a:gd name="connsiteX61" fmla="*/ 1955706 w 2886163"/>
                <a:gd name="connsiteY61" fmla="*/ 233819 h 2556892"/>
                <a:gd name="connsiteX62" fmla="*/ 1966643 w 2886163"/>
                <a:gd name="connsiteY62" fmla="*/ 230756 h 2556892"/>
                <a:gd name="connsiteX63" fmla="*/ 1969287 w 2886163"/>
                <a:gd name="connsiteY63" fmla="*/ 230053 h 2556892"/>
                <a:gd name="connsiteX64" fmla="*/ 2019050 w 2886163"/>
                <a:gd name="connsiteY64" fmla="*/ 186624 h 2556892"/>
                <a:gd name="connsiteX65" fmla="*/ 2082031 w 2886163"/>
                <a:gd name="connsiteY65" fmla="*/ 93762 h 2556892"/>
                <a:gd name="connsiteX66" fmla="*/ 2086941 w 2886163"/>
                <a:gd name="connsiteY6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526110 w 2886163"/>
                <a:gd name="connsiteY3" fmla="*/ 1243499 h 2556892"/>
                <a:gd name="connsiteX4" fmla="*/ 2505883 w 2886163"/>
                <a:gd name="connsiteY4" fmla="*/ 1129031 h 2556892"/>
                <a:gd name="connsiteX5" fmla="*/ 2501286 w 2886163"/>
                <a:gd name="connsiteY5" fmla="*/ 1100528 h 2556892"/>
                <a:gd name="connsiteX6" fmla="*/ 2086941 w 2886163"/>
                <a:gd name="connsiteY6" fmla="*/ 0 h 2556892"/>
                <a:gd name="connsiteX7" fmla="*/ 2145931 w 2886163"/>
                <a:gd name="connsiteY7" fmla="*/ 92843 h 2556892"/>
                <a:gd name="connsiteX8" fmla="*/ 2145711 w 2886163"/>
                <a:gd name="connsiteY8" fmla="*/ 95772 h 2556892"/>
                <a:gd name="connsiteX9" fmla="*/ 2342226 w 2886163"/>
                <a:gd name="connsiteY9" fmla="*/ 146169 h 2556892"/>
                <a:gd name="connsiteX10" fmla="*/ 2509101 w 2886163"/>
                <a:gd name="connsiteY10" fmla="*/ 214666 h 2556892"/>
                <a:gd name="connsiteX11" fmla="*/ 2625868 w 2886163"/>
                <a:gd name="connsiteY11" fmla="*/ 296494 h 2556892"/>
                <a:gd name="connsiteX12" fmla="*/ 2692066 w 2886163"/>
                <a:gd name="connsiteY12" fmla="*/ 382460 h 2556892"/>
                <a:gd name="connsiteX13" fmla="*/ 2730222 w 2886163"/>
                <a:gd name="connsiteY13" fmla="*/ 459692 h 2556892"/>
                <a:gd name="connsiteX14" fmla="*/ 2761023 w 2886163"/>
                <a:gd name="connsiteY14" fmla="*/ 561747 h 2556892"/>
                <a:gd name="connsiteX15" fmla="*/ 2784008 w 2886163"/>
                <a:gd name="connsiteY15" fmla="*/ 666102 h 2556892"/>
                <a:gd name="connsiteX16" fmla="*/ 2803776 w 2886163"/>
                <a:gd name="connsiteY16" fmla="*/ 779650 h 2556892"/>
                <a:gd name="connsiteX17" fmla="*/ 2822164 w 2886163"/>
                <a:gd name="connsiteY17" fmla="*/ 882626 h 2556892"/>
                <a:gd name="connsiteX18" fmla="*/ 2829060 w 2886163"/>
                <a:gd name="connsiteY18" fmla="*/ 938251 h 2556892"/>
                <a:gd name="connsiteX19" fmla="*/ 2852045 w 2886163"/>
                <a:gd name="connsiteY19" fmla="*/ 1122135 h 2556892"/>
                <a:gd name="connsiteX20" fmla="*/ 2869514 w 2886163"/>
                <a:gd name="connsiteY20" fmla="*/ 1265565 h 2556892"/>
                <a:gd name="connsiteX21" fmla="*/ 2879628 w 2886163"/>
                <a:gd name="connsiteY21" fmla="*/ 1355208 h 2556892"/>
                <a:gd name="connsiteX22" fmla="*/ 2886064 w 2886163"/>
                <a:gd name="connsiteY22" fmla="*/ 1424625 h 2556892"/>
                <a:gd name="connsiteX23" fmla="*/ 2872273 w 2886163"/>
                <a:gd name="connsiteY23" fmla="*/ 1444852 h 2556892"/>
                <a:gd name="connsiteX24" fmla="*/ 2660346 w 2886163"/>
                <a:gd name="connsiteY24" fmla="*/ 1543690 h 2556892"/>
                <a:gd name="connsiteX25" fmla="*/ 2447500 w 2886163"/>
                <a:gd name="connsiteY25" fmla="*/ 1641608 h 2556892"/>
                <a:gd name="connsiteX26" fmla="*/ 2446581 w 2886163"/>
                <a:gd name="connsiteY26" fmla="*/ 1783659 h 2556892"/>
                <a:gd name="connsiteX27" fmla="*/ 2451178 w 2886163"/>
                <a:gd name="connsiteY27" fmla="*/ 2127522 h 2556892"/>
                <a:gd name="connsiteX28" fmla="*/ 2457614 w 2886163"/>
                <a:gd name="connsiteY28" fmla="*/ 2556892 h 2556892"/>
                <a:gd name="connsiteX29" fmla="*/ 1261906 w 2886163"/>
                <a:gd name="connsiteY29" fmla="*/ 2556892 h 2556892"/>
                <a:gd name="connsiteX30" fmla="*/ 1281674 w 2886163"/>
                <a:gd name="connsiteY30" fmla="*/ 2299914 h 2556892"/>
                <a:gd name="connsiteX31" fmla="*/ 1306498 w 2886163"/>
                <a:gd name="connsiteY31" fmla="*/ 2083390 h 2556892"/>
                <a:gd name="connsiteX32" fmla="*/ 1330403 w 2886163"/>
                <a:gd name="connsiteY32" fmla="*/ 1927088 h 2556892"/>
                <a:gd name="connsiteX33" fmla="*/ 1372696 w 2886163"/>
                <a:gd name="connsiteY33" fmla="*/ 1718839 h 2556892"/>
                <a:gd name="connsiteX34" fmla="*/ 1406255 w 2886163"/>
                <a:gd name="connsiteY34" fmla="*/ 1619082 h 2556892"/>
                <a:gd name="connsiteX35" fmla="*/ 1413611 w 2886163"/>
                <a:gd name="connsiteY35" fmla="*/ 1591040 h 2556892"/>
                <a:gd name="connsiteX36" fmla="*/ 1319370 w 2886163"/>
                <a:gd name="connsiteY36" fmla="*/ 1212698 h 2556892"/>
                <a:gd name="connsiteX37" fmla="*/ 1287650 w 2886163"/>
                <a:gd name="connsiteY37" fmla="*/ 1086737 h 2556892"/>
                <a:gd name="connsiteX38" fmla="*/ 1126291 w 2886163"/>
                <a:gd name="connsiteY38" fmla="*/ 1342336 h 2556892"/>
                <a:gd name="connsiteX39" fmla="*/ 961255 w 2886163"/>
                <a:gd name="connsiteY39" fmla="*/ 1506453 h 2556892"/>
                <a:gd name="connsiteX40" fmla="*/ 764959 w 2886163"/>
                <a:gd name="connsiteY40" fmla="*/ 1636091 h 2556892"/>
                <a:gd name="connsiteX41" fmla="*/ 493729 w 2886163"/>
                <a:gd name="connsiteY41" fmla="*/ 1753318 h 2556892"/>
                <a:gd name="connsiteX42" fmla="*/ 271689 w 2886163"/>
                <a:gd name="connsiteY42" fmla="*/ 1791474 h 2556892"/>
                <a:gd name="connsiteX43" fmla="*/ 81829 w 2886163"/>
                <a:gd name="connsiteY43" fmla="*/ 1787336 h 2556892"/>
                <a:gd name="connsiteX44" fmla="*/ 0 w 2886163"/>
                <a:gd name="connsiteY44" fmla="*/ 1591499 h 2556892"/>
                <a:gd name="connsiteX45" fmla="*/ 47350 w 2886163"/>
                <a:gd name="connsiteY45" fmla="*/ 1572192 h 2556892"/>
                <a:gd name="connsiteX46" fmla="*/ 307087 w 2886163"/>
                <a:gd name="connsiteY46" fmla="*/ 1484387 h 2556892"/>
                <a:gd name="connsiteX47" fmla="*/ 416958 w 2886163"/>
                <a:gd name="connsiteY47" fmla="*/ 1438416 h 2556892"/>
                <a:gd name="connsiteX48" fmla="*/ 575558 w 2886163"/>
                <a:gd name="connsiteY48" fmla="*/ 1349692 h 2556892"/>
                <a:gd name="connsiteX49" fmla="*/ 782428 w 2886163"/>
                <a:gd name="connsiteY49" fmla="*/ 1212698 h 2556892"/>
                <a:gd name="connsiteX50" fmla="*/ 834835 w 2886163"/>
                <a:gd name="connsiteY50" fmla="*/ 1149718 h 2556892"/>
                <a:gd name="connsiteX51" fmla="*/ 1002629 w 2886163"/>
                <a:gd name="connsiteY51" fmla="*/ 829759 h 2556892"/>
                <a:gd name="connsiteX52" fmla="*/ 1144680 w 2886163"/>
                <a:gd name="connsiteY52" fmla="*/ 462450 h 2556892"/>
                <a:gd name="connsiteX53" fmla="*/ 1237082 w 2886163"/>
                <a:gd name="connsiteY53" fmla="*/ 327755 h 2556892"/>
                <a:gd name="connsiteX54" fmla="*/ 1397521 w 2886163"/>
                <a:gd name="connsiteY54" fmla="*/ 243628 h 2556892"/>
                <a:gd name="connsiteX55" fmla="*/ 1537732 w 2886163"/>
                <a:gd name="connsiteY55" fmla="*/ 170074 h 2556892"/>
                <a:gd name="connsiteX56" fmla="*/ 1592898 w 2886163"/>
                <a:gd name="connsiteY56" fmla="*/ 129160 h 2556892"/>
                <a:gd name="connsiteX57" fmla="*/ 1683262 w 2886163"/>
                <a:gd name="connsiteY57" fmla="*/ 35759 h 2556892"/>
                <a:gd name="connsiteX58" fmla="*/ 1777702 w 2886163"/>
                <a:gd name="connsiteY58" fmla="*/ 139274 h 2556892"/>
                <a:gd name="connsiteX59" fmla="*/ 1911938 w 2886163"/>
                <a:gd name="connsiteY59" fmla="*/ 215126 h 2556892"/>
                <a:gd name="connsiteX60" fmla="*/ 1955706 w 2886163"/>
                <a:gd name="connsiteY60" fmla="*/ 233819 h 2556892"/>
                <a:gd name="connsiteX61" fmla="*/ 1966643 w 2886163"/>
                <a:gd name="connsiteY61" fmla="*/ 230756 h 2556892"/>
                <a:gd name="connsiteX62" fmla="*/ 1969287 w 2886163"/>
                <a:gd name="connsiteY62" fmla="*/ 230053 h 2556892"/>
                <a:gd name="connsiteX63" fmla="*/ 2019050 w 2886163"/>
                <a:gd name="connsiteY63" fmla="*/ 186624 h 2556892"/>
                <a:gd name="connsiteX64" fmla="*/ 2082031 w 2886163"/>
                <a:gd name="connsiteY64" fmla="*/ 93762 h 2556892"/>
                <a:gd name="connsiteX65" fmla="*/ 2086941 w 2886163"/>
                <a:gd name="connsiteY65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890059"/>
                <a:gd name="connsiteY0" fmla="*/ 1100528 h 2556892"/>
                <a:gd name="connsiteX1" fmla="*/ 2492092 w 2890059"/>
                <a:gd name="connsiteY1" fmla="*/ 1180518 h 2556892"/>
                <a:gd name="connsiteX2" fmla="*/ 2452097 w 2890059"/>
                <a:gd name="connsiteY2" fmla="*/ 1334981 h 2556892"/>
                <a:gd name="connsiteX3" fmla="*/ 2526110 w 2890059"/>
                <a:gd name="connsiteY3" fmla="*/ 1243499 h 2556892"/>
                <a:gd name="connsiteX4" fmla="*/ 2505883 w 2890059"/>
                <a:gd name="connsiteY4" fmla="*/ 1129031 h 2556892"/>
                <a:gd name="connsiteX5" fmla="*/ 2501286 w 2890059"/>
                <a:gd name="connsiteY5" fmla="*/ 1100528 h 2556892"/>
                <a:gd name="connsiteX6" fmla="*/ 2086941 w 2890059"/>
                <a:gd name="connsiteY6" fmla="*/ 0 h 2556892"/>
                <a:gd name="connsiteX7" fmla="*/ 2145931 w 2890059"/>
                <a:gd name="connsiteY7" fmla="*/ 92843 h 2556892"/>
                <a:gd name="connsiteX8" fmla="*/ 2145711 w 2890059"/>
                <a:gd name="connsiteY8" fmla="*/ 95772 h 2556892"/>
                <a:gd name="connsiteX9" fmla="*/ 2342226 w 2890059"/>
                <a:gd name="connsiteY9" fmla="*/ 146169 h 2556892"/>
                <a:gd name="connsiteX10" fmla="*/ 2509101 w 2890059"/>
                <a:gd name="connsiteY10" fmla="*/ 214666 h 2556892"/>
                <a:gd name="connsiteX11" fmla="*/ 2625868 w 2890059"/>
                <a:gd name="connsiteY11" fmla="*/ 296494 h 2556892"/>
                <a:gd name="connsiteX12" fmla="*/ 2692066 w 2890059"/>
                <a:gd name="connsiteY12" fmla="*/ 382460 h 2556892"/>
                <a:gd name="connsiteX13" fmla="*/ 2730222 w 2890059"/>
                <a:gd name="connsiteY13" fmla="*/ 459692 h 2556892"/>
                <a:gd name="connsiteX14" fmla="*/ 2761023 w 2890059"/>
                <a:gd name="connsiteY14" fmla="*/ 561747 h 2556892"/>
                <a:gd name="connsiteX15" fmla="*/ 2784008 w 2890059"/>
                <a:gd name="connsiteY15" fmla="*/ 666102 h 2556892"/>
                <a:gd name="connsiteX16" fmla="*/ 2803776 w 2890059"/>
                <a:gd name="connsiteY16" fmla="*/ 779650 h 2556892"/>
                <a:gd name="connsiteX17" fmla="*/ 2822164 w 2890059"/>
                <a:gd name="connsiteY17" fmla="*/ 882626 h 2556892"/>
                <a:gd name="connsiteX18" fmla="*/ 2829060 w 2890059"/>
                <a:gd name="connsiteY18" fmla="*/ 938251 h 2556892"/>
                <a:gd name="connsiteX19" fmla="*/ 2852045 w 2890059"/>
                <a:gd name="connsiteY19" fmla="*/ 1122135 h 2556892"/>
                <a:gd name="connsiteX20" fmla="*/ 2869514 w 2890059"/>
                <a:gd name="connsiteY20" fmla="*/ 1265565 h 2556892"/>
                <a:gd name="connsiteX21" fmla="*/ 2879628 w 2890059"/>
                <a:gd name="connsiteY21" fmla="*/ 1355208 h 2556892"/>
                <a:gd name="connsiteX22" fmla="*/ 2886064 w 2890059"/>
                <a:gd name="connsiteY22" fmla="*/ 1424625 h 2556892"/>
                <a:gd name="connsiteX23" fmla="*/ 2872273 w 2890059"/>
                <a:gd name="connsiteY23" fmla="*/ 1444852 h 2556892"/>
                <a:gd name="connsiteX24" fmla="*/ 2447500 w 2890059"/>
                <a:gd name="connsiteY24" fmla="*/ 1641608 h 2556892"/>
                <a:gd name="connsiteX25" fmla="*/ 2446581 w 2890059"/>
                <a:gd name="connsiteY25" fmla="*/ 1783659 h 2556892"/>
                <a:gd name="connsiteX26" fmla="*/ 2451178 w 2890059"/>
                <a:gd name="connsiteY26" fmla="*/ 2127522 h 2556892"/>
                <a:gd name="connsiteX27" fmla="*/ 2457614 w 2890059"/>
                <a:gd name="connsiteY27" fmla="*/ 2556892 h 2556892"/>
                <a:gd name="connsiteX28" fmla="*/ 1261906 w 2890059"/>
                <a:gd name="connsiteY28" fmla="*/ 2556892 h 2556892"/>
                <a:gd name="connsiteX29" fmla="*/ 1281674 w 2890059"/>
                <a:gd name="connsiteY29" fmla="*/ 2299914 h 2556892"/>
                <a:gd name="connsiteX30" fmla="*/ 1306498 w 2890059"/>
                <a:gd name="connsiteY30" fmla="*/ 2083390 h 2556892"/>
                <a:gd name="connsiteX31" fmla="*/ 1330403 w 2890059"/>
                <a:gd name="connsiteY31" fmla="*/ 1927088 h 2556892"/>
                <a:gd name="connsiteX32" fmla="*/ 1372696 w 2890059"/>
                <a:gd name="connsiteY32" fmla="*/ 1718839 h 2556892"/>
                <a:gd name="connsiteX33" fmla="*/ 1406255 w 2890059"/>
                <a:gd name="connsiteY33" fmla="*/ 1619082 h 2556892"/>
                <a:gd name="connsiteX34" fmla="*/ 1413611 w 2890059"/>
                <a:gd name="connsiteY34" fmla="*/ 1591040 h 2556892"/>
                <a:gd name="connsiteX35" fmla="*/ 1319370 w 2890059"/>
                <a:gd name="connsiteY35" fmla="*/ 1212698 h 2556892"/>
                <a:gd name="connsiteX36" fmla="*/ 1287650 w 2890059"/>
                <a:gd name="connsiteY36" fmla="*/ 1086737 h 2556892"/>
                <a:gd name="connsiteX37" fmla="*/ 1126291 w 2890059"/>
                <a:gd name="connsiteY37" fmla="*/ 1342336 h 2556892"/>
                <a:gd name="connsiteX38" fmla="*/ 961255 w 2890059"/>
                <a:gd name="connsiteY38" fmla="*/ 1506453 h 2556892"/>
                <a:gd name="connsiteX39" fmla="*/ 764959 w 2890059"/>
                <a:gd name="connsiteY39" fmla="*/ 1636091 h 2556892"/>
                <a:gd name="connsiteX40" fmla="*/ 493729 w 2890059"/>
                <a:gd name="connsiteY40" fmla="*/ 1753318 h 2556892"/>
                <a:gd name="connsiteX41" fmla="*/ 271689 w 2890059"/>
                <a:gd name="connsiteY41" fmla="*/ 1791474 h 2556892"/>
                <a:gd name="connsiteX42" fmla="*/ 81829 w 2890059"/>
                <a:gd name="connsiteY42" fmla="*/ 1787336 h 2556892"/>
                <a:gd name="connsiteX43" fmla="*/ 0 w 2890059"/>
                <a:gd name="connsiteY43" fmla="*/ 1591499 h 2556892"/>
                <a:gd name="connsiteX44" fmla="*/ 47350 w 2890059"/>
                <a:gd name="connsiteY44" fmla="*/ 1572192 h 2556892"/>
                <a:gd name="connsiteX45" fmla="*/ 307087 w 2890059"/>
                <a:gd name="connsiteY45" fmla="*/ 1484387 h 2556892"/>
                <a:gd name="connsiteX46" fmla="*/ 416958 w 2890059"/>
                <a:gd name="connsiteY46" fmla="*/ 1438416 h 2556892"/>
                <a:gd name="connsiteX47" fmla="*/ 575558 w 2890059"/>
                <a:gd name="connsiteY47" fmla="*/ 1349692 h 2556892"/>
                <a:gd name="connsiteX48" fmla="*/ 782428 w 2890059"/>
                <a:gd name="connsiteY48" fmla="*/ 1212698 h 2556892"/>
                <a:gd name="connsiteX49" fmla="*/ 834835 w 2890059"/>
                <a:gd name="connsiteY49" fmla="*/ 1149718 h 2556892"/>
                <a:gd name="connsiteX50" fmla="*/ 1002629 w 2890059"/>
                <a:gd name="connsiteY50" fmla="*/ 829759 h 2556892"/>
                <a:gd name="connsiteX51" fmla="*/ 1144680 w 2890059"/>
                <a:gd name="connsiteY51" fmla="*/ 462450 h 2556892"/>
                <a:gd name="connsiteX52" fmla="*/ 1237082 w 2890059"/>
                <a:gd name="connsiteY52" fmla="*/ 327755 h 2556892"/>
                <a:gd name="connsiteX53" fmla="*/ 1397521 w 2890059"/>
                <a:gd name="connsiteY53" fmla="*/ 243628 h 2556892"/>
                <a:gd name="connsiteX54" fmla="*/ 1537732 w 2890059"/>
                <a:gd name="connsiteY54" fmla="*/ 170074 h 2556892"/>
                <a:gd name="connsiteX55" fmla="*/ 1592898 w 2890059"/>
                <a:gd name="connsiteY55" fmla="*/ 129160 h 2556892"/>
                <a:gd name="connsiteX56" fmla="*/ 1683262 w 2890059"/>
                <a:gd name="connsiteY56" fmla="*/ 35759 h 2556892"/>
                <a:gd name="connsiteX57" fmla="*/ 1777702 w 2890059"/>
                <a:gd name="connsiteY57" fmla="*/ 139274 h 2556892"/>
                <a:gd name="connsiteX58" fmla="*/ 1911938 w 2890059"/>
                <a:gd name="connsiteY58" fmla="*/ 215126 h 2556892"/>
                <a:gd name="connsiteX59" fmla="*/ 1955706 w 2890059"/>
                <a:gd name="connsiteY59" fmla="*/ 233819 h 2556892"/>
                <a:gd name="connsiteX60" fmla="*/ 1966643 w 2890059"/>
                <a:gd name="connsiteY60" fmla="*/ 230756 h 2556892"/>
                <a:gd name="connsiteX61" fmla="*/ 1969287 w 2890059"/>
                <a:gd name="connsiteY61" fmla="*/ 230053 h 2556892"/>
                <a:gd name="connsiteX62" fmla="*/ 2019050 w 2890059"/>
                <a:gd name="connsiteY62" fmla="*/ 186624 h 2556892"/>
                <a:gd name="connsiteX63" fmla="*/ 2082031 w 2890059"/>
                <a:gd name="connsiteY63" fmla="*/ 93762 h 2556892"/>
                <a:gd name="connsiteX64" fmla="*/ 2086941 w 2890059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2164 w 2887840"/>
                <a:gd name="connsiteY17" fmla="*/ 882626 h 2556892"/>
                <a:gd name="connsiteX18" fmla="*/ 2829060 w 2887840"/>
                <a:gd name="connsiteY18" fmla="*/ 938251 h 2556892"/>
                <a:gd name="connsiteX19" fmla="*/ 2852045 w 2887840"/>
                <a:gd name="connsiteY19" fmla="*/ 1122135 h 2556892"/>
                <a:gd name="connsiteX20" fmla="*/ 2869514 w 2887840"/>
                <a:gd name="connsiteY20" fmla="*/ 1265565 h 2556892"/>
                <a:gd name="connsiteX21" fmla="*/ 2879628 w 2887840"/>
                <a:gd name="connsiteY21" fmla="*/ 1355208 h 2556892"/>
                <a:gd name="connsiteX22" fmla="*/ 2886064 w 2887840"/>
                <a:gd name="connsiteY22" fmla="*/ 1424625 h 2556892"/>
                <a:gd name="connsiteX23" fmla="*/ 2872273 w 2887840"/>
                <a:gd name="connsiteY23" fmla="*/ 1444852 h 2556892"/>
                <a:gd name="connsiteX24" fmla="*/ 2447500 w 2887840"/>
                <a:gd name="connsiteY24" fmla="*/ 1641608 h 2556892"/>
                <a:gd name="connsiteX25" fmla="*/ 2446581 w 2887840"/>
                <a:gd name="connsiteY25" fmla="*/ 1783659 h 2556892"/>
                <a:gd name="connsiteX26" fmla="*/ 2451178 w 2887840"/>
                <a:gd name="connsiteY26" fmla="*/ 2127522 h 2556892"/>
                <a:gd name="connsiteX27" fmla="*/ 2457614 w 2887840"/>
                <a:gd name="connsiteY27" fmla="*/ 2556892 h 2556892"/>
                <a:gd name="connsiteX28" fmla="*/ 1261906 w 2887840"/>
                <a:gd name="connsiteY28" fmla="*/ 2556892 h 2556892"/>
                <a:gd name="connsiteX29" fmla="*/ 1281674 w 2887840"/>
                <a:gd name="connsiteY29" fmla="*/ 2299914 h 2556892"/>
                <a:gd name="connsiteX30" fmla="*/ 1306498 w 2887840"/>
                <a:gd name="connsiteY30" fmla="*/ 2083390 h 2556892"/>
                <a:gd name="connsiteX31" fmla="*/ 1330403 w 2887840"/>
                <a:gd name="connsiteY31" fmla="*/ 1927088 h 2556892"/>
                <a:gd name="connsiteX32" fmla="*/ 1372696 w 2887840"/>
                <a:gd name="connsiteY32" fmla="*/ 1718839 h 2556892"/>
                <a:gd name="connsiteX33" fmla="*/ 1406255 w 2887840"/>
                <a:gd name="connsiteY33" fmla="*/ 1619082 h 2556892"/>
                <a:gd name="connsiteX34" fmla="*/ 1413611 w 2887840"/>
                <a:gd name="connsiteY34" fmla="*/ 1591040 h 2556892"/>
                <a:gd name="connsiteX35" fmla="*/ 1319370 w 2887840"/>
                <a:gd name="connsiteY35" fmla="*/ 1212698 h 2556892"/>
                <a:gd name="connsiteX36" fmla="*/ 1287650 w 2887840"/>
                <a:gd name="connsiteY36" fmla="*/ 1086737 h 2556892"/>
                <a:gd name="connsiteX37" fmla="*/ 1126291 w 2887840"/>
                <a:gd name="connsiteY37" fmla="*/ 1342336 h 2556892"/>
                <a:gd name="connsiteX38" fmla="*/ 961255 w 2887840"/>
                <a:gd name="connsiteY38" fmla="*/ 1506453 h 2556892"/>
                <a:gd name="connsiteX39" fmla="*/ 764959 w 2887840"/>
                <a:gd name="connsiteY39" fmla="*/ 1636091 h 2556892"/>
                <a:gd name="connsiteX40" fmla="*/ 493729 w 2887840"/>
                <a:gd name="connsiteY40" fmla="*/ 1753318 h 2556892"/>
                <a:gd name="connsiteX41" fmla="*/ 271689 w 2887840"/>
                <a:gd name="connsiteY41" fmla="*/ 1791474 h 2556892"/>
                <a:gd name="connsiteX42" fmla="*/ 81829 w 2887840"/>
                <a:gd name="connsiteY42" fmla="*/ 1787336 h 2556892"/>
                <a:gd name="connsiteX43" fmla="*/ 0 w 2887840"/>
                <a:gd name="connsiteY43" fmla="*/ 1591499 h 2556892"/>
                <a:gd name="connsiteX44" fmla="*/ 47350 w 2887840"/>
                <a:gd name="connsiteY44" fmla="*/ 1572192 h 2556892"/>
                <a:gd name="connsiteX45" fmla="*/ 307087 w 2887840"/>
                <a:gd name="connsiteY45" fmla="*/ 1484387 h 2556892"/>
                <a:gd name="connsiteX46" fmla="*/ 416958 w 2887840"/>
                <a:gd name="connsiteY46" fmla="*/ 1438416 h 2556892"/>
                <a:gd name="connsiteX47" fmla="*/ 575558 w 2887840"/>
                <a:gd name="connsiteY47" fmla="*/ 1349692 h 2556892"/>
                <a:gd name="connsiteX48" fmla="*/ 782428 w 2887840"/>
                <a:gd name="connsiteY48" fmla="*/ 1212698 h 2556892"/>
                <a:gd name="connsiteX49" fmla="*/ 834835 w 2887840"/>
                <a:gd name="connsiteY49" fmla="*/ 1149718 h 2556892"/>
                <a:gd name="connsiteX50" fmla="*/ 1002629 w 2887840"/>
                <a:gd name="connsiteY50" fmla="*/ 829759 h 2556892"/>
                <a:gd name="connsiteX51" fmla="*/ 1144680 w 2887840"/>
                <a:gd name="connsiteY51" fmla="*/ 462450 h 2556892"/>
                <a:gd name="connsiteX52" fmla="*/ 1237082 w 2887840"/>
                <a:gd name="connsiteY52" fmla="*/ 327755 h 2556892"/>
                <a:gd name="connsiteX53" fmla="*/ 1397521 w 2887840"/>
                <a:gd name="connsiteY53" fmla="*/ 243628 h 2556892"/>
                <a:gd name="connsiteX54" fmla="*/ 1537732 w 2887840"/>
                <a:gd name="connsiteY54" fmla="*/ 170074 h 2556892"/>
                <a:gd name="connsiteX55" fmla="*/ 1592898 w 2887840"/>
                <a:gd name="connsiteY55" fmla="*/ 129160 h 2556892"/>
                <a:gd name="connsiteX56" fmla="*/ 1683262 w 2887840"/>
                <a:gd name="connsiteY56" fmla="*/ 35759 h 2556892"/>
                <a:gd name="connsiteX57" fmla="*/ 1777702 w 2887840"/>
                <a:gd name="connsiteY57" fmla="*/ 139274 h 2556892"/>
                <a:gd name="connsiteX58" fmla="*/ 1911938 w 2887840"/>
                <a:gd name="connsiteY58" fmla="*/ 215126 h 2556892"/>
                <a:gd name="connsiteX59" fmla="*/ 1955706 w 2887840"/>
                <a:gd name="connsiteY59" fmla="*/ 233819 h 2556892"/>
                <a:gd name="connsiteX60" fmla="*/ 1966643 w 2887840"/>
                <a:gd name="connsiteY60" fmla="*/ 230756 h 2556892"/>
                <a:gd name="connsiteX61" fmla="*/ 1969287 w 2887840"/>
                <a:gd name="connsiteY61" fmla="*/ 230053 h 2556892"/>
                <a:gd name="connsiteX62" fmla="*/ 2019050 w 2887840"/>
                <a:gd name="connsiteY62" fmla="*/ 186624 h 2556892"/>
                <a:gd name="connsiteX63" fmla="*/ 2082031 w 2887840"/>
                <a:gd name="connsiteY63" fmla="*/ 93762 h 2556892"/>
                <a:gd name="connsiteX64" fmla="*/ 2086941 w 2887840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9060 w 2887840"/>
                <a:gd name="connsiteY17" fmla="*/ 938251 h 2556892"/>
                <a:gd name="connsiteX18" fmla="*/ 2852045 w 2887840"/>
                <a:gd name="connsiteY18" fmla="*/ 1122135 h 2556892"/>
                <a:gd name="connsiteX19" fmla="*/ 2869514 w 2887840"/>
                <a:gd name="connsiteY19" fmla="*/ 1265565 h 2556892"/>
                <a:gd name="connsiteX20" fmla="*/ 2879628 w 2887840"/>
                <a:gd name="connsiteY20" fmla="*/ 1355208 h 2556892"/>
                <a:gd name="connsiteX21" fmla="*/ 2886064 w 2887840"/>
                <a:gd name="connsiteY21" fmla="*/ 1424625 h 2556892"/>
                <a:gd name="connsiteX22" fmla="*/ 2872273 w 2887840"/>
                <a:gd name="connsiteY22" fmla="*/ 1444852 h 2556892"/>
                <a:gd name="connsiteX23" fmla="*/ 2447500 w 2887840"/>
                <a:gd name="connsiteY23" fmla="*/ 1641608 h 2556892"/>
                <a:gd name="connsiteX24" fmla="*/ 2446581 w 2887840"/>
                <a:gd name="connsiteY24" fmla="*/ 1783659 h 2556892"/>
                <a:gd name="connsiteX25" fmla="*/ 2451178 w 2887840"/>
                <a:gd name="connsiteY25" fmla="*/ 2127522 h 2556892"/>
                <a:gd name="connsiteX26" fmla="*/ 2457614 w 2887840"/>
                <a:gd name="connsiteY26" fmla="*/ 2556892 h 2556892"/>
                <a:gd name="connsiteX27" fmla="*/ 1261906 w 2887840"/>
                <a:gd name="connsiteY27" fmla="*/ 2556892 h 2556892"/>
                <a:gd name="connsiteX28" fmla="*/ 1281674 w 2887840"/>
                <a:gd name="connsiteY28" fmla="*/ 2299914 h 2556892"/>
                <a:gd name="connsiteX29" fmla="*/ 1306498 w 2887840"/>
                <a:gd name="connsiteY29" fmla="*/ 2083390 h 2556892"/>
                <a:gd name="connsiteX30" fmla="*/ 1330403 w 2887840"/>
                <a:gd name="connsiteY30" fmla="*/ 1927088 h 2556892"/>
                <a:gd name="connsiteX31" fmla="*/ 1372696 w 2887840"/>
                <a:gd name="connsiteY31" fmla="*/ 1718839 h 2556892"/>
                <a:gd name="connsiteX32" fmla="*/ 1406255 w 2887840"/>
                <a:gd name="connsiteY32" fmla="*/ 1619082 h 2556892"/>
                <a:gd name="connsiteX33" fmla="*/ 1413611 w 2887840"/>
                <a:gd name="connsiteY33" fmla="*/ 1591040 h 2556892"/>
                <a:gd name="connsiteX34" fmla="*/ 1319370 w 2887840"/>
                <a:gd name="connsiteY34" fmla="*/ 1212698 h 2556892"/>
                <a:gd name="connsiteX35" fmla="*/ 1287650 w 2887840"/>
                <a:gd name="connsiteY35" fmla="*/ 1086737 h 2556892"/>
                <a:gd name="connsiteX36" fmla="*/ 1126291 w 2887840"/>
                <a:gd name="connsiteY36" fmla="*/ 1342336 h 2556892"/>
                <a:gd name="connsiteX37" fmla="*/ 961255 w 2887840"/>
                <a:gd name="connsiteY37" fmla="*/ 1506453 h 2556892"/>
                <a:gd name="connsiteX38" fmla="*/ 764959 w 2887840"/>
                <a:gd name="connsiteY38" fmla="*/ 1636091 h 2556892"/>
                <a:gd name="connsiteX39" fmla="*/ 493729 w 2887840"/>
                <a:gd name="connsiteY39" fmla="*/ 1753318 h 2556892"/>
                <a:gd name="connsiteX40" fmla="*/ 271689 w 2887840"/>
                <a:gd name="connsiteY40" fmla="*/ 1791474 h 2556892"/>
                <a:gd name="connsiteX41" fmla="*/ 81829 w 2887840"/>
                <a:gd name="connsiteY41" fmla="*/ 1787336 h 2556892"/>
                <a:gd name="connsiteX42" fmla="*/ 0 w 2887840"/>
                <a:gd name="connsiteY42" fmla="*/ 1591499 h 2556892"/>
                <a:gd name="connsiteX43" fmla="*/ 47350 w 2887840"/>
                <a:gd name="connsiteY43" fmla="*/ 1572192 h 2556892"/>
                <a:gd name="connsiteX44" fmla="*/ 307087 w 2887840"/>
                <a:gd name="connsiteY44" fmla="*/ 1484387 h 2556892"/>
                <a:gd name="connsiteX45" fmla="*/ 416958 w 2887840"/>
                <a:gd name="connsiteY45" fmla="*/ 1438416 h 2556892"/>
                <a:gd name="connsiteX46" fmla="*/ 575558 w 2887840"/>
                <a:gd name="connsiteY46" fmla="*/ 1349692 h 2556892"/>
                <a:gd name="connsiteX47" fmla="*/ 782428 w 2887840"/>
                <a:gd name="connsiteY47" fmla="*/ 1212698 h 2556892"/>
                <a:gd name="connsiteX48" fmla="*/ 834835 w 2887840"/>
                <a:gd name="connsiteY48" fmla="*/ 1149718 h 2556892"/>
                <a:gd name="connsiteX49" fmla="*/ 1002629 w 2887840"/>
                <a:gd name="connsiteY49" fmla="*/ 829759 h 2556892"/>
                <a:gd name="connsiteX50" fmla="*/ 1144680 w 2887840"/>
                <a:gd name="connsiteY50" fmla="*/ 462450 h 2556892"/>
                <a:gd name="connsiteX51" fmla="*/ 1237082 w 2887840"/>
                <a:gd name="connsiteY51" fmla="*/ 327755 h 2556892"/>
                <a:gd name="connsiteX52" fmla="*/ 1397521 w 2887840"/>
                <a:gd name="connsiteY52" fmla="*/ 243628 h 2556892"/>
                <a:gd name="connsiteX53" fmla="*/ 1537732 w 2887840"/>
                <a:gd name="connsiteY53" fmla="*/ 170074 h 2556892"/>
                <a:gd name="connsiteX54" fmla="*/ 1592898 w 2887840"/>
                <a:gd name="connsiteY54" fmla="*/ 129160 h 2556892"/>
                <a:gd name="connsiteX55" fmla="*/ 1683262 w 2887840"/>
                <a:gd name="connsiteY55" fmla="*/ 35759 h 2556892"/>
                <a:gd name="connsiteX56" fmla="*/ 1777702 w 2887840"/>
                <a:gd name="connsiteY56" fmla="*/ 139274 h 2556892"/>
                <a:gd name="connsiteX57" fmla="*/ 1911938 w 2887840"/>
                <a:gd name="connsiteY57" fmla="*/ 215126 h 2556892"/>
                <a:gd name="connsiteX58" fmla="*/ 1955706 w 2887840"/>
                <a:gd name="connsiteY58" fmla="*/ 233819 h 2556892"/>
                <a:gd name="connsiteX59" fmla="*/ 1966643 w 2887840"/>
                <a:gd name="connsiteY59" fmla="*/ 230756 h 2556892"/>
                <a:gd name="connsiteX60" fmla="*/ 1969287 w 2887840"/>
                <a:gd name="connsiteY60" fmla="*/ 230053 h 2556892"/>
                <a:gd name="connsiteX61" fmla="*/ 2019050 w 2887840"/>
                <a:gd name="connsiteY61" fmla="*/ 186624 h 2556892"/>
                <a:gd name="connsiteX62" fmla="*/ 2082031 w 2887840"/>
                <a:gd name="connsiteY62" fmla="*/ 93762 h 2556892"/>
                <a:gd name="connsiteX63" fmla="*/ 2086941 w 2887840"/>
                <a:gd name="connsiteY63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52045 w 2887840"/>
                <a:gd name="connsiteY17" fmla="*/ 1122135 h 2556892"/>
                <a:gd name="connsiteX18" fmla="*/ 2869514 w 2887840"/>
                <a:gd name="connsiteY18" fmla="*/ 1265565 h 2556892"/>
                <a:gd name="connsiteX19" fmla="*/ 2879628 w 2887840"/>
                <a:gd name="connsiteY19" fmla="*/ 1355208 h 2556892"/>
                <a:gd name="connsiteX20" fmla="*/ 2886064 w 2887840"/>
                <a:gd name="connsiteY20" fmla="*/ 1424625 h 2556892"/>
                <a:gd name="connsiteX21" fmla="*/ 2872273 w 2887840"/>
                <a:gd name="connsiteY21" fmla="*/ 1444852 h 2556892"/>
                <a:gd name="connsiteX22" fmla="*/ 2447500 w 2887840"/>
                <a:gd name="connsiteY22" fmla="*/ 1641608 h 2556892"/>
                <a:gd name="connsiteX23" fmla="*/ 2446581 w 2887840"/>
                <a:gd name="connsiteY23" fmla="*/ 1783659 h 2556892"/>
                <a:gd name="connsiteX24" fmla="*/ 2451178 w 2887840"/>
                <a:gd name="connsiteY24" fmla="*/ 2127522 h 2556892"/>
                <a:gd name="connsiteX25" fmla="*/ 2457614 w 2887840"/>
                <a:gd name="connsiteY25" fmla="*/ 2556892 h 2556892"/>
                <a:gd name="connsiteX26" fmla="*/ 1261906 w 2887840"/>
                <a:gd name="connsiteY26" fmla="*/ 2556892 h 2556892"/>
                <a:gd name="connsiteX27" fmla="*/ 1281674 w 2887840"/>
                <a:gd name="connsiteY27" fmla="*/ 2299914 h 2556892"/>
                <a:gd name="connsiteX28" fmla="*/ 1306498 w 2887840"/>
                <a:gd name="connsiteY28" fmla="*/ 2083390 h 2556892"/>
                <a:gd name="connsiteX29" fmla="*/ 1330403 w 2887840"/>
                <a:gd name="connsiteY29" fmla="*/ 1927088 h 2556892"/>
                <a:gd name="connsiteX30" fmla="*/ 1372696 w 2887840"/>
                <a:gd name="connsiteY30" fmla="*/ 1718839 h 2556892"/>
                <a:gd name="connsiteX31" fmla="*/ 1406255 w 2887840"/>
                <a:gd name="connsiteY31" fmla="*/ 1619082 h 2556892"/>
                <a:gd name="connsiteX32" fmla="*/ 1413611 w 2887840"/>
                <a:gd name="connsiteY32" fmla="*/ 1591040 h 2556892"/>
                <a:gd name="connsiteX33" fmla="*/ 1319370 w 2887840"/>
                <a:gd name="connsiteY33" fmla="*/ 1212698 h 2556892"/>
                <a:gd name="connsiteX34" fmla="*/ 1287650 w 2887840"/>
                <a:gd name="connsiteY34" fmla="*/ 1086737 h 2556892"/>
                <a:gd name="connsiteX35" fmla="*/ 1126291 w 2887840"/>
                <a:gd name="connsiteY35" fmla="*/ 1342336 h 2556892"/>
                <a:gd name="connsiteX36" fmla="*/ 961255 w 2887840"/>
                <a:gd name="connsiteY36" fmla="*/ 1506453 h 2556892"/>
                <a:gd name="connsiteX37" fmla="*/ 764959 w 2887840"/>
                <a:gd name="connsiteY37" fmla="*/ 1636091 h 2556892"/>
                <a:gd name="connsiteX38" fmla="*/ 493729 w 2887840"/>
                <a:gd name="connsiteY38" fmla="*/ 1753318 h 2556892"/>
                <a:gd name="connsiteX39" fmla="*/ 271689 w 2887840"/>
                <a:gd name="connsiteY39" fmla="*/ 1791474 h 2556892"/>
                <a:gd name="connsiteX40" fmla="*/ 81829 w 2887840"/>
                <a:gd name="connsiteY40" fmla="*/ 1787336 h 2556892"/>
                <a:gd name="connsiteX41" fmla="*/ 0 w 2887840"/>
                <a:gd name="connsiteY41" fmla="*/ 1591499 h 2556892"/>
                <a:gd name="connsiteX42" fmla="*/ 47350 w 2887840"/>
                <a:gd name="connsiteY42" fmla="*/ 1572192 h 2556892"/>
                <a:gd name="connsiteX43" fmla="*/ 307087 w 2887840"/>
                <a:gd name="connsiteY43" fmla="*/ 1484387 h 2556892"/>
                <a:gd name="connsiteX44" fmla="*/ 416958 w 2887840"/>
                <a:gd name="connsiteY44" fmla="*/ 1438416 h 2556892"/>
                <a:gd name="connsiteX45" fmla="*/ 575558 w 2887840"/>
                <a:gd name="connsiteY45" fmla="*/ 1349692 h 2556892"/>
                <a:gd name="connsiteX46" fmla="*/ 782428 w 2887840"/>
                <a:gd name="connsiteY46" fmla="*/ 1212698 h 2556892"/>
                <a:gd name="connsiteX47" fmla="*/ 834835 w 2887840"/>
                <a:gd name="connsiteY47" fmla="*/ 1149718 h 2556892"/>
                <a:gd name="connsiteX48" fmla="*/ 1002629 w 2887840"/>
                <a:gd name="connsiteY48" fmla="*/ 829759 h 2556892"/>
                <a:gd name="connsiteX49" fmla="*/ 1144680 w 2887840"/>
                <a:gd name="connsiteY49" fmla="*/ 462450 h 2556892"/>
                <a:gd name="connsiteX50" fmla="*/ 1237082 w 2887840"/>
                <a:gd name="connsiteY50" fmla="*/ 327755 h 2556892"/>
                <a:gd name="connsiteX51" fmla="*/ 1397521 w 2887840"/>
                <a:gd name="connsiteY51" fmla="*/ 243628 h 2556892"/>
                <a:gd name="connsiteX52" fmla="*/ 1537732 w 2887840"/>
                <a:gd name="connsiteY52" fmla="*/ 170074 h 2556892"/>
                <a:gd name="connsiteX53" fmla="*/ 1592898 w 2887840"/>
                <a:gd name="connsiteY53" fmla="*/ 129160 h 2556892"/>
                <a:gd name="connsiteX54" fmla="*/ 1683262 w 2887840"/>
                <a:gd name="connsiteY54" fmla="*/ 35759 h 2556892"/>
                <a:gd name="connsiteX55" fmla="*/ 1777702 w 2887840"/>
                <a:gd name="connsiteY55" fmla="*/ 139274 h 2556892"/>
                <a:gd name="connsiteX56" fmla="*/ 1911938 w 2887840"/>
                <a:gd name="connsiteY56" fmla="*/ 215126 h 2556892"/>
                <a:gd name="connsiteX57" fmla="*/ 1955706 w 2887840"/>
                <a:gd name="connsiteY57" fmla="*/ 233819 h 2556892"/>
                <a:gd name="connsiteX58" fmla="*/ 1966643 w 2887840"/>
                <a:gd name="connsiteY58" fmla="*/ 230756 h 2556892"/>
                <a:gd name="connsiteX59" fmla="*/ 1969287 w 2887840"/>
                <a:gd name="connsiteY59" fmla="*/ 230053 h 2556892"/>
                <a:gd name="connsiteX60" fmla="*/ 2019050 w 2887840"/>
                <a:gd name="connsiteY60" fmla="*/ 186624 h 2556892"/>
                <a:gd name="connsiteX61" fmla="*/ 2082031 w 2887840"/>
                <a:gd name="connsiteY61" fmla="*/ 93762 h 2556892"/>
                <a:gd name="connsiteX62" fmla="*/ 2086941 w 2887840"/>
                <a:gd name="connsiteY62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69514 w 2887840"/>
                <a:gd name="connsiteY17" fmla="*/ 1265565 h 2556892"/>
                <a:gd name="connsiteX18" fmla="*/ 2879628 w 2887840"/>
                <a:gd name="connsiteY18" fmla="*/ 1355208 h 2556892"/>
                <a:gd name="connsiteX19" fmla="*/ 2886064 w 2887840"/>
                <a:gd name="connsiteY19" fmla="*/ 1424625 h 2556892"/>
                <a:gd name="connsiteX20" fmla="*/ 2872273 w 2887840"/>
                <a:gd name="connsiteY20" fmla="*/ 1444852 h 2556892"/>
                <a:gd name="connsiteX21" fmla="*/ 2447500 w 2887840"/>
                <a:gd name="connsiteY21" fmla="*/ 1641608 h 2556892"/>
                <a:gd name="connsiteX22" fmla="*/ 2446581 w 2887840"/>
                <a:gd name="connsiteY22" fmla="*/ 1783659 h 2556892"/>
                <a:gd name="connsiteX23" fmla="*/ 2451178 w 2887840"/>
                <a:gd name="connsiteY23" fmla="*/ 2127522 h 2556892"/>
                <a:gd name="connsiteX24" fmla="*/ 2457614 w 2887840"/>
                <a:gd name="connsiteY24" fmla="*/ 2556892 h 2556892"/>
                <a:gd name="connsiteX25" fmla="*/ 1261906 w 2887840"/>
                <a:gd name="connsiteY25" fmla="*/ 2556892 h 2556892"/>
                <a:gd name="connsiteX26" fmla="*/ 1281674 w 2887840"/>
                <a:gd name="connsiteY26" fmla="*/ 2299914 h 2556892"/>
                <a:gd name="connsiteX27" fmla="*/ 1306498 w 2887840"/>
                <a:gd name="connsiteY27" fmla="*/ 2083390 h 2556892"/>
                <a:gd name="connsiteX28" fmla="*/ 1330403 w 2887840"/>
                <a:gd name="connsiteY28" fmla="*/ 1927088 h 2556892"/>
                <a:gd name="connsiteX29" fmla="*/ 1372696 w 2887840"/>
                <a:gd name="connsiteY29" fmla="*/ 1718839 h 2556892"/>
                <a:gd name="connsiteX30" fmla="*/ 1406255 w 2887840"/>
                <a:gd name="connsiteY30" fmla="*/ 1619082 h 2556892"/>
                <a:gd name="connsiteX31" fmla="*/ 1413611 w 2887840"/>
                <a:gd name="connsiteY31" fmla="*/ 1591040 h 2556892"/>
                <a:gd name="connsiteX32" fmla="*/ 1319370 w 2887840"/>
                <a:gd name="connsiteY32" fmla="*/ 1212698 h 2556892"/>
                <a:gd name="connsiteX33" fmla="*/ 1287650 w 2887840"/>
                <a:gd name="connsiteY33" fmla="*/ 1086737 h 2556892"/>
                <a:gd name="connsiteX34" fmla="*/ 1126291 w 2887840"/>
                <a:gd name="connsiteY34" fmla="*/ 1342336 h 2556892"/>
                <a:gd name="connsiteX35" fmla="*/ 961255 w 2887840"/>
                <a:gd name="connsiteY35" fmla="*/ 1506453 h 2556892"/>
                <a:gd name="connsiteX36" fmla="*/ 764959 w 2887840"/>
                <a:gd name="connsiteY36" fmla="*/ 1636091 h 2556892"/>
                <a:gd name="connsiteX37" fmla="*/ 493729 w 2887840"/>
                <a:gd name="connsiteY37" fmla="*/ 1753318 h 2556892"/>
                <a:gd name="connsiteX38" fmla="*/ 271689 w 2887840"/>
                <a:gd name="connsiteY38" fmla="*/ 1791474 h 2556892"/>
                <a:gd name="connsiteX39" fmla="*/ 81829 w 2887840"/>
                <a:gd name="connsiteY39" fmla="*/ 1787336 h 2556892"/>
                <a:gd name="connsiteX40" fmla="*/ 0 w 2887840"/>
                <a:gd name="connsiteY40" fmla="*/ 1591499 h 2556892"/>
                <a:gd name="connsiteX41" fmla="*/ 47350 w 2887840"/>
                <a:gd name="connsiteY41" fmla="*/ 1572192 h 2556892"/>
                <a:gd name="connsiteX42" fmla="*/ 307087 w 2887840"/>
                <a:gd name="connsiteY42" fmla="*/ 1484387 h 2556892"/>
                <a:gd name="connsiteX43" fmla="*/ 416958 w 2887840"/>
                <a:gd name="connsiteY43" fmla="*/ 1438416 h 2556892"/>
                <a:gd name="connsiteX44" fmla="*/ 575558 w 2887840"/>
                <a:gd name="connsiteY44" fmla="*/ 1349692 h 2556892"/>
                <a:gd name="connsiteX45" fmla="*/ 782428 w 2887840"/>
                <a:gd name="connsiteY45" fmla="*/ 1212698 h 2556892"/>
                <a:gd name="connsiteX46" fmla="*/ 834835 w 2887840"/>
                <a:gd name="connsiteY46" fmla="*/ 1149718 h 2556892"/>
                <a:gd name="connsiteX47" fmla="*/ 1002629 w 2887840"/>
                <a:gd name="connsiteY47" fmla="*/ 829759 h 2556892"/>
                <a:gd name="connsiteX48" fmla="*/ 1144680 w 2887840"/>
                <a:gd name="connsiteY48" fmla="*/ 462450 h 2556892"/>
                <a:gd name="connsiteX49" fmla="*/ 1237082 w 2887840"/>
                <a:gd name="connsiteY49" fmla="*/ 327755 h 2556892"/>
                <a:gd name="connsiteX50" fmla="*/ 1397521 w 2887840"/>
                <a:gd name="connsiteY50" fmla="*/ 243628 h 2556892"/>
                <a:gd name="connsiteX51" fmla="*/ 1537732 w 2887840"/>
                <a:gd name="connsiteY51" fmla="*/ 170074 h 2556892"/>
                <a:gd name="connsiteX52" fmla="*/ 1592898 w 2887840"/>
                <a:gd name="connsiteY52" fmla="*/ 129160 h 2556892"/>
                <a:gd name="connsiteX53" fmla="*/ 1683262 w 2887840"/>
                <a:gd name="connsiteY53" fmla="*/ 35759 h 2556892"/>
                <a:gd name="connsiteX54" fmla="*/ 1777702 w 2887840"/>
                <a:gd name="connsiteY54" fmla="*/ 139274 h 2556892"/>
                <a:gd name="connsiteX55" fmla="*/ 1911938 w 2887840"/>
                <a:gd name="connsiteY55" fmla="*/ 215126 h 2556892"/>
                <a:gd name="connsiteX56" fmla="*/ 1955706 w 2887840"/>
                <a:gd name="connsiteY56" fmla="*/ 233819 h 2556892"/>
                <a:gd name="connsiteX57" fmla="*/ 1966643 w 2887840"/>
                <a:gd name="connsiteY57" fmla="*/ 230756 h 2556892"/>
                <a:gd name="connsiteX58" fmla="*/ 1969287 w 2887840"/>
                <a:gd name="connsiteY58" fmla="*/ 230053 h 2556892"/>
                <a:gd name="connsiteX59" fmla="*/ 2019050 w 2887840"/>
                <a:gd name="connsiteY59" fmla="*/ 186624 h 2556892"/>
                <a:gd name="connsiteX60" fmla="*/ 2082031 w 2887840"/>
                <a:gd name="connsiteY60" fmla="*/ 93762 h 2556892"/>
                <a:gd name="connsiteX61" fmla="*/ 2086941 w 2887840"/>
                <a:gd name="connsiteY61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1969287 w 2887840"/>
                <a:gd name="connsiteY57" fmla="*/ 230053 h 2556892"/>
                <a:gd name="connsiteX58" fmla="*/ 2019050 w 2887840"/>
                <a:gd name="connsiteY58" fmla="*/ 186624 h 2556892"/>
                <a:gd name="connsiteX59" fmla="*/ 2082031 w 2887840"/>
                <a:gd name="connsiteY59" fmla="*/ 93762 h 2556892"/>
                <a:gd name="connsiteX60" fmla="*/ 2086941 w 2887840"/>
                <a:gd name="connsiteY60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2019050 w 2887840"/>
                <a:gd name="connsiteY57" fmla="*/ 186624 h 2556892"/>
                <a:gd name="connsiteX58" fmla="*/ 2082031 w 2887840"/>
                <a:gd name="connsiteY58" fmla="*/ 93762 h 2556892"/>
                <a:gd name="connsiteX59" fmla="*/ 2086941 w 2887840"/>
                <a:gd name="connsiteY59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2019050 w 2887840"/>
                <a:gd name="connsiteY56" fmla="*/ 186624 h 2556892"/>
                <a:gd name="connsiteX57" fmla="*/ 2082031 w 2887840"/>
                <a:gd name="connsiteY57" fmla="*/ 93762 h 2556892"/>
                <a:gd name="connsiteX58" fmla="*/ 2086941 w 2887840"/>
                <a:gd name="connsiteY58" fmla="*/ 0 h 255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87840" h="2556892">
                  <a:moveTo>
                    <a:pt x="2501286" y="1100528"/>
                  </a:moveTo>
                  <a:cubicBezTo>
                    <a:pt x="2503585" y="1125353"/>
                    <a:pt x="2496229" y="1152936"/>
                    <a:pt x="2492092" y="1180518"/>
                  </a:cubicBezTo>
                  <a:cubicBezTo>
                    <a:pt x="2483894" y="1219593"/>
                    <a:pt x="2453016" y="1315367"/>
                    <a:pt x="2452097" y="1334981"/>
                  </a:cubicBezTo>
                  <a:cubicBezTo>
                    <a:pt x="2457767" y="1345478"/>
                    <a:pt x="2517146" y="1277824"/>
                    <a:pt x="2526110" y="1243499"/>
                  </a:cubicBezTo>
                  <a:cubicBezTo>
                    <a:pt x="2521513" y="1204883"/>
                    <a:pt x="2511860" y="1167187"/>
                    <a:pt x="2505883" y="1129031"/>
                  </a:cubicBezTo>
                  <a:cubicBezTo>
                    <a:pt x="2504044" y="1118917"/>
                    <a:pt x="2502665" y="1108803"/>
                    <a:pt x="2501286" y="1100528"/>
                  </a:cubicBezTo>
                  <a:close/>
                  <a:moveTo>
                    <a:pt x="2086941" y="0"/>
                  </a:moveTo>
                  <a:cubicBezTo>
                    <a:pt x="2112225" y="34478"/>
                    <a:pt x="2120647" y="62502"/>
                    <a:pt x="2145931" y="92843"/>
                  </a:cubicBezTo>
                  <a:cubicBezTo>
                    <a:pt x="2145858" y="93819"/>
                    <a:pt x="2145784" y="94796"/>
                    <a:pt x="2145711" y="95772"/>
                  </a:cubicBezTo>
                  <a:lnTo>
                    <a:pt x="2342226" y="146169"/>
                  </a:lnTo>
                  <a:cubicBezTo>
                    <a:pt x="2401299" y="164557"/>
                    <a:pt x="2455315" y="186164"/>
                    <a:pt x="2509101" y="214666"/>
                  </a:cubicBezTo>
                  <a:cubicBezTo>
                    <a:pt x="2551854" y="237192"/>
                    <a:pt x="2590470" y="264774"/>
                    <a:pt x="2625868" y="296494"/>
                  </a:cubicBezTo>
                  <a:cubicBezTo>
                    <a:pt x="2652991" y="320399"/>
                    <a:pt x="2673678" y="350740"/>
                    <a:pt x="2692066" y="382460"/>
                  </a:cubicBezTo>
                  <a:cubicBezTo>
                    <a:pt x="2706317" y="407285"/>
                    <a:pt x="2719649" y="432569"/>
                    <a:pt x="2730222" y="459692"/>
                  </a:cubicBezTo>
                  <a:cubicBezTo>
                    <a:pt x="2743094" y="492791"/>
                    <a:pt x="2751829" y="527269"/>
                    <a:pt x="2761023" y="561747"/>
                  </a:cubicBezTo>
                  <a:cubicBezTo>
                    <a:pt x="2770217" y="596226"/>
                    <a:pt x="2777572" y="631164"/>
                    <a:pt x="2784008" y="666102"/>
                  </a:cubicBezTo>
                  <a:cubicBezTo>
                    <a:pt x="2795347" y="728853"/>
                    <a:pt x="2817721" y="862246"/>
                    <a:pt x="2829060" y="938251"/>
                  </a:cubicBezTo>
                  <a:cubicBezTo>
                    <a:pt x="2844997" y="1053102"/>
                    <a:pt x="2870127" y="1274146"/>
                    <a:pt x="2879628" y="1355208"/>
                  </a:cubicBezTo>
                  <a:cubicBezTo>
                    <a:pt x="2881467" y="1378194"/>
                    <a:pt x="2884225" y="1401179"/>
                    <a:pt x="2886064" y="1424625"/>
                  </a:cubicBezTo>
                  <a:cubicBezTo>
                    <a:pt x="2886983" y="1435658"/>
                    <a:pt x="2893905" y="1425846"/>
                    <a:pt x="2872273" y="1444852"/>
                  </a:cubicBezTo>
                  <a:cubicBezTo>
                    <a:pt x="2792625" y="1514831"/>
                    <a:pt x="2558423" y="1615120"/>
                    <a:pt x="2447500" y="1641608"/>
                  </a:cubicBezTo>
                  <a:cubicBezTo>
                    <a:pt x="2444282" y="1688958"/>
                    <a:pt x="2445201" y="1736308"/>
                    <a:pt x="2446581" y="1783659"/>
                  </a:cubicBezTo>
                  <a:cubicBezTo>
                    <a:pt x="2449339" y="1898127"/>
                    <a:pt x="2449799" y="2013054"/>
                    <a:pt x="2451178" y="2127522"/>
                  </a:cubicBezTo>
                  <a:cubicBezTo>
                    <a:pt x="2453017" y="2270492"/>
                    <a:pt x="2455315" y="2413922"/>
                    <a:pt x="2457614" y="2556892"/>
                  </a:cubicBezTo>
                  <a:lnTo>
                    <a:pt x="1261906" y="2556892"/>
                  </a:lnTo>
                  <a:cubicBezTo>
                    <a:pt x="1266043" y="2470926"/>
                    <a:pt x="1274318" y="2385420"/>
                    <a:pt x="1281674" y="2299914"/>
                  </a:cubicBezTo>
                  <a:cubicBezTo>
                    <a:pt x="1287650" y="2227739"/>
                    <a:pt x="1298223" y="2155565"/>
                    <a:pt x="1306498" y="2083390"/>
                  </a:cubicBezTo>
                  <a:cubicBezTo>
                    <a:pt x="1312474" y="2030983"/>
                    <a:pt x="1321668" y="1979036"/>
                    <a:pt x="1330403" y="1927088"/>
                  </a:cubicBezTo>
                  <a:cubicBezTo>
                    <a:pt x="1341896" y="1857212"/>
                    <a:pt x="1354308" y="1787336"/>
                    <a:pt x="1372696" y="1718839"/>
                  </a:cubicBezTo>
                  <a:cubicBezTo>
                    <a:pt x="1381891" y="1685281"/>
                    <a:pt x="1394762" y="1652181"/>
                    <a:pt x="1406255" y="1619082"/>
                  </a:cubicBezTo>
                  <a:cubicBezTo>
                    <a:pt x="1409473" y="1609888"/>
                    <a:pt x="1413151" y="1600694"/>
                    <a:pt x="1413611" y="1591040"/>
                  </a:cubicBezTo>
                  <a:cubicBezTo>
                    <a:pt x="1399130" y="1523309"/>
                    <a:pt x="1338908" y="1293377"/>
                    <a:pt x="1319370" y="1212698"/>
                  </a:cubicBezTo>
                  <a:cubicBezTo>
                    <a:pt x="1298377" y="1128648"/>
                    <a:pt x="1309837" y="1152574"/>
                    <a:pt x="1287650" y="1086737"/>
                  </a:cubicBezTo>
                  <a:cubicBezTo>
                    <a:pt x="1255470" y="1108343"/>
                    <a:pt x="1180690" y="1272383"/>
                    <a:pt x="1126291" y="1342336"/>
                  </a:cubicBezTo>
                  <a:cubicBezTo>
                    <a:pt x="1071892" y="1412289"/>
                    <a:pt x="1021477" y="1457494"/>
                    <a:pt x="961255" y="1506453"/>
                  </a:cubicBezTo>
                  <a:cubicBezTo>
                    <a:pt x="901033" y="1555412"/>
                    <a:pt x="842880" y="1594947"/>
                    <a:pt x="764959" y="1636091"/>
                  </a:cubicBezTo>
                  <a:cubicBezTo>
                    <a:pt x="687038" y="1677235"/>
                    <a:pt x="575941" y="1727421"/>
                    <a:pt x="493729" y="1753318"/>
                  </a:cubicBezTo>
                  <a:cubicBezTo>
                    <a:pt x="411517" y="1779215"/>
                    <a:pt x="340517" y="1788699"/>
                    <a:pt x="271689" y="1791474"/>
                  </a:cubicBezTo>
                  <a:cubicBezTo>
                    <a:pt x="193046" y="1794645"/>
                    <a:pt x="184572" y="1800678"/>
                    <a:pt x="81829" y="1787336"/>
                  </a:cubicBezTo>
                  <a:cubicBezTo>
                    <a:pt x="64513" y="1751862"/>
                    <a:pt x="5747" y="1627356"/>
                    <a:pt x="0" y="1591499"/>
                  </a:cubicBezTo>
                  <a:cubicBezTo>
                    <a:pt x="12412" y="1576329"/>
                    <a:pt x="31260" y="1577249"/>
                    <a:pt x="47350" y="1572192"/>
                  </a:cubicBezTo>
                  <a:cubicBezTo>
                    <a:pt x="134695" y="1545069"/>
                    <a:pt x="222040" y="1518865"/>
                    <a:pt x="307087" y="1484387"/>
                  </a:cubicBezTo>
                  <a:cubicBezTo>
                    <a:pt x="368688" y="1462091"/>
                    <a:pt x="372213" y="1460865"/>
                    <a:pt x="416958" y="1438416"/>
                  </a:cubicBezTo>
                  <a:cubicBezTo>
                    <a:pt x="461703" y="1415967"/>
                    <a:pt x="524530" y="1382331"/>
                    <a:pt x="575558" y="1349692"/>
                  </a:cubicBezTo>
                  <a:cubicBezTo>
                    <a:pt x="645434" y="1305100"/>
                    <a:pt x="714391" y="1259588"/>
                    <a:pt x="782428" y="1212698"/>
                  </a:cubicBezTo>
                  <a:cubicBezTo>
                    <a:pt x="807252" y="1195689"/>
                    <a:pt x="820584" y="1172703"/>
                    <a:pt x="834835" y="1149718"/>
                  </a:cubicBezTo>
                  <a:cubicBezTo>
                    <a:pt x="871535" y="1085895"/>
                    <a:pt x="950988" y="944304"/>
                    <a:pt x="1002629" y="829759"/>
                  </a:cubicBezTo>
                  <a:cubicBezTo>
                    <a:pt x="1054270" y="715214"/>
                    <a:pt x="1113100" y="581094"/>
                    <a:pt x="1144680" y="462450"/>
                  </a:cubicBezTo>
                  <a:cubicBezTo>
                    <a:pt x="1158471" y="405906"/>
                    <a:pt x="1188812" y="361773"/>
                    <a:pt x="1237082" y="327755"/>
                  </a:cubicBezTo>
                  <a:cubicBezTo>
                    <a:pt x="1287190" y="292357"/>
                    <a:pt x="1343734" y="271210"/>
                    <a:pt x="1397521" y="243628"/>
                  </a:cubicBezTo>
                  <a:cubicBezTo>
                    <a:pt x="1444411" y="219263"/>
                    <a:pt x="1493140" y="198576"/>
                    <a:pt x="1537732" y="170074"/>
                  </a:cubicBezTo>
                  <a:cubicBezTo>
                    <a:pt x="1557040" y="157662"/>
                    <a:pt x="1576808" y="145709"/>
                    <a:pt x="1592898" y="129160"/>
                  </a:cubicBezTo>
                  <a:cubicBezTo>
                    <a:pt x="1617153" y="106774"/>
                    <a:pt x="1662455" y="64053"/>
                    <a:pt x="1683262" y="35759"/>
                  </a:cubicBezTo>
                  <a:cubicBezTo>
                    <a:pt x="1706567" y="67425"/>
                    <a:pt x="1739589" y="109380"/>
                    <a:pt x="1777702" y="139274"/>
                  </a:cubicBezTo>
                  <a:cubicBezTo>
                    <a:pt x="1815815" y="169168"/>
                    <a:pt x="1865507" y="193060"/>
                    <a:pt x="1911938" y="215126"/>
                  </a:cubicBezTo>
                  <a:lnTo>
                    <a:pt x="1955706" y="233819"/>
                  </a:lnTo>
                  <a:lnTo>
                    <a:pt x="2019050" y="186624"/>
                  </a:lnTo>
                  <a:cubicBezTo>
                    <a:pt x="2045714" y="159501"/>
                    <a:pt x="2065021" y="127321"/>
                    <a:pt x="2082031" y="93762"/>
                  </a:cubicBezTo>
                  <a:cubicBezTo>
                    <a:pt x="2092758" y="60893"/>
                    <a:pt x="2076291" y="153"/>
                    <a:pt x="2086941" y="0"/>
                  </a:cubicBezTo>
                  <a:close/>
                </a:path>
              </a:pathLst>
            </a:custGeom>
            <a:solidFill>
              <a:schemeClr val="bg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375F3B-4DA3-4A85-9421-5C9132178FE8}"/>
                </a:ext>
              </a:extLst>
            </p:cNvPr>
            <p:cNvSpPr/>
            <p:nvPr/>
          </p:nvSpPr>
          <p:spPr>
            <a:xfrm>
              <a:off x="9497016" y="4025235"/>
              <a:ext cx="1206042" cy="2498068"/>
            </a:xfrm>
            <a:custGeom>
              <a:avLst/>
              <a:gdLst>
                <a:gd name="connsiteX0" fmla="*/ 883564 w 1206042"/>
                <a:gd name="connsiteY0" fmla="*/ 35398 h 2498067"/>
                <a:gd name="connsiteX1" fmla="*/ 894138 w 1206042"/>
                <a:gd name="connsiteY1" fmla="*/ 45511 h 2498067"/>
                <a:gd name="connsiteX2" fmla="*/ 910687 w 1206042"/>
                <a:gd name="connsiteY2" fmla="*/ 59303 h 2498067"/>
                <a:gd name="connsiteX3" fmla="*/ 1051818 w 1206042"/>
                <a:gd name="connsiteY3" fmla="*/ 291457 h 2498067"/>
                <a:gd name="connsiteX4" fmla="*/ 1185134 w 1206042"/>
                <a:gd name="connsiteY4" fmla="*/ 746570 h 2498067"/>
                <a:gd name="connsiteX5" fmla="*/ 1205361 w 1206042"/>
                <a:gd name="connsiteY5" fmla="*/ 1137324 h 2498067"/>
                <a:gd name="connsiteX6" fmla="*/ 1192490 w 1206042"/>
                <a:gd name="connsiteY6" fmla="*/ 1242138 h 2498067"/>
                <a:gd name="connsiteX7" fmla="*/ 1192030 w 1206042"/>
                <a:gd name="connsiteY7" fmla="*/ 1259148 h 2498067"/>
                <a:gd name="connsiteX8" fmla="*/ 1191570 w 1206042"/>
                <a:gd name="connsiteY8" fmla="*/ 1287190 h 2498067"/>
                <a:gd name="connsiteX9" fmla="*/ 1192490 w 1206042"/>
                <a:gd name="connsiteY9" fmla="*/ 1413610 h 2498067"/>
                <a:gd name="connsiteX10" fmla="*/ 1192490 w 1206042"/>
                <a:gd name="connsiteY10" fmla="*/ 1555201 h 2498067"/>
                <a:gd name="connsiteX11" fmla="*/ 1185594 w 1206042"/>
                <a:gd name="connsiteY11" fmla="*/ 1582784 h 2498067"/>
                <a:gd name="connsiteX12" fmla="*/ 1184675 w 1206042"/>
                <a:gd name="connsiteY12" fmla="*/ 1724835 h 2498067"/>
                <a:gd name="connsiteX13" fmla="*/ 1189272 w 1206042"/>
                <a:gd name="connsiteY13" fmla="*/ 2068698 h 2498067"/>
                <a:gd name="connsiteX14" fmla="*/ 1195708 w 1206042"/>
                <a:gd name="connsiteY14" fmla="*/ 2498068 h 2498067"/>
                <a:gd name="connsiteX15" fmla="*/ 0 w 1206042"/>
                <a:gd name="connsiteY15" fmla="*/ 2498068 h 2498067"/>
                <a:gd name="connsiteX16" fmla="*/ 19768 w 1206042"/>
                <a:gd name="connsiteY16" fmla="*/ 2241090 h 2498067"/>
                <a:gd name="connsiteX17" fmla="*/ 44592 w 1206042"/>
                <a:gd name="connsiteY17" fmla="*/ 2024566 h 2498067"/>
                <a:gd name="connsiteX18" fmla="*/ 68497 w 1206042"/>
                <a:gd name="connsiteY18" fmla="*/ 1868264 h 2498067"/>
                <a:gd name="connsiteX19" fmla="*/ 110790 w 1206042"/>
                <a:gd name="connsiteY19" fmla="*/ 1660015 h 2498067"/>
                <a:gd name="connsiteX20" fmla="*/ 144349 w 1206042"/>
                <a:gd name="connsiteY20" fmla="*/ 1560258 h 2498067"/>
                <a:gd name="connsiteX21" fmla="*/ 151705 w 1206042"/>
                <a:gd name="connsiteY21" fmla="*/ 1532216 h 2498067"/>
                <a:gd name="connsiteX22" fmla="*/ 154923 w 1206042"/>
                <a:gd name="connsiteY22" fmla="*/ 1504173 h 2498067"/>
                <a:gd name="connsiteX23" fmla="*/ 224799 w 1206042"/>
                <a:gd name="connsiteY23" fmla="*/ 1231105 h 2498067"/>
                <a:gd name="connsiteX24" fmla="*/ 265253 w 1206042"/>
                <a:gd name="connsiteY24" fmla="*/ 939649 h 2498067"/>
                <a:gd name="connsiteX25" fmla="*/ 286400 w 1206042"/>
                <a:gd name="connsiteY25" fmla="*/ 758063 h 2498067"/>
                <a:gd name="connsiteX26" fmla="*/ 309385 w 1206042"/>
                <a:gd name="connsiteY26" fmla="*/ 526828 h 2498067"/>
                <a:gd name="connsiteX27" fmla="*/ 321338 w 1206042"/>
                <a:gd name="connsiteY27" fmla="*/ 390754 h 2498067"/>
                <a:gd name="connsiteX28" fmla="*/ 325016 w 1206042"/>
                <a:gd name="connsiteY28" fmla="*/ 325935 h 2498067"/>
                <a:gd name="connsiteX29" fmla="*/ 328693 w 1206042"/>
                <a:gd name="connsiteY29" fmla="*/ 124122 h 2498067"/>
                <a:gd name="connsiteX30" fmla="*/ 331911 w 1206042"/>
                <a:gd name="connsiteY30" fmla="*/ 70336 h 2498067"/>
                <a:gd name="connsiteX31" fmla="*/ 397650 w 1206042"/>
                <a:gd name="connsiteY31" fmla="*/ 0 h 2498067"/>
                <a:gd name="connsiteX32" fmla="*/ 407304 w 1206042"/>
                <a:gd name="connsiteY32" fmla="*/ 17929 h 2498067"/>
                <a:gd name="connsiteX33" fmla="*/ 410522 w 1206042"/>
                <a:gd name="connsiteY33" fmla="*/ 74013 h 2498067"/>
                <a:gd name="connsiteX34" fmla="*/ 415119 w 1206042"/>
                <a:gd name="connsiteY34" fmla="*/ 255599 h 2498067"/>
                <a:gd name="connsiteX35" fmla="*/ 422474 w 1206042"/>
                <a:gd name="connsiteY35" fmla="*/ 566823 h 2498067"/>
                <a:gd name="connsiteX36" fmla="*/ 424773 w 1206042"/>
                <a:gd name="connsiteY36" fmla="*/ 664282 h 2498067"/>
                <a:gd name="connsiteX37" fmla="*/ 442242 w 1206042"/>
                <a:gd name="connsiteY37" fmla="*/ 683130 h 2498067"/>
                <a:gd name="connsiteX38" fmla="*/ 608197 w 1206042"/>
                <a:gd name="connsiteY38" fmla="*/ 685888 h 2498067"/>
                <a:gd name="connsiteX39" fmla="*/ 842190 w 1206042"/>
                <a:gd name="connsiteY39" fmla="*/ 677154 h 2498067"/>
                <a:gd name="connsiteX40" fmla="*/ 1046761 w 1206042"/>
                <a:gd name="connsiteY40" fmla="*/ 662443 h 2498067"/>
                <a:gd name="connsiteX41" fmla="*/ 1062392 w 1206042"/>
                <a:gd name="connsiteY41" fmla="*/ 638538 h 2498067"/>
                <a:gd name="connsiteX42" fmla="*/ 992515 w 1206042"/>
                <a:gd name="connsiteY42" fmla="*/ 414659 h 2498067"/>
                <a:gd name="connsiteX43" fmla="*/ 896896 w 1206042"/>
                <a:gd name="connsiteY43" fmla="*/ 110790 h 2498067"/>
                <a:gd name="connsiteX44" fmla="*/ 878507 w 1206042"/>
                <a:gd name="connsiteY44" fmla="*/ 55625 h 2498067"/>
                <a:gd name="connsiteX45" fmla="*/ 883564 w 1206042"/>
                <a:gd name="connsiteY45" fmla="*/ 35398 h 2498067"/>
                <a:gd name="connsiteX0" fmla="*/ 883564 w 1281045"/>
                <a:gd name="connsiteY0" fmla="*/ 35398 h 2498068"/>
                <a:gd name="connsiteX1" fmla="*/ 894138 w 1281045"/>
                <a:gd name="connsiteY1" fmla="*/ 45511 h 2498068"/>
                <a:gd name="connsiteX2" fmla="*/ 910687 w 1281045"/>
                <a:gd name="connsiteY2" fmla="*/ 59303 h 2498068"/>
                <a:gd name="connsiteX3" fmla="*/ 1051818 w 1281045"/>
                <a:gd name="connsiteY3" fmla="*/ 291457 h 2498068"/>
                <a:gd name="connsiteX4" fmla="*/ 1185134 w 1281045"/>
                <a:gd name="connsiteY4" fmla="*/ 746570 h 2498068"/>
                <a:gd name="connsiteX5" fmla="*/ 1205361 w 1281045"/>
                <a:gd name="connsiteY5" fmla="*/ 1137324 h 2498068"/>
                <a:gd name="connsiteX6" fmla="*/ 1192490 w 1281045"/>
                <a:gd name="connsiteY6" fmla="*/ 1242138 h 2498068"/>
                <a:gd name="connsiteX7" fmla="*/ 1192030 w 1281045"/>
                <a:gd name="connsiteY7" fmla="*/ 1259148 h 2498068"/>
                <a:gd name="connsiteX8" fmla="*/ 1191570 w 1281045"/>
                <a:gd name="connsiteY8" fmla="*/ 1287190 h 2498068"/>
                <a:gd name="connsiteX9" fmla="*/ 1192490 w 1281045"/>
                <a:gd name="connsiteY9" fmla="*/ 1413610 h 2498068"/>
                <a:gd name="connsiteX10" fmla="*/ 1192490 w 1281045"/>
                <a:gd name="connsiteY10" fmla="*/ 1555201 h 2498068"/>
                <a:gd name="connsiteX11" fmla="*/ 1185594 w 1281045"/>
                <a:gd name="connsiteY11" fmla="*/ 1582784 h 2498068"/>
                <a:gd name="connsiteX12" fmla="*/ 1184675 w 1281045"/>
                <a:gd name="connsiteY12" fmla="*/ 1724835 h 2498068"/>
                <a:gd name="connsiteX13" fmla="*/ 1195708 w 1281045"/>
                <a:gd name="connsiteY13" fmla="*/ 2498068 h 2498068"/>
                <a:gd name="connsiteX14" fmla="*/ 0 w 1281045"/>
                <a:gd name="connsiteY14" fmla="*/ 2498068 h 2498068"/>
                <a:gd name="connsiteX15" fmla="*/ 19768 w 1281045"/>
                <a:gd name="connsiteY15" fmla="*/ 2241090 h 2498068"/>
                <a:gd name="connsiteX16" fmla="*/ 44592 w 1281045"/>
                <a:gd name="connsiteY16" fmla="*/ 2024566 h 2498068"/>
                <a:gd name="connsiteX17" fmla="*/ 68497 w 1281045"/>
                <a:gd name="connsiteY17" fmla="*/ 1868264 h 2498068"/>
                <a:gd name="connsiteX18" fmla="*/ 110790 w 1281045"/>
                <a:gd name="connsiteY18" fmla="*/ 1660015 h 2498068"/>
                <a:gd name="connsiteX19" fmla="*/ 144349 w 1281045"/>
                <a:gd name="connsiteY19" fmla="*/ 1560258 h 2498068"/>
                <a:gd name="connsiteX20" fmla="*/ 151705 w 1281045"/>
                <a:gd name="connsiteY20" fmla="*/ 1532216 h 2498068"/>
                <a:gd name="connsiteX21" fmla="*/ 154923 w 1281045"/>
                <a:gd name="connsiteY21" fmla="*/ 1504173 h 2498068"/>
                <a:gd name="connsiteX22" fmla="*/ 224799 w 1281045"/>
                <a:gd name="connsiteY22" fmla="*/ 1231105 h 2498068"/>
                <a:gd name="connsiteX23" fmla="*/ 265253 w 1281045"/>
                <a:gd name="connsiteY23" fmla="*/ 939649 h 2498068"/>
                <a:gd name="connsiteX24" fmla="*/ 286400 w 1281045"/>
                <a:gd name="connsiteY24" fmla="*/ 758063 h 2498068"/>
                <a:gd name="connsiteX25" fmla="*/ 309385 w 1281045"/>
                <a:gd name="connsiteY25" fmla="*/ 526828 h 2498068"/>
                <a:gd name="connsiteX26" fmla="*/ 321338 w 1281045"/>
                <a:gd name="connsiteY26" fmla="*/ 390754 h 2498068"/>
                <a:gd name="connsiteX27" fmla="*/ 325016 w 1281045"/>
                <a:gd name="connsiteY27" fmla="*/ 325935 h 2498068"/>
                <a:gd name="connsiteX28" fmla="*/ 328693 w 1281045"/>
                <a:gd name="connsiteY28" fmla="*/ 124122 h 2498068"/>
                <a:gd name="connsiteX29" fmla="*/ 331911 w 1281045"/>
                <a:gd name="connsiteY29" fmla="*/ 70336 h 2498068"/>
                <a:gd name="connsiteX30" fmla="*/ 397650 w 1281045"/>
                <a:gd name="connsiteY30" fmla="*/ 0 h 2498068"/>
                <a:gd name="connsiteX31" fmla="*/ 407304 w 1281045"/>
                <a:gd name="connsiteY31" fmla="*/ 17929 h 2498068"/>
                <a:gd name="connsiteX32" fmla="*/ 410522 w 1281045"/>
                <a:gd name="connsiteY32" fmla="*/ 74013 h 2498068"/>
                <a:gd name="connsiteX33" fmla="*/ 415119 w 1281045"/>
                <a:gd name="connsiteY33" fmla="*/ 255599 h 2498068"/>
                <a:gd name="connsiteX34" fmla="*/ 422474 w 1281045"/>
                <a:gd name="connsiteY34" fmla="*/ 566823 h 2498068"/>
                <a:gd name="connsiteX35" fmla="*/ 424773 w 1281045"/>
                <a:gd name="connsiteY35" fmla="*/ 664282 h 2498068"/>
                <a:gd name="connsiteX36" fmla="*/ 442242 w 1281045"/>
                <a:gd name="connsiteY36" fmla="*/ 683130 h 2498068"/>
                <a:gd name="connsiteX37" fmla="*/ 608197 w 1281045"/>
                <a:gd name="connsiteY37" fmla="*/ 685888 h 2498068"/>
                <a:gd name="connsiteX38" fmla="*/ 842190 w 1281045"/>
                <a:gd name="connsiteY38" fmla="*/ 677154 h 2498068"/>
                <a:gd name="connsiteX39" fmla="*/ 1046761 w 1281045"/>
                <a:gd name="connsiteY39" fmla="*/ 662443 h 2498068"/>
                <a:gd name="connsiteX40" fmla="*/ 1062392 w 1281045"/>
                <a:gd name="connsiteY40" fmla="*/ 638538 h 2498068"/>
                <a:gd name="connsiteX41" fmla="*/ 992515 w 1281045"/>
                <a:gd name="connsiteY41" fmla="*/ 414659 h 2498068"/>
                <a:gd name="connsiteX42" fmla="*/ 896896 w 1281045"/>
                <a:gd name="connsiteY42" fmla="*/ 110790 h 2498068"/>
                <a:gd name="connsiteX43" fmla="*/ 878507 w 1281045"/>
                <a:gd name="connsiteY43" fmla="*/ 55625 h 2498068"/>
                <a:gd name="connsiteX44" fmla="*/ 883564 w 1281045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1705 w 1206042"/>
                <a:gd name="connsiteY20" fmla="*/ 1532216 h 2498068"/>
                <a:gd name="connsiteX21" fmla="*/ 154923 w 1206042"/>
                <a:gd name="connsiteY21" fmla="*/ 1504173 h 2498068"/>
                <a:gd name="connsiteX22" fmla="*/ 224799 w 1206042"/>
                <a:gd name="connsiteY22" fmla="*/ 1231105 h 2498068"/>
                <a:gd name="connsiteX23" fmla="*/ 265253 w 1206042"/>
                <a:gd name="connsiteY23" fmla="*/ 939649 h 2498068"/>
                <a:gd name="connsiteX24" fmla="*/ 286400 w 1206042"/>
                <a:gd name="connsiteY24" fmla="*/ 758063 h 2498068"/>
                <a:gd name="connsiteX25" fmla="*/ 309385 w 1206042"/>
                <a:gd name="connsiteY25" fmla="*/ 526828 h 2498068"/>
                <a:gd name="connsiteX26" fmla="*/ 321338 w 1206042"/>
                <a:gd name="connsiteY26" fmla="*/ 390754 h 2498068"/>
                <a:gd name="connsiteX27" fmla="*/ 325016 w 1206042"/>
                <a:gd name="connsiteY27" fmla="*/ 325935 h 2498068"/>
                <a:gd name="connsiteX28" fmla="*/ 328693 w 1206042"/>
                <a:gd name="connsiteY28" fmla="*/ 124122 h 2498068"/>
                <a:gd name="connsiteX29" fmla="*/ 331911 w 1206042"/>
                <a:gd name="connsiteY29" fmla="*/ 70336 h 2498068"/>
                <a:gd name="connsiteX30" fmla="*/ 397650 w 1206042"/>
                <a:gd name="connsiteY30" fmla="*/ 0 h 2498068"/>
                <a:gd name="connsiteX31" fmla="*/ 407304 w 1206042"/>
                <a:gd name="connsiteY31" fmla="*/ 17929 h 2498068"/>
                <a:gd name="connsiteX32" fmla="*/ 410522 w 1206042"/>
                <a:gd name="connsiteY32" fmla="*/ 74013 h 2498068"/>
                <a:gd name="connsiteX33" fmla="*/ 415119 w 1206042"/>
                <a:gd name="connsiteY33" fmla="*/ 255599 h 2498068"/>
                <a:gd name="connsiteX34" fmla="*/ 422474 w 1206042"/>
                <a:gd name="connsiteY34" fmla="*/ 566823 h 2498068"/>
                <a:gd name="connsiteX35" fmla="*/ 424773 w 1206042"/>
                <a:gd name="connsiteY35" fmla="*/ 664282 h 2498068"/>
                <a:gd name="connsiteX36" fmla="*/ 442242 w 1206042"/>
                <a:gd name="connsiteY36" fmla="*/ 683130 h 2498068"/>
                <a:gd name="connsiteX37" fmla="*/ 608197 w 1206042"/>
                <a:gd name="connsiteY37" fmla="*/ 685888 h 2498068"/>
                <a:gd name="connsiteX38" fmla="*/ 842190 w 1206042"/>
                <a:gd name="connsiteY38" fmla="*/ 677154 h 2498068"/>
                <a:gd name="connsiteX39" fmla="*/ 1046761 w 1206042"/>
                <a:gd name="connsiteY39" fmla="*/ 662443 h 2498068"/>
                <a:gd name="connsiteX40" fmla="*/ 1062392 w 1206042"/>
                <a:gd name="connsiteY40" fmla="*/ 638538 h 2498068"/>
                <a:gd name="connsiteX41" fmla="*/ 992515 w 1206042"/>
                <a:gd name="connsiteY41" fmla="*/ 414659 h 2498068"/>
                <a:gd name="connsiteX42" fmla="*/ 896896 w 1206042"/>
                <a:gd name="connsiteY42" fmla="*/ 110790 h 2498068"/>
                <a:gd name="connsiteX43" fmla="*/ 878507 w 1206042"/>
                <a:gd name="connsiteY43" fmla="*/ 55625 h 2498068"/>
                <a:gd name="connsiteX44" fmla="*/ 883564 w 1206042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4923 w 1206042"/>
                <a:gd name="connsiteY20" fmla="*/ 1504173 h 2498068"/>
                <a:gd name="connsiteX21" fmla="*/ 224799 w 1206042"/>
                <a:gd name="connsiteY21" fmla="*/ 1231105 h 2498068"/>
                <a:gd name="connsiteX22" fmla="*/ 265253 w 1206042"/>
                <a:gd name="connsiteY22" fmla="*/ 939649 h 2498068"/>
                <a:gd name="connsiteX23" fmla="*/ 286400 w 1206042"/>
                <a:gd name="connsiteY23" fmla="*/ 758063 h 2498068"/>
                <a:gd name="connsiteX24" fmla="*/ 309385 w 1206042"/>
                <a:gd name="connsiteY24" fmla="*/ 526828 h 2498068"/>
                <a:gd name="connsiteX25" fmla="*/ 321338 w 1206042"/>
                <a:gd name="connsiteY25" fmla="*/ 390754 h 2498068"/>
                <a:gd name="connsiteX26" fmla="*/ 325016 w 1206042"/>
                <a:gd name="connsiteY26" fmla="*/ 325935 h 2498068"/>
                <a:gd name="connsiteX27" fmla="*/ 328693 w 1206042"/>
                <a:gd name="connsiteY27" fmla="*/ 124122 h 2498068"/>
                <a:gd name="connsiteX28" fmla="*/ 331911 w 1206042"/>
                <a:gd name="connsiteY28" fmla="*/ 70336 h 2498068"/>
                <a:gd name="connsiteX29" fmla="*/ 397650 w 1206042"/>
                <a:gd name="connsiteY29" fmla="*/ 0 h 2498068"/>
                <a:gd name="connsiteX30" fmla="*/ 407304 w 1206042"/>
                <a:gd name="connsiteY30" fmla="*/ 17929 h 2498068"/>
                <a:gd name="connsiteX31" fmla="*/ 410522 w 1206042"/>
                <a:gd name="connsiteY31" fmla="*/ 74013 h 2498068"/>
                <a:gd name="connsiteX32" fmla="*/ 415119 w 1206042"/>
                <a:gd name="connsiteY32" fmla="*/ 255599 h 2498068"/>
                <a:gd name="connsiteX33" fmla="*/ 422474 w 1206042"/>
                <a:gd name="connsiteY33" fmla="*/ 566823 h 2498068"/>
                <a:gd name="connsiteX34" fmla="*/ 424773 w 1206042"/>
                <a:gd name="connsiteY34" fmla="*/ 664282 h 2498068"/>
                <a:gd name="connsiteX35" fmla="*/ 442242 w 1206042"/>
                <a:gd name="connsiteY35" fmla="*/ 683130 h 2498068"/>
                <a:gd name="connsiteX36" fmla="*/ 608197 w 1206042"/>
                <a:gd name="connsiteY36" fmla="*/ 685888 h 2498068"/>
                <a:gd name="connsiteX37" fmla="*/ 842190 w 1206042"/>
                <a:gd name="connsiteY37" fmla="*/ 677154 h 2498068"/>
                <a:gd name="connsiteX38" fmla="*/ 1046761 w 1206042"/>
                <a:gd name="connsiteY38" fmla="*/ 662443 h 2498068"/>
                <a:gd name="connsiteX39" fmla="*/ 1062392 w 1206042"/>
                <a:gd name="connsiteY39" fmla="*/ 638538 h 2498068"/>
                <a:gd name="connsiteX40" fmla="*/ 992515 w 1206042"/>
                <a:gd name="connsiteY40" fmla="*/ 414659 h 2498068"/>
                <a:gd name="connsiteX41" fmla="*/ 896896 w 1206042"/>
                <a:gd name="connsiteY41" fmla="*/ 110790 h 2498068"/>
                <a:gd name="connsiteX42" fmla="*/ 878507 w 1206042"/>
                <a:gd name="connsiteY42" fmla="*/ 55625 h 2498068"/>
                <a:gd name="connsiteX43" fmla="*/ 883564 w 1206042"/>
                <a:gd name="connsiteY43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224799 w 1206042"/>
                <a:gd name="connsiteY20" fmla="*/ 1231105 h 2498068"/>
                <a:gd name="connsiteX21" fmla="*/ 265253 w 1206042"/>
                <a:gd name="connsiteY21" fmla="*/ 939649 h 2498068"/>
                <a:gd name="connsiteX22" fmla="*/ 286400 w 1206042"/>
                <a:gd name="connsiteY22" fmla="*/ 758063 h 2498068"/>
                <a:gd name="connsiteX23" fmla="*/ 309385 w 1206042"/>
                <a:gd name="connsiteY23" fmla="*/ 526828 h 2498068"/>
                <a:gd name="connsiteX24" fmla="*/ 321338 w 1206042"/>
                <a:gd name="connsiteY24" fmla="*/ 390754 h 2498068"/>
                <a:gd name="connsiteX25" fmla="*/ 325016 w 1206042"/>
                <a:gd name="connsiteY25" fmla="*/ 325935 h 2498068"/>
                <a:gd name="connsiteX26" fmla="*/ 328693 w 1206042"/>
                <a:gd name="connsiteY26" fmla="*/ 124122 h 2498068"/>
                <a:gd name="connsiteX27" fmla="*/ 331911 w 1206042"/>
                <a:gd name="connsiteY27" fmla="*/ 70336 h 2498068"/>
                <a:gd name="connsiteX28" fmla="*/ 397650 w 1206042"/>
                <a:gd name="connsiteY28" fmla="*/ 0 h 2498068"/>
                <a:gd name="connsiteX29" fmla="*/ 407304 w 1206042"/>
                <a:gd name="connsiteY29" fmla="*/ 17929 h 2498068"/>
                <a:gd name="connsiteX30" fmla="*/ 410522 w 1206042"/>
                <a:gd name="connsiteY30" fmla="*/ 74013 h 2498068"/>
                <a:gd name="connsiteX31" fmla="*/ 415119 w 1206042"/>
                <a:gd name="connsiteY31" fmla="*/ 255599 h 2498068"/>
                <a:gd name="connsiteX32" fmla="*/ 422474 w 1206042"/>
                <a:gd name="connsiteY32" fmla="*/ 566823 h 2498068"/>
                <a:gd name="connsiteX33" fmla="*/ 424773 w 1206042"/>
                <a:gd name="connsiteY33" fmla="*/ 664282 h 2498068"/>
                <a:gd name="connsiteX34" fmla="*/ 442242 w 1206042"/>
                <a:gd name="connsiteY34" fmla="*/ 683130 h 2498068"/>
                <a:gd name="connsiteX35" fmla="*/ 608197 w 1206042"/>
                <a:gd name="connsiteY35" fmla="*/ 685888 h 2498068"/>
                <a:gd name="connsiteX36" fmla="*/ 842190 w 1206042"/>
                <a:gd name="connsiteY36" fmla="*/ 677154 h 2498068"/>
                <a:gd name="connsiteX37" fmla="*/ 1046761 w 1206042"/>
                <a:gd name="connsiteY37" fmla="*/ 662443 h 2498068"/>
                <a:gd name="connsiteX38" fmla="*/ 1062392 w 1206042"/>
                <a:gd name="connsiteY38" fmla="*/ 638538 h 2498068"/>
                <a:gd name="connsiteX39" fmla="*/ 992515 w 1206042"/>
                <a:gd name="connsiteY39" fmla="*/ 414659 h 2498068"/>
                <a:gd name="connsiteX40" fmla="*/ 896896 w 1206042"/>
                <a:gd name="connsiteY40" fmla="*/ 110790 h 2498068"/>
                <a:gd name="connsiteX41" fmla="*/ 878507 w 1206042"/>
                <a:gd name="connsiteY41" fmla="*/ 55625 h 2498068"/>
                <a:gd name="connsiteX42" fmla="*/ 883564 w 1206042"/>
                <a:gd name="connsiteY42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1570 w 1206042"/>
                <a:gd name="connsiteY7" fmla="*/ 1287190 h 2498068"/>
                <a:gd name="connsiteX8" fmla="*/ 1192490 w 1206042"/>
                <a:gd name="connsiteY8" fmla="*/ 1413610 h 2498068"/>
                <a:gd name="connsiteX9" fmla="*/ 1192490 w 1206042"/>
                <a:gd name="connsiteY9" fmla="*/ 1555201 h 2498068"/>
                <a:gd name="connsiteX10" fmla="*/ 1185594 w 1206042"/>
                <a:gd name="connsiteY10" fmla="*/ 1582784 h 2498068"/>
                <a:gd name="connsiteX11" fmla="*/ 1184675 w 1206042"/>
                <a:gd name="connsiteY11" fmla="*/ 1724835 h 2498068"/>
                <a:gd name="connsiteX12" fmla="*/ 1195708 w 1206042"/>
                <a:gd name="connsiteY12" fmla="*/ 2498068 h 2498068"/>
                <a:gd name="connsiteX13" fmla="*/ 0 w 1206042"/>
                <a:gd name="connsiteY13" fmla="*/ 2498068 h 2498068"/>
                <a:gd name="connsiteX14" fmla="*/ 19768 w 1206042"/>
                <a:gd name="connsiteY14" fmla="*/ 2241090 h 2498068"/>
                <a:gd name="connsiteX15" fmla="*/ 44592 w 1206042"/>
                <a:gd name="connsiteY15" fmla="*/ 2024566 h 2498068"/>
                <a:gd name="connsiteX16" fmla="*/ 68497 w 1206042"/>
                <a:gd name="connsiteY16" fmla="*/ 1868264 h 2498068"/>
                <a:gd name="connsiteX17" fmla="*/ 110790 w 1206042"/>
                <a:gd name="connsiteY17" fmla="*/ 1660015 h 2498068"/>
                <a:gd name="connsiteX18" fmla="*/ 144349 w 1206042"/>
                <a:gd name="connsiteY18" fmla="*/ 1560258 h 2498068"/>
                <a:gd name="connsiteX19" fmla="*/ 224799 w 1206042"/>
                <a:gd name="connsiteY19" fmla="*/ 1231105 h 2498068"/>
                <a:gd name="connsiteX20" fmla="*/ 265253 w 1206042"/>
                <a:gd name="connsiteY20" fmla="*/ 939649 h 2498068"/>
                <a:gd name="connsiteX21" fmla="*/ 286400 w 1206042"/>
                <a:gd name="connsiteY21" fmla="*/ 758063 h 2498068"/>
                <a:gd name="connsiteX22" fmla="*/ 309385 w 1206042"/>
                <a:gd name="connsiteY22" fmla="*/ 526828 h 2498068"/>
                <a:gd name="connsiteX23" fmla="*/ 321338 w 1206042"/>
                <a:gd name="connsiteY23" fmla="*/ 390754 h 2498068"/>
                <a:gd name="connsiteX24" fmla="*/ 325016 w 1206042"/>
                <a:gd name="connsiteY24" fmla="*/ 325935 h 2498068"/>
                <a:gd name="connsiteX25" fmla="*/ 328693 w 1206042"/>
                <a:gd name="connsiteY25" fmla="*/ 124122 h 2498068"/>
                <a:gd name="connsiteX26" fmla="*/ 331911 w 1206042"/>
                <a:gd name="connsiteY26" fmla="*/ 70336 h 2498068"/>
                <a:gd name="connsiteX27" fmla="*/ 397650 w 1206042"/>
                <a:gd name="connsiteY27" fmla="*/ 0 h 2498068"/>
                <a:gd name="connsiteX28" fmla="*/ 407304 w 1206042"/>
                <a:gd name="connsiteY28" fmla="*/ 17929 h 2498068"/>
                <a:gd name="connsiteX29" fmla="*/ 410522 w 1206042"/>
                <a:gd name="connsiteY29" fmla="*/ 74013 h 2498068"/>
                <a:gd name="connsiteX30" fmla="*/ 415119 w 1206042"/>
                <a:gd name="connsiteY30" fmla="*/ 255599 h 2498068"/>
                <a:gd name="connsiteX31" fmla="*/ 422474 w 1206042"/>
                <a:gd name="connsiteY31" fmla="*/ 566823 h 2498068"/>
                <a:gd name="connsiteX32" fmla="*/ 424773 w 1206042"/>
                <a:gd name="connsiteY32" fmla="*/ 664282 h 2498068"/>
                <a:gd name="connsiteX33" fmla="*/ 442242 w 1206042"/>
                <a:gd name="connsiteY33" fmla="*/ 683130 h 2498068"/>
                <a:gd name="connsiteX34" fmla="*/ 608197 w 1206042"/>
                <a:gd name="connsiteY34" fmla="*/ 685888 h 2498068"/>
                <a:gd name="connsiteX35" fmla="*/ 842190 w 1206042"/>
                <a:gd name="connsiteY35" fmla="*/ 677154 h 2498068"/>
                <a:gd name="connsiteX36" fmla="*/ 1046761 w 1206042"/>
                <a:gd name="connsiteY36" fmla="*/ 662443 h 2498068"/>
                <a:gd name="connsiteX37" fmla="*/ 1062392 w 1206042"/>
                <a:gd name="connsiteY37" fmla="*/ 638538 h 2498068"/>
                <a:gd name="connsiteX38" fmla="*/ 992515 w 1206042"/>
                <a:gd name="connsiteY38" fmla="*/ 414659 h 2498068"/>
                <a:gd name="connsiteX39" fmla="*/ 896896 w 1206042"/>
                <a:gd name="connsiteY39" fmla="*/ 110790 h 2498068"/>
                <a:gd name="connsiteX40" fmla="*/ 878507 w 1206042"/>
                <a:gd name="connsiteY40" fmla="*/ 55625 h 2498068"/>
                <a:gd name="connsiteX41" fmla="*/ 883564 w 1206042"/>
                <a:gd name="connsiteY41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1570 w 1206042"/>
                <a:gd name="connsiteY6" fmla="*/ 1287190 h 2498068"/>
                <a:gd name="connsiteX7" fmla="*/ 1192490 w 1206042"/>
                <a:gd name="connsiteY7" fmla="*/ 1413610 h 2498068"/>
                <a:gd name="connsiteX8" fmla="*/ 1192490 w 1206042"/>
                <a:gd name="connsiteY8" fmla="*/ 1555201 h 2498068"/>
                <a:gd name="connsiteX9" fmla="*/ 1185594 w 1206042"/>
                <a:gd name="connsiteY9" fmla="*/ 1582784 h 2498068"/>
                <a:gd name="connsiteX10" fmla="*/ 1184675 w 1206042"/>
                <a:gd name="connsiteY10" fmla="*/ 1724835 h 2498068"/>
                <a:gd name="connsiteX11" fmla="*/ 1195708 w 1206042"/>
                <a:gd name="connsiteY11" fmla="*/ 2498068 h 2498068"/>
                <a:gd name="connsiteX12" fmla="*/ 0 w 1206042"/>
                <a:gd name="connsiteY12" fmla="*/ 2498068 h 2498068"/>
                <a:gd name="connsiteX13" fmla="*/ 19768 w 1206042"/>
                <a:gd name="connsiteY13" fmla="*/ 2241090 h 2498068"/>
                <a:gd name="connsiteX14" fmla="*/ 44592 w 1206042"/>
                <a:gd name="connsiteY14" fmla="*/ 2024566 h 2498068"/>
                <a:gd name="connsiteX15" fmla="*/ 68497 w 1206042"/>
                <a:gd name="connsiteY15" fmla="*/ 1868264 h 2498068"/>
                <a:gd name="connsiteX16" fmla="*/ 110790 w 1206042"/>
                <a:gd name="connsiteY16" fmla="*/ 1660015 h 2498068"/>
                <a:gd name="connsiteX17" fmla="*/ 144349 w 1206042"/>
                <a:gd name="connsiteY17" fmla="*/ 1560258 h 2498068"/>
                <a:gd name="connsiteX18" fmla="*/ 224799 w 1206042"/>
                <a:gd name="connsiteY18" fmla="*/ 1231105 h 2498068"/>
                <a:gd name="connsiteX19" fmla="*/ 265253 w 1206042"/>
                <a:gd name="connsiteY19" fmla="*/ 939649 h 2498068"/>
                <a:gd name="connsiteX20" fmla="*/ 286400 w 1206042"/>
                <a:gd name="connsiteY20" fmla="*/ 758063 h 2498068"/>
                <a:gd name="connsiteX21" fmla="*/ 309385 w 1206042"/>
                <a:gd name="connsiteY21" fmla="*/ 526828 h 2498068"/>
                <a:gd name="connsiteX22" fmla="*/ 321338 w 1206042"/>
                <a:gd name="connsiteY22" fmla="*/ 390754 h 2498068"/>
                <a:gd name="connsiteX23" fmla="*/ 325016 w 1206042"/>
                <a:gd name="connsiteY23" fmla="*/ 325935 h 2498068"/>
                <a:gd name="connsiteX24" fmla="*/ 328693 w 1206042"/>
                <a:gd name="connsiteY24" fmla="*/ 124122 h 2498068"/>
                <a:gd name="connsiteX25" fmla="*/ 331911 w 1206042"/>
                <a:gd name="connsiteY25" fmla="*/ 70336 h 2498068"/>
                <a:gd name="connsiteX26" fmla="*/ 397650 w 1206042"/>
                <a:gd name="connsiteY26" fmla="*/ 0 h 2498068"/>
                <a:gd name="connsiteX27" fmla="*/ 407304 w 1206042"/>
                <a:gd name="connsiteY27" fmla="*/ 17929 h 2498068"/>
                <a:gd name="connsiteX28" fmla="*/ 410522 w 1206042"/>
                <a:gd name="connsiteY28" fmla="*/ 74013 h 2498068"/>
                <a:gd name="connsiteX29" fmla="*/ 415119 w 1206042"/>
                <a:gd name="connsiteY29" fmla="*/ 255599 h 2498068"/>
                <a:gd name="connsiteX30" fmla="*/ 422474 w 1206042"/>
                <a:gd name="connsiteY30" fmla="*/ 566823 h 2498068"/>
                <a:gd name="connsiteX31" fmla="*/ 424773 w 1206042"/>
                <a:gd name="connsiteY31" fmla="*/ 664282 h 2498068"/>
                <a:gd name="connsiteX32" fmla="*/ 442242 w 1206042"/>
                <a:gd name="connsiteY32" fmla="*/ 683130 h 2498068"/>
                <a:gd name="connsiteX33" fmla="*/ 608197 w 1206042"/>
                <a:gd name="connsiteY33" fmla="*/ 685888 h 2498068"/>
                <a:gd name="connsiteX34" fmla="*/ 842190 w 1206042"/>
                <a:gd name="connsiteY34" fmla="*/ 677154 h 2498068"/>
                <a:gd name="connsiteX35" fmla="*/ 1046761 w 1206042"/>
                <a:gd name="connsiteY35" fmla="*/ 662443 h 2498068"/>
                <a:gd name="connsiteX36" fmla="*/ 1062392 w 1206042"/>
                <a:gd name="connsiteY36" fmla="*/ 638538 h 2498068"/>
                <a:gd name="connsiteX37" fmla="*/ 992515 w 1206042"/>
                <a:gd name="connsiteY37" fmla="*/ 414659 h 2498068"/>
                <a:gd name="connsiteX38" fmla="*/ 896896 w 1206042"/>
                <a:gd name="connsiteY38" fmla="*/ 110790 h 2498068"/>
                <a:gd name="connsiteX39" fmla="*/ 878507 w 1206042"/>
                <a:gd name="connsiteY39" fmla="*/ 55625 h 2498068"/>
                <a:gd name="connsiteX40" fmla="*/ 883564 w 1206042"/>
                <a:gd name="connsiteY40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413610 h 2498068"/>
                <a:gd name="connsiteX7" fmla="*/ 1192490 w 1206042"/>
                <a:gd name="connsiteY7" fmla="*/ 1555201 h 2498068"/>
                <a:gd name="connsiteX8" fmla="*/ 1185594 w 1206042"/>
                <a:gd name="connsiteY8" fmla="*/ 1582784 h 2498068"/>
                <a:gd name="connsiteX9" fmla="*/ 1184675 w 1206042"/>
                <a:gd name="connsiteY9" fmla="*/ 1724835 h 2498068"/>
                <a:gd name="connsiteX10" fmla="*/ 1195708 w 1206042"/>
                <a:gd name="connsiteY10" fmla="*/ 2498068 h 2498068"/>
                <a:gd name="connsiteX11" fmla="*/ 0 w 1206042"/>
                <a:gd name="connsiteY11" fmla="*/ 2498068 h 2498068"/>
                <a:gd name="connsiteX12" fmla="*/ 19768 w 1206042"/>
                <a:gd name="connsiteY12" fmla="*/ 2241090 h 2498068"/>
                <a:gd name="connsiteX13" fmla="*/ 44592 w 1206042"/>
                <a:gd name="connsiteY13" fmla="*/ 2024566 h 2498068"/>
                <a:gd name="connsiteX14" fmla="*/ 68497 w 1206042"/>
                <a:gd name="connsiteY14" fmla="*/ 1868264 h 2498068"/>
                <a:gd name="connsiteX15" fmla="*/ 110790 w 1206042"/>
                <a:gd name="connsiteY15" fmla="*/ 1660015 h 2498068"/>
                <a:gd name="connsiteX16" fmla="*/ 144349 w 1206042"/>
                <a:gd name="connsiteY16" fmla="*/ 1560258 h 2498068"/>
                <a:gd name="connsiteX17" fmla="*/ 224799 w 1206042"/>
                <a:gd name="connsiteY17" fmla="*/ 1231105 h 2498068"/>
                <a:gd name="connsiteX18" fmla="*/ 265253 w 1206042"/>
                <a:gd name="connsiteY18" fmla="*/ 939649 h 2498068"/>
                <a:gd name="connsiteX19" fmla="*/ 286400 w 1206042"/>
                <a:gd name="connsiteY19" fmla="*/ 758063 h 2498068"/>
                <a:gd name="connsiteX20" fmla="*/ 309385 w 1206042"/>
                <a:gd name="connsiteY20" fmla="*/ 526828 h 2498068"/>
                <a:gd name="connsiteX21" fmla="*/ 321338 w 1206042"/>
                <a:gd name="connsiteY21" fmla="*/ 390754 h 2498068"/>
                <a:gd name="connsiteX22" fmla="*/ 325016 w 1206042"/>
                <a:gd name="connsiteY22" fmla="*/ 325935 h 2498068"/>
                <a:gd name="connsiteX23" fmla="*/ 328693 w 1206042"/>
                <a:gd name="connsiteY23" fmla="*/ 124122 h 2498068"/>
                <a:gd name="connsiteX24" fmla="*/ 331911 w 1206042"/>
                <a:gd name="connsiteY24" fmla="*/ 70336 h 2498068"/>
                <a:gd name="connsiteX25" fmla="*/ 397650 w 1206042"/>
                <a:gd name="connsiteY25" fmla="*/ 0 h 2498068"/>
                <a:gd name="connsiteX26" fmla="*/ 407304 w 1206042"/>
                <a:gd name="connsiteY26" fmla="*/ 17929 h 2498068"/>
                <a:gd name="connsiteX27" fmla="*/ 410522 w 1206042"/>
                <a:gd name="connsiteY27" fmla="*/ 74013 h 2498068"/>
                <a:gd name="connsiteX28" fmla="*/ 415119 w 1206042"/>
                <a:gd name="connsiteY28" fmla="*/ 255599 h 2498068"/>
                <a:gd name="connsiteX29" fmla="*/ 422474 w 1206042"/>
                <a:gd name="connsiteY29" fmla="*/ 566823 h 2498068"/>
                <a:gd name="connsiteX30" fmla="*/ 424773 w 1206042"/>
                <a:gd name="connsiteY30" fmla="*/ 664282 h 2498068"/>
                <a:gd name="connsiteX31" fmla="*/ 442242 w 1206042"/>
                <a:gd name="connsiteY31" fmla="*/ 683130 h 2498068"/>
                <a:gd name="connsiteX32" fmla="*/ 608197 w 1206042"/>
                <a:gd name="connsiteY32" fmla="*/ 685888 h 2498068"/>
                <a:gd name="connsiteX33" fmla="*/ 842190 w 1206042"/>
                <a:gd name="connsiteY33" fmla="*/ 677154 h 2498068"/>
                <a:gd name="connsiteX34" fmla="*/ 1046761 w 1206042"/>
                <a:gd name="connsiteY34" fmla="*/ 662443 h 2498068"/>
                <a:gd name="connsiteX35" fmla="*/ 1062392 w 1206042"/>
                <a:gd name="connsiteY35" fmla="*/ 638538 h 2498068"/>
                <a:gd name="connsiteX36" fmla="*/ 992515 w 1206042"/>
                <a:gd name="connsiteY36" fmla="*/ 414659 h 2498068"/>
                <a:gd name="connsiteX37" fmla="*/ 896896 w 1206042"/>
                <a:gd name="connsiteY37" fmla="*/ 110790 h 2498068"/>
                <a:gd name="connsiteX38" fmla="*/ 878507 w 1206042"/>
                <a:gd name="connsiteY38" fmla="*/ 55625 h 2498068"/>
                <a:gd name="connsiteX39" fmla="*/ 883564 w 1206042"/>
                <a:gd name="connsiteY39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555201 h 2498068"/>
                <a:gd name="connsiteX7" fmla="*/ 1185594 w 1206042"/>
                <a:gd name="connsiteY7" fmla="*/ 1582784 h 2498068"/>
                <a:gd name="connsiteX8" fmla="*/ 1184675 w 1206042"/>
                <a:gd name="connsiteY8" fmla="*/ 1724835 h 2498068"/>
                <a:gd name="connsiteX9" fmla="*/ 1195708 w 1206042"/>
                <a:gd name="connsiteY9" fmla="*/ 2498068 h 2498068"/>
                <a:gd name="connsiteX10" fmla="*/ 0 w 1206042"/>
                <a:gd name="connsiteY10" fmla="*/ 2498068 h 2498068"/>
                <a:gd name="connsiteX11" fmla="*/ 19768 w 1206042"/>
                <a:gd name="connsiteY11" fmla="*/ 2241090 h 2498068"/>
                <a:gd name="connsiteX12" fmla="*/ 44592 w 1206042"/>
                <a:gd name="connsiteY12" fmla="*/ 2024566 h 2498068"/>
                <a:gd name="connsiteX13" fmla="*/ 68497 w 1206042"/>
                <a:gd name="connsiteY13" fmla="*/ 1868264 h 2498068"/>
                <a:gd name="connsiteX14" fmla="*/ 110790 w 1206042"/>
                <a:gd name="connsiteY14" fmla="*/ 1660015 h 2498068"/>
                <a:gd name="connsiteX15" fmla="*/ 144349 w 1206042"/>
                <a:gd name="connsiteY15" fmla="*/ 1560258 h 2498068"/>
                <a:gd name="connsiteX16" fmla="*/ 224799 w 1206042"/>
                <a:gd name="connsiteY16" fmla="*/ 1231105 h 2498068"/>
                <a:gd name="connsiteX17" fmla="*/ 265253 w 1206042"/>
                <a:gd name="connsiteY17" fmla="*/ 939649 h 2498068"/>
                <a:gd name="connsiteX18" fmla="*/ 286400 w 1206042"/>
                <a:gd name="connsiteY18" fmla="*/ 758063 h 2498068"/>
                <a:gd name="connsiteX19" fmla="*/ 309385 w 1206042"/>
                <a:gd name="connsiteY19" fmla="*/ 526828 h 2498068"/>
                <a:gd name="connsiteX20" fmla="*/ 321338 w 1206042"/>
                <a:gd name="connsiteY20" fmla="*/ 390754 h 2498068"/>
                <a:gd name="connsiteX21" fmla="*/ 325016 w 1206042"/>
                <a:gd name="connsiteY21" fmla="*/ 325935 h 2498068"/>
                <a:gd name="connsiteX22" fmla="*/ 328693 w 1206042"/>
                <a:gd name="connsiteY22" fmla="*/ 124122 h 2498068"/>
                <a:gd name="connsiteX23" fmla="*/ 331911 w 1206042"/>
                <a:gd name="connsiteY23" fmla="*/ 70336 h 2498068"/>
                <a:gd name="connsiteX24" fmla="*/ 397650 w 1206042"/>
                <a:gd name="connsiteY24" fmla="*/ 0 h 2498068"/>
                <a:gd name="connsiteX25" fmla="*/ 407304 w 1206042"/>
                <a:gd name="connsiteY25" fmla="*/ 17929 h 2498068"/>
                <a:gd name="connsiteX26" fmla="*/ 410522 w 1206042"/>
                <a:gd name="connsiteY26" fmla="*/ 74013 h 2498068"/>
                <a:gd name="connsiteX27" fmla="*/ 415119 w 1206042"/>
                <a:gd name="connsiteY27" fmla="*/ 255599 h 2498068"/>
                <a:gd name="connsiteX28" fmla="*/ 422474 w 1206042"/>
                <a:gd name="connsiteY28" fmla="*/ 566823 h 2498068"/>
                <a:gd name="connsiteX29" fmla="*/ 424773 w 1206042"/>
                <a:gd name="connsiteY29" fmla="*/ 664282 h 2498068"/>
                <a:gd name="connsiteX30" fmla="*/ 442242 w 1206042"/>
                <a:gd name="connsiteY30" fmla="*/ 683130 h 2498068"/>
                <a:gd name="connsiteX31" fmla="*/ 608197 w 1206042"/>
                <a:gd name="connsiteY31" fmla="*/ 685888 h 2498068"/>
                <a:gd name="connsiteX32" fmla="*/ 842190 w 1206042"/>
                <a:gd name="connsiteY32" fmla="*/ 677154 h 2498068"/>
                <a:gd name="connsiteX33" fmla="*/ 1046761 w 1206042"/>
                <a:gd name="connsiteY33" fmla="*/ 662443 h 2498068"/>
                <a:gd name="connsiteX34" fmla="*/ 1062392 w 1206042"/>
                <a:gd name="connsiteY34" fmla="*/ 638538 h 2498068"/>
                <a:gd name="connsiteX35" fmla="*/ 992515 w 1206042"/>
                <a:gd name="connsiteY35" fmla="*/ 414659 h 2498068"/>
                <a:gd name="connsiteX36" fmla="*/ 896896 w 1206042"/>
                <a:gd name="connsiteY36" fmla="*/ 110790 h 2498068"/>
                <a:gd name="connsiteX37" fmla="*/ 878507 w 1206042"/>
                <a:gd name="connsiteY37" fmla="*/ 55625 h 2498068"/>
                <a:gd name="connsiteX38" fmla="*/ 883564 w 1206042"/>
                <a:gd name="connsiteY38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842190 w 1206042"/>
                <a:gd name="connsiteY30" fmla="*/ 677154 h 2498068"/>
                <a:gd name="connsiteX31" fmla="*/ 1046761 w 1206042"/>
                <a:gd name="connsiteY31" fmla="*/ 662443 h 2498068"/>
                <a:gd name="connsiteX32" fmla="*/ 1062392 w 1206042"/>
                <a:gd name="connsiteY32" fmla="*/ 638538 h 2498068"/>
                <a:gd name="connsiteX33" fmla="*/ 992515 w 1206042"/>
                <a:gd name="connsiteY33" fmla="*/ 414659 h 2498068"/>
                <a:gd name="connsiteX34" fmla="*/ 896896 w 1206042"/>
                <a:gd name="connsiteY34" fmla="*/ 110790 h 2498068"/>
                <a:gd name="connsiteX35" fmla="*/ 878507 w 1206042"/>
                <a:gd name="connsiteY35" fmla="*/ 55625 h 2498068"/>
                <a:gd name="connsiteX36" fmla="*/ 883564 w 1206042"/>
                <a:gd name="connsiteY36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910687 w 1206042"/>
                <a:gd name="connsiteY1" fmla="*/ 59303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83564 w 1206042"/>
                <a:gd name="connsiteY32" fmla="*/ 35398 h 2498068"/>
                <a:gd name="connsiteX0" fmla="*/ 883564 w 1206042"/>
                <a:gd name="connsiteY0" fmla="*/ 53011 h 2515681"/>
                <a:gd name="connsiteX1" fmla="*/ 915684 w 1206042"/>
                <a:gd name="connsiteY1" fmla="*/ 59427 h 2515681"/>
                <a:gd name="connsiteX2" fmla="*/ 1051818 w 1206042"/>
                <a:gd name="connsiteY2" fmla="*/ 309070 h 2515681"/>
                <a:gd name="connsiteX3" fmla="*/ 1185134 w 1206042"/>
                <a:gd name="connsiteY3" fmla="*/ 764183 h 2515681"/>
                <a:gd name="connsiteX4" fmla="*/ 1205361 w 1206042"/>
                <a:gd name="connsiteY4" fmla="*/ 1154937 h 2515681"/>
                <a:gd name="connsiteX5" fmla="*/ 1185594 w 1206042"/>
                <a:gd name="connsiteY5" fmla="*/ 1600397 h 2515681"/>
                <a:gd name="connsiteX6" fmla="*/ 1184675 w 1206042"/>
                <a:gd name="connsiteY6" fmla="*/ 1742448 h 2515681"/>
                <a:gd name="connsiteX7" fmla="*/ 1195708 w 1206042"/>
                <a:gd name="connsiteY7" fmla="*/ 2515681 h 2515681"/>
                <a:gd name="connsiteX8" fmla="*/ 0 w 1206042"/>
                <a:gd name="connsiteY8" fmla="*/ 2515681 h 2515681"/>
                <a:gd name="connsiteX9" fmla="*/ 19768 w 1206042"/>
                <a:gd name="connsiteY9" fmla="*/ 2258703 h 2515681"/>
                <a:gd name="connsiteX10" fmla="*/ 44592 w 1206042"/>
                <a:gd name="connsiteY10" fmla="*/ 2042179 h 2515681"/>
                <a:gd name="connsiteX11" fmla="*/ 68497 w 1206042"/>
                <a:gd name="connsiteY11" fmla="*/ 1885877 h 2515681"/>
                <a:gd name="connsiteX12" fmla="*/ 110790 w 1206042"/>
                <a:gd name="connsiteY12" fmla="*/ 1677628 h 2515681"/>
                <a:gd name="connsiteX13" fmla="*/ 144349 w 1206042"/>
                <a:gd name="connsiteY13" fmla="*/ 1577871 h 2515681"/>
                <a:gd name="connsiteX14" fmla="*/ 224799 w 1206042"/>
                <a:gd name="connsiteY14" fmla="*/ 1248718 h 2515681"/>
                <a:gd name="connsiteX15" fmla="*/ 265253 w 1206042"/>
                <a:gd name="connsiteY15" fmla="*/ 957262 h 2515681"/>
                <a:gd name="connsiteX16" fmla="*/ 286400 w 1206042"/>
                <a:gd name="connsiteY16" fmla="*/ 775676 h 2515681"/>
                <a:gd name="connsiteX17" fmla="*/ 309385 w 1206042"/>
                <a:gd name="connsiteY17" fmla="*/ 544441 h 2515681"/>
                <a:gd name="connsiteX18" fmla="*/ 321338 w 1206042"/>
                <a:gd name="connsiteY18" fmla="*/ 408367 h 2515681"/>
                <a:gd name="connsiteX19" fmla="*/ 325016 w 1206042"/>
                <a:gd name="connsiteY19" fmla="*/ 343548 h 2515681"/>
                <a:gd name="connsiteX20" fmla="*/ 328693 w 1206042"/>
                <a:gd name="connsiteY20" fmla="*/ 141735 h 2515681"/>
                <a:gd name="connsiteX21" fmla="*/ 331911 w 1206042"/>
                <a:gd name="connsiteY21" fmla="*/ 87949 h 2515681"/>
                <a:gd name="connsiteX22" fmla="*/ 397650 w 1206042"/>
                <a:gd name="connsiteY22" fmla="*/ 17613 h 2515681"/>
                <a:gd name="connsiteX23" fmla="*/ 407304 w 1206042"/>
                <a:gd name="connsiteY23" fmla="*/ 35542 h 2515681"/>
                <a:gd name="connsiteX24" fmla="*/ 410522 w 1206042"/>
                <a:gd name="connsiteY24" fmla="*/ 91626 h 2515681"/>
                <a:gd name="connsiteX25" fmla="*/ 415119 w 1206042"/>
                <a:gd name="connsiteY25" fmla="*/ 273212 h 2515681"/>
                <a:gd name="connsiteX26" fmla="*/ 422474 w 1206042"/>
                <a:gd name="connsiteY26" fmla="*/ 584436 h 2515681"/>
                <a:gd name="connsiteX27" fmla="*/ 424773 w 1206042"/>
                <a:gd name="connsiteY27" fmla="*/ 681895 h 2515681"/>
                <a:gd name="connsiteX28" fmla="*/ 442242 w 1206042"/>
                <a:gd name="connsiteY28" fmla="*/ 700743 h 2515681"/>
                <a:gd name="connsiteX29" fmla="*/ 1046761 w 1206042"/>
                <a:gd name="connsiteY29" fmla="*/ 680056 h 2515681"/>
                <a:gd name="connsiteX30" fmla="*/ 1062392 w 1206042"/>
                <a:gd name="connsiteY30" fmla="*/ 656151 h 2515681"/>
                <a:gd name="connsiteX31" fmla="*/ 883564 w 1206042"/>
                <a:gd name="connsiteY31" fmla="*/ 53011 h 2515681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0522 w 1206042"/>
                <a:gd name="connsiteY23" fmla="*/ 74013 h 2498068"/>
                <a:gd name="connsiteX24" fmla="*/ 415119 w 1206042"/>
                <a:gd name="connsiteY24" fmla="*/ 255599 h 2498068"/>
                <a:gd name="connsiteX25" fmla="*/ 422474 w 1206042"/>
                <a:gd name="connsiteY25" fmla="*/ 566823 h 2498068"/>
                <a:gd name="connsiteX26" fmla="*/ 424773 w 1206042"/>
                <a:gd name="connsiteY26" fmla="*/ 664282 h 2498068"/>
                <a:gd name="connsiteX27" fmla="*/ 442242 w 1206042"/>
                <a:gd name="connsiteY27" fmla="*/ 683130 h 2498068"/>
                <a:gd name="connsiteX28" fmla="*/ 1046761 w 1206042"/>
                <a:gd name="connsiteY28" fmla="*/ 662443 h 2498068"/>
                <a:gd name="connsiteX29" fmla="*/ 1062392 w 1206042"/>
                <a:gd name="connsiteY29" fmla="*/ 638538 h 2498068"/>
                <a:gd name="connsiteX30" fmla="*/ 883564 w 1206042"/>
                <a:gd name="connsiteY30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2474 w 1206042"/>
                <a:gd name="connsiteY24" fmla="*/ 566823 h 2498068"/>
                <a:gd name="connsiteX25" fmla="*/ 424773 w 1206042"/>
                <a:gd name="connsiteY25" fmla="*/ 664282 h 2498068"/>
                <a:gd name="connsiteX26" fmla="*/ 442242 w 1206042"/>
                <a:gd name="connsiteY26" fmla="*/ 683130 h 2498068"/>
                <a:gd name="connsiteX27" fmla="*/ 1046761 w 1206042"/>
                <a:gd name="connsiteY27" fmla="*/ 662443 h 2498068"/>
                <a:gd name="connsiteX28" fmla="*/ 1062392 w 1206042"/>
                <a:gd name="connsiteY28" fmla="*/ 638538 h 2498068"/>
                <a:gd name="connsiteX29" fmla="*/ 883564 w 1206042"/>
                <a:gd name="connsiteY29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4773 w 1206042"/>
                <a:gd name="connsiteY24" fmla="*/ 664282 h 2498068"/>
                <a:gd name="connsiteX25" fmla="*/ 442242 w 1206042"/>
                <a:gd name="connsiteY25" fmla="*/ 683130 h 2498068"/>
                <a:gd name="connsiteX26" fmla="*/ 1046761 w 1206042"/>
                <a:gd name="connsiteY26" fmla="*/ 662443 h 2498068"/>
                <a:gd name="connsiteX27" fmla="*/ 1062392 w 1206042"/>
                <a:gd name="connsiteY27" fmla="*/ 638538 h 2498068"/>
                <a:gd name="connsiteX28" fmla="*/ 883564 w 1206042"/>
                <a:gd name="connsiteY28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8693 w 1206042"/>
                <a:gd name="connsiteY19" fmla="*/ 124122 h 2498068"/>
                <a:gd name="connsiteX20" fmla="*/ 331911 w 1206042"/>
                <a:gd name="connsiteY20" fmla="*/ 70336 h 2498068"/>
                <a:gd name="connsiteX21" fmla="*/ 397650 w 1206042"/>
                <a:gd name="connsiteY21" fmla="*/ 0 h 2498068"/>
                <a:gd name="connsiteX22" fmla="*/ 415119 w 1206042"/>
                <a:gd name="connsiteY22" fmla="*/ 255599 h 2498068"/>
                <a:gd name="connsiteX23" fmla="*/ 424773 w 1206042"/>
                <a:gd name="connsiteY23" fmla="*/ 664282 h 2498068"/>
                <a:gd name="connsiteX24" fmla="*/ 442242 w 1206042"/>
                <a:gd name="connsiteY24" fmla="*/ 683130 h 2498068"/>
                <a:gd name="connsiteX25" fmla="*/ 1046761 w 1206042"/>
                <a:gd name="connsiteY25" fmla="*/ 662443 h 2498068"/>
                <a:gd name="connsiteX26" fmla="*/ 1062392 w 1206042"/>
                <a:gd name="connsiteY26" fmla="*/ 638538 h 2498068"/>
                <a:gd name="connsiteX27" fmla="*/ 883564 w 1206042"/>
                <a:gd name="connsiteY27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21338 w 1206042"/>
                <a:gd name="connsiteY17" fmla="*/ 390754 h 2498068"/>
                <a:gd name="connsiteX18" fmla="*/ 328693 w 1206042"/>
                <a:gd name="connsiteY18" fmla="*/ 124122 h 2498068"/>
                <a:gd name="connsiteX19" fmla="*/ 331911 w 1206042"/>
                <a:gd name="connsiteY19" fmla="*/ 70336 h 2498068"/>
                <a:gd name="connsiteX20" fmla="*/ 397650 w 1206042"/>
                <a:gd name="connsiteY20" fmla="*/ 0 h 2498068"/>
                <a:gd name="connsiteX21" fmla="*/ 415119 w 1206042"/>
                <a:gd name="connsiteY21" fmla="*/ 255599 h 2498068"/>
                <a:gd name="connsiteX22" fmla="*/ 424773 w 1206042"/>
                <a:gd name="connsiteY22" fmla="*/ 664282 h 2498068"/>
                <a:gd name="connsiteX23" fmla="*/ 442242 w 1206042"/>
                <a:gd name="connsiteY23" fmla="*/ 683130 h 2498068"/>
                <a:gd name="connsiteX24" fmla="*/ 1046761 w 1206042"/>
                <a:gd name="connsiteY24" fmla="*/ 662443 h 2498068"/>
                <a:gd name="connsiteX25" fmla="*/ 1062392 w 1206042"/>
                <a:gd name="connsiteY25" fmla="*/ 638538 h 2498068"/>
                <a:gd name="connsiteX26" fmla="*/ 883564 w 1206042"/>
                <a:gd name="connsiteY26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042" h="2498068">
                  <a:moveTo>
                    <a:pt x="883564" y="35398"/>
                  </a:moveTo>
                  <a:cubicBezTo>
                    <a:pt x="901585" y="18390"/>
                    <a:pt x="915124" y="31617"/>
                    <a:pt x="933172" y="46811"/>
                  </a:cubicBezTo>
                  <a:cubicBezTo>
                    <a:pt x="972236" y="79698"/>
                    <a:pt x="1009824" y="174831"/>
                    <a:pt x="1051818" y="291457"/>
                  </a:cubicBezTo>
                  <a:cubicBezTo>
                    <a:pt x="1093812" y="408083"/>
                    <a:pt x="1161229" y="588889"/>
                    <a:pt x="1185134" y="746570"/>
                  </a:cubicBezTo>
                  <a:cubicBezTo>
                    <a:pt x="1204902" y="876209"/>
                    <a:pt x="1207660" y="1006766"/>
                    <a:pt x="1205361" y="1137324"/>
                  </a:cubicBezTo>
                  <a:cubicBezTo>
                    <a:pt x="1187949" y="1381624"/>
                    <a:pt x="1189042" y="1427404"/>
                    <a:pt x="1185594" y="1582784"/>
                  </a:cubicBezTo>
                  <a:cubicBezTo>
                    <a:pt x="1182376" y="1630134"/>
                    <a:pt x="1183755" y="1677484"/>
                    <a:pt x="1184675" y="1724835"/>
                  </a:cubicBezTo>
                  <a:cubicBezTo>
                    <a:pt x="1186361" y="1877382"/>
                    <a:pt x="1220767" y="2284252"/>
                    <a:pt x="1195708" y="2498068"/>
                  </a:cubicBezTo>
                  <a:lnTo>
                    <a:pt x="0" y="2498068"/>
                  </a:lnTo>
                  <a:cubicBezTo>
                    <a:pt x="3678" y="2412102"/>
                    <a:pt x="12412" y="2326596"/>
                    <a:pt x="19768" y="2241090"/>
                  </a:cubicBezTo>
                  <a:cubicBezTo>
                    <a:pt x="25744" y="2168455"/>
                    <a:pt x="36317" y="2096741"/>
                    <a:pt x="44592" y="2024566"/>
                  </a:cubicBezTo>
                  <a:cubicBezTo>
                    <a:pt x="50568" y="1972159"/>
                    <a:pt x="59762" y="1920212"/>
                    <a:pt x="68497" y="1868264"/>
                  </a:cubicBezTo>
                  <a:cubicBezTo>
                    <a:pt x="79990" y="1798388"/>
                    <a:pt x="92402" y="1728512"/>
                    <a:pt x="110790" y="1660015"/>
                  </a:cubicBezTo>
                  <a:cubicBezTo>
                    <a:pt x="119985" y="1625997"/>
                    <a:pt x="132856" y="1593357"/>
                    <a:pt x="144349" y="1560258"/>
                  </a:cubicBezTo>
                  <a:cubicBezTo>
                    <a:pt x="163350" y="1488773"/>
                    <a:pt x="204648" y="1334540"/>
                    <a:pt x="224799" y="1231105"/>
                  </a:cubicBezTo>
                  <a:cubicBezTo>
                    <a:pt x="248474" y="1097406"/>
                    <a:pt x="270310" y="898121"/>
                    <a:pt x="286400" y="758063"/>
                  </a:cubicBezTo>
                  <a:cubicBezTo>
                    <a:pt x="295747" y="666581"/>
                    <a:pt x="314289" y="496411"/>
                    <a:pt x="321338" y="390754"/>
                  </a:cubicBezTo>
                  <a:cubicBezTo>
                    <a:pt x="324556" y="323636"/>
                    <a:pt x="326931" y="177525"/>
                    <a:pt x="328693" y="124122"/>
                  </a:cubicBezTo>
                  <a:cubicBezTo>
                    <a:pt x="327774" y="106193"/>
                    <a:pt x="324096" y="87805"/>
                    <a:pt x="331911" y="70336"/>
                  </a:cubicBezTo>
                  <a:cubicBezTo>
                    <a:pt x="355816" y="48729"/>
                    <a:pt x="377423" y="25284"/>
                    <a:pt x="397650" y="0"/>
                  </a:cubicBezTo>
                  <a:cubicBezTo>
                    <a:pt x="411518" y="30877"/>
                    <a:pt x="410982" y="161129"/>
                    <a:pt x="415119" y="255599"/>
                  </a:cubicBezTo>
                  <a:cubicBezTo>
                    <a:pt x="419639" y="366313"/>
                    <a:pt x="426063" y="592895"/>
                    <a:pt x="424773" y="664282"/>
                  </a:cubicBezTo>
                  <a:cubicBezTo>
                    <a:pt x="424298" y="690566"/>
                    <a:pt x="423521" y="683437"/>
                    <a:pt x="442242" y="683130"/>
                  </a:cubicBezTo>
                  <a:cubicBezTo>
                    <a:pt x="545894" y="681430"/>
                    <a:pt x="943136" y="662213"/>
                    <a:pt x="1046761" y="662443"/>
                  </a:cubicBezTo>
                  <a:cubicBezTo>
                    <a:pt x="1075168" y="662506"/>
                    <a:pt x="1068828" y="660145"/>
                    <a:pt x="1062392" y="638538"/>
                  </a:cubicBezTo>
                  <a:cubicBezTo>
                    <a:pt x="1015206" y="306680"/>
                    <a:pt x="908015" y="134852"/>
                    <a:pt x="883564" y="35398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5D7D24-249F-4096-9D34-2076C7639E72}"/>
                </a:ext>
              </a:extLst>
            </p:cNvPr>
            <p:cNvSpPr/>
            <p:nvPr/>
          </p:nvSpPr>
          <p:spPr>
            <a:xfrm>
              <a:off x="9764769" y="3251604"/>
              <a:ext cx="621373" cy="950116"/>
            </a:xfrm>
            <a:custGeom>
              <a:avLst/>
              <a:gdLst>
                <a:gd name="connsiteX0" fmla="*/ 564782 w 621374"/>
                <a:gd name="connsiteY0" fmla="*/ 229578 h 946726"/>
                <a:gd name="connsiteX1" fmla="*/ 590526 w 621374"/>
                <a:gd name="connsiteY1" fmla="*/ 217166 h 946726"/>
                <a:gd name="connsiteX2" fmla="*/ 610294 w 621374"/>
                <a:gd name="connsiteY2" fmla="*/ 246127 h 946726"/>
                <a:gd name="connsiteX3" fmla="*/ 621326 w 621374"/>
                <a:gd name="connsiteY3" fmla="*/ 321980 h 946726"/>
                <a:gd name="connsiteX4" fmla="*/ 608914 w 621374"/>
                <a:gd name="connsiteY4" fmla="*/ 428173 h 946726"/>
                <a:gd name="connsiteX5" fmla="*/ 586388 w 621374"/>
                <a:gd name="connsiteY5" fmla="*/ 448400 h 946726"/>
                <a:gd name="connsiteX6" fmla="*/ 574896 w 621374"/>
                <a:gd name="connsiteY6" fmla="*/ 463111 h 946726"/>
                <a:gd name="connsiteX7" fmla="*/ 574896 w 621374"/>
                <a:gd name="connsiteY7" fmla="*/ 490234 h 946726"/>
                <a:gd name="connsiteX8" fmla="*/ 560645 w 621374"/>
                <a:gd name="connsiteY8" fmla="*/ 593209 h 946726"/>
                <a:gd name="connsiteX9" fmla="*/ 545015 w 621374"/>
                <a:gd name="connsiteY9" fmla="*/ 618953 h 946726"/>
                <a:gd name="connsiteX10" fmla="*/ 541796 w 621374"/>
                <a:gd name="connsiteY10" fmla="*/ 629986 h 946726"/>
                <a:gd name="connsiteX11" fmla="*/ 547773 w 621374"/>
                <a:gd name="connsiteY11" fmla="*/ 734340 h 946726"/>
                <a:gd name="connsiteX12" fmla="*/ 553749 w 621374"/>
                <a:gd name="connsiteY12" fmla="*/ 750430 h 946726"/>
                <a:gd name="connsiteX13" fmla="*/ 555128 w 621374"/>
                <a:gd name="connsiteY13" fmla="*/ 808354 h 946726"/>
                <a:gd name="connsiteX14" fmla="*/ 448935 w 621374"/>
                <a:gd name="connsiteY14" fmla="*/ 935693 h 946726"/>
                <a:gd name="connsiteX15" fmla="*/ 441120 w 621374"/>
                <a:gd name="connsiteY15" fmla="*/ 942129 h 946726"/>
                <a:gd name="connsiteX16" fmla="*/ 428708 w 621374"/>
                <a:gd name="connsiteY16" fmla="*/ 946727 h 946726"/>
                <a:gd name="connsiteX17" fmla="*/ 387334 w 621374"/>
                <a:gd name="connsiteY17" fmla="*/ 931556 h 946726"/>
                <a:gd name="connsiteX18" fmla="*/ 252638 w 621374"/>
                <a:gd name="connsiteY18" fmla="*/ 858002 h 946726"/>
                <a:gd name="connsiteX19" fmla="*/ 164374 w 621374"/>
                <a:gd name="connsiteY19" fmla="*/ 774795 h 946726"/>
                <a:gd name="connsiteX20" fmla="*/ 157019 w 621374"/>
                <a:gd name="connsiteY20" fmla="*/ 755947 h 946726"/>
                <a:gd name="connsiteX21" fmla="*/ 136332 w 621374"/>
                <a:gd name="connsiteY21" fmla="*/ 659867 h 946726"/>
                <a:gd name="connsiteX22" fmla="*/ 94958 w 621374"/>
                <a:gd name="connsiteY22" fmla="*/ 550916 h 946726"/>
                <a:gd name="connsiteX23" fmla="*/ 78408 w 621374"/>
                <a:gd name="connsiteY23" fmla="*/ 537124 h 946726"/>
                <a:gd name="connsiteX24" fmla="*/ 53124 w 621374"/>
                <a:gd name="connsiteY24" fmla="*/ 521494 h 946726"/>
                <a:gd name="connsiteX25" fmla="*/ 8992 w 621374"/>
                <a:gd name="connsiteY25" fmla="*/ 431391 h 946726"/>
                <a:gd name="connsiteX26" fmla="*/ 6693 w 621374"/>
                <a:gd name="connsiteY26" fmla="*/ 414841 h 946726"/>
                <a:gd name="connsiteX27" fmla="*/ 1636 w 621374"/>
                <a:gd name="connsiteY27" fmla="*/ 378064 h 946726"/>
                <a:gd name="connsiteX28" fmla="*/ 30138 w 621374"/>
                <a:gd name="connsiteY28" fmla="*/ 323819 h 946726"/>
                <a:gd name="connsiteX29" fmla="*/ 56802 w 621374"/>
                <a:gd name="connsiteY29" fmla="*/ 363813 h 946726"/>
                <a:gd name="connsiteX30" fmla="*/ 54043 w 621374"/>
                <a:gd name="connsiteY30" fmla="*/ 150967 h 946726"/>
                <a:gd name="connsiteX31" fmla="*/ 139550 w 621374"/>
                <a:gd name="connsiteY31" fmla="*/ 82470 h 946726"/>
                <a:gd name="connsiteX32" fmla="*/ 266430 w 621374"/>
                <a:gd name="connsiteY32" fmla="*/ 52130 h 946726"/>
                <a:gd name="connsiteX33" fmla="*/ 360670 w 621374"/>
                <a:gd name="connsiteY33" fmla="*/ 4320 h 946726"/>
                <a:gd name="connsiteX34" fmla="*/ 440201 w 621374"/>
                <a:gd name="connsiteY34" fmla="*/ 21329 h 946726"/>
                <a:gd name="connsiteX35" fmla="*/ 490309 w 621374"/>
                <a:gd name="connsiteY35" fmla="*/ 89826 h 946726"/>
                <a:gd name="connsiteX36" fmla="*/ 549612 w 621374"/>
                <a:gd name="connsiteY36" fmla="*/ 258540 h 946726"/>
                <a:gd name="connsiteX37" fmla="*/ 564782 w 621374"/>
                <a:gd name="connsiteY37" fmla="*/ 229578 h 94672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387334 w 621373"/>
                <a:gd name="connsiteY16" fmla="*/ 931556 h 950116"/>
                <a:gd name="connsiteX17" fmla="*/ 252638 w 621373"/>
                <a:gd name="connsiteY17" fmla="*/ 858002 h 950116"/>
                <a:gd name="connsiteX18" fmla="*/ 164374 w 621373"/>
                <a:gd name="connsiteY18" fmla="*/ 774795 h 950116"/>
                <a:gd name="connsiteX19" fmla="*/ 157019 w 621373"/>
                <a:gd name="connsiteY19" fmla="*/ 755947 h 950116"/>
                <a:gd name="connsiteX20" fmla="*/ 136332 w 621373"/>
                <a:gd name="connsiteY20" fmla="*/ 659867 h 950116"/>
                <a:gd name="connsiteX21" fmla="*/ 94958 w 621373"/>
                <a:gd name="connsiteY21" fmla="*/ 550916 h 950116"/>
                <a:gd name="connsiteX22" fmla="*/ 78408 w 621373"/>
                <a:gd name="connsiteY22" fmla="*/ 537124 h 950116"/>
                <a:gd name="connsiteX23" fmla="*/ 53124 w 621373"/>
                <a:gd name="connsiteY23" fmla="*/ 521494 h 950116"/>
                <a:gd name="connsiteX24" fmla="*/ 8992 w 621373"/>
                <a:gd name="connsiteY24" fmla="*/ 431391 h 950116"/>
                <a:gd name="connsiteX25" fmla="*/ 6693 w 621373"/>
                <a:gd name="connsiteY25" fmla="*/ 414841 h 950116"/>
                <a:gd name="connsiteX26" fmla="*/ 1636 w 621373"/>
                <a:gd name="connsiteY26" fmla="*/ 378064 h 950116"/>
                <a:gd name="connsiteX27" fmla="*/ 30138 w 621373"/>
                <a:gd name="connsiteY27" fmla="*/ 323819 h 950116"/>
                <a:gd name="connsiteX28" fmla="*/ 56802 w 621373"/>
                <a:gd name="connsiteY28" fmla="*/ 363813 h 950116"/>
                <a:gd name="connsiteX29" fmla="*/ 54043 w 621373"/>
                <a:gd name="connsiteY29" fmla="*/ 150967 h 950116"/>
                <a:gd name="connsiteX30" fmla="*/ 139550 w 621373"/>
                <a:gd name="connsiteY30" fmla="*/ 82470 h 950116"/>
                <a:gd name="connsiteX31" fmla="*/ 266430 w 621373"/>
                <a:gd name="connsiteY31" fmla="*/ 52130 h 950116"/>
                <a:gd name="connsiteX32" fmla="*/ 360670 w 621373"/>
                <a:gd name="connsiteY32" fmla="*/ 4320 h 950116"/>
                <a:gd name="connsiteX33" fmla="*/ 440201 w 621373"/>
                <a:gd name="connsiteY33" fmla="*/ 21329 h 950116"/>
                <a:gd name="connsiteX34" fmla="*/ 490309 w 621373"/>
                <a:gd name="connsiteY34" fmla="*/ 89826 h 950116"/>
                <a:gd name="connsiteX35" fmla="*/ 549612 w 621373"/>
                <a:gd name="connsiteY35" fmla="*/ 258540 h 950116"/>
                <a:gd name="connsiteX36" fmla="*/ 564782 w 621373"/>
                <a:gd name="connsiteY36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57019 w 621373"/>
                <a:gd name="connsiteY17" fmla="*/ 755947 h 950116"/>
                <a:gd name="connsiteX18" fmla="*/ 136332 w 621373"/>
                <a:gd name="connsiteY18" fmla="*/ 659867 h 950116"/>
                <a:gd name="connsiteX19" fmla="*/ 94958 w 621373"/>
                <a:gd name="connsiteY19" fmla="*/ 550916 h 950116"/>
                <a:gd name="connsiteX20" fmla="*/ 78408 w 621373"/>
                <a:gd name="connsiteY20" fmla="*/ 537124 h 950116"/>
                <a:gd name="connsiteX21" fmla="*/ 53124 w 621373"/>
                <a:gd name="connsiteY21" fmla="*/ 521494 h 950116"/>
                <a:gd name="connsiteX22" fmla="*/ 8992 w 621373"/>
                <a:gd name="connsiteY22" fmla="*/ 431391 h 950116"/>
                <a:gd name="connsiteX23" fmla="*/ 6693 w 621373"/>
                <a:gd name="connsiteY23" fmla="*/ 414841 h 950116"/>
                <a:gd name="connsiteX24" fmla="*/ 1636 w 621373"/>
                <a:gd name="connsiteY24" fmla="*/ 378064 h 950116"/>
                <a:gd name="connsiteX25" fmla="*/ 30138 w 621373"/>
                <a:gd name="connsiteY25" fmla="*/ 323819 h 950116"/>
                <a:gd name="connsiteX26" fmla="*/ 56802 w 621373"/>
                <a:gd name="connsiteY26" fmla="*/ 363813 h 950116"/>
                <a:gd name="connsiteX27" fmla="*/ 54043 w 621373"/>
                <a:gd name="connsiteY27" fmla="*/ 150967 h 950116"/>
                <a:gd name="connsiteX28" fmla="*/ 139550 w 621373"/>
                <a:gd name="connsiteY28" fmla="*/ 82470 h 950116"/>
                <a:gd name="connsiteX29" fmla="*/ 266430 w 621373"/>
                <a:gd name="connsiteY29" fmla="*/ 52130 h 950116"/>
                <a:gd name="connsiteX30" fmla="*/ 360670 w 621373"/>
                <a:gd name="connsiteY30" fmla="*/ 4320 h 950116"/>
                <a:gd name="connsiteX31" fmla="*/ 440201 w 621373"/>
                <a:gd name="connsiteY31" fmla="*/ 21329 h 950116"/>
                <a:gd name="connsiteX32" fmla="*/ 490309 w 621373"/>
                <a:gd name="connsiteY32" fmla="*/ 89826 h 950116"/>
                <a:gd name="connsiteX33" fmla="*/ 549612 w 621373"/>
                <a:gd name="connsiteY33" fmla="*/ 258540 h 950116"/>
                <a:gd name="connsiteX34" fmla="*/ 564782 w 621373"/>
                <a:gd name="connsiteY34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3749 w 621373"/>
                <a:gd name="connsiteY11" fmla="*/ 750430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6130 w 621373"/>
                <a:gd name="connsiteY11" fmla="*/ 728999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1636 w 621373"/>
                <a:gd name="connsiteY21" fmla="*/ 378064 h 950116"/>
                <a:gd name="connsiteX22" fmla="*/ 30138 w 621373"/>
                <a:gd name="connsiteY22" fmla="*/ 323819 h 950116"/>
                <a:gd name="connsiteX23" fmla="*/ 56802 w 621373"/>
                <a:gd name="connsiteY23" fmla="*/ 363813 h 950116"/>
                <a:gd name="connsiteX24" fmla="*/ 54043 w 621373"/>
                <a:gd name="connsiteY24" fmla="*/ 150967 h 950116"/>
                <a:gd name="connsiteX25" fmla="*/ 139550 w 621373"/>
                <a:gd name="connsiteY25" fmla="*/ 82470 h 950116"/>
                <a:gd name="connsiteX26" fmla="*/ 266430 w 621373"/>
                <a:gd name="connsiteY26" fmla="*/ 52130 h 950116"/>
                <a:gd name="connsiteX27" fmla="*/ 360670 w 621373"/>
                <a:gd name="connsiteY27" fmla="*/ 4320 h 950116"/>
                <a:gd name="connsiteX28" fmla="*/ 440201 w 621373"/>
                <a:gd name="connsiteY28" fmla="*/ 21329 h 950116"/>
                <a:gd name="connsiteX29" fmla="*/ 490309 w 621373"/>
                <a:gd name="connsiteY29" fmla="*/ 89826 h 950116"/>
                <a:gd name="connsiteX30" fmla="*/ 549612 w 621373"/>
                <a:gd name="connsiteY30" fmla="*/ 258540 h 950116"/>
                <a:gd name="connsiteX31" fmla="*/ 564782 w 621373"/>
                <a:gd name="connsiteY31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1373" h="950116">
                  <a:moveTo>
                    <a:pt x="564782" y="229578"/>
                  </a:moveTo>
                  <a:cubicBezTo>
                    <a:pt x="572137" y="222682"/>
                    <a:pt x="578573" y="212109"/>
                    <a:pt x="590526" y="217166"/>
                  </a:cubicBezTo>
                  <a:cubicBezTo>
                    <a:pt x="602018" y="222222"/>
                    <a:pt x="606616" y="232796"/>
                    <a:pt x="610294" y="246127"/>
                  </a:cubicBezTo>
                  <a:cubicBezTo>
                    <a:pt x="617189" y="271412"/>
                    <a:pt x="620867" y="297155"/>
                    <a:pt x="621326" y="321980"/>
                  </a:cubicBezTo>
                  <a:cubicBezTo>
                    <a:pt x="621786" y="357377"/>
                    <a:pt x="619028" y="393695"/>
                    <a:pt x="608914" y="428173"/>
                  </a:cubicBezTo>
                  <a:cubicBezTo>
                    <a:pt x="605696" y="438746"/>
                    <a:pt x="592058" y="438057"/>
                    <a:pt x="586388" y="448400"/>
                  </a:cubicBezTo>
                  <a:cubicBezTo>
                    <a:pt x="580718" y="458743"/>
                    <a:pt x="579187" y="466099"/>
                    <a:pt x="574896" y="490234"/>
                  </a:cubicBezTo>
                  <a:cubicBezTo>
                    <a:pt x="575355" y="525172"/>
                    <a:pt x="580908" y="549665"/>
                    <a:pt x="560645" y="593209"/>
                  </a:cubicBezTo>
                  <a:cubicBezTo>
                    <a:pt x="558806" y="602863"/>
                    <a:pt x="548233" y="608839"/>
                    <a:pt x="545015" y="618953"/>
                  </a:cubicBezTo>
                  <a:cubicBezTo>
                    <a:pt x="532357" y="658254"/>
                    <a:pt x="554445" y="697432"/>
                    <a:pt x="556130" y="728999"/>
                  </a:cubicBezTo>
                  <a:cubicBezTo>
                    <a:pt x="568083" y="747847"/>
                    <a:pt x="563863" y="790425"/>
                    <a:pt x="555128" y="808354"/>
                  </a:cubicBezTo>
                  <a:cubicBezTo>
                    <a:pt x="530763" y="859382"/>
                    <a:pt x="519094" y="899670"/>
                    <a:pt x="465603" y="935693"/>
                  </a:cubicBezTo>
                  <a:cubicBezTo>
                    <a:pt x="444533" y="958755"/>
                    <a:pt x="412781" y="947416"/>
                    <a:pt x="402514" y="946727"/>
                  </a:cubicBezTo>
                  <a:cubicBezTo>
                    <a:pt x="369798" y="933778"/>
                    <a:pt x="293554" y="889799"/>
                    <a:pt x="252638" y="858002"/>
                  </a:cubicBezTo>
                  <a:cubicBezTo>
                    <a:pt x="211722" y="826205"/>
                    <a:pt x="176403" y="788969"/>
                    <a:pt x="157019" y="755947"/>
                  </a:cubicBezTo>
                  <a:cubicBezTo>
                    <a:pt x="145526" y="725146"/>
                    <a:pt x="156559" y="688829"/>
                    <a:pt x="136332" y="659867"/>
                  </a:cubicBezTo>
                  <a:cubicBezTo>
                    <a:pt x="113346" y="626768"/>
                    <a:pt x="103232" y="589531"/>
                    <a:pt x="94958" y="550916"/>
                  </a:cubicBezTo>
                  <a:cubicBezTo>
                    <a:pt x="93119" y="542181"/>
                    <a:pt x="87602" y="536665"/>
                    <a:pt x="78408" y="537124"/>
                  </a:cubicBezTo>
                  <a:cubicBezTo>
                    <a:pt x="65996" y="537584"/>
                    <a:pt x="60939" y="529769"/>
                    <a:pt x="53124" y="521494"/>
                  </a:cubicBezTo>
                  <a:cubicBezTo>
                    <a:pt x="27840" y="496210"/>
                    <a:pt x="25541" y="460812"/>
                    <a:pt x="8992" y="431391"/>
                  </a:cubicBezTo>
                  <a:cubicBezTo>
                    <a:pt x="411" y="407486"/>
                    <a:pt x="-1888" y="395993"/>
                    <a:pt x="1636" y="378064"/>
                  </a:cubicBezTo>
                  <a:cubicBezTo>
                    <a:pt x="-5719" y="362434"/>
                    <a:pt x="13129" y="329335"/>
                    <a:pt x="30138" y="323819"/>
                  </a:cubicBezTo>
                  <a:cubicBezTo>
                    <a:pt x="52205" y="330254"/>
                    <a:pt x="50825" y="351401"/>
                    <a:pt x="56802" y="363813"/>
                  </a:cubicBezTo>
                  <a:cubicBezTo>
                    <a:pt x="54963" y="295316"/>
                    <a:pt x="42551" y="223602"/>
                    <a:pt x="54043" y="150967"/>
                  </a:cubicBezTo>
                  <a:cubicBezTo>
                    <a:pt x="63238" y="93963"/>
                    <a:pt x="82545" y="75575"/>
                    <a:pt x="139550" y="82470"/>
                  </a:cubicBezTo>
                  <a:cubicBezTo>
                    <a:pt x="185980" y="88447"/>
                    <a:pt x="226895" y="75575"/>
                    <a:pt x="266430" y="52130"/>
                  </a:cubicBezTo>
                  <a:cubicBezTo>
                    <a:pt x="296771" y="34201"/>
                    <a:pt x="326652" y="15353"/>
                    <a:pt x="360670" y="4320"/>
                  </a:cubicBezTo>
                  <a:cubicBezTo>
                    <a:pt x="391011" y="-5334"/>
                    <a:pt x="416755" y="1561"/>
                    <a:pt x="440201" y="21329"/>
                  </a:cubicBezTo>
                  <a:cubicBezTo>
                    <a:pt x="462267" y="40177"/>
                    <a:pt x="477897" y="64082"/>
                    <a:pt x="490309" y="89826"/>
                  </a:cubicBezTo>
                  <a:cubicBezTo>
                    <a:pt x="516053" y="144072"/>
                    <a:pt x="536280" y="200156"/>
                    <a:pt x="549612" y="258540"/>
                  </a:cubicBezTo>
                  <a:cubicBezTo>
                    <a:pt x="553289" y="250265"/>
                    <a:pt x="551450" y="236014"/>
                    <a:pt x="564782" y="22957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67349B-FC71-4BC9-89EC-43655684ED50}"/>
                </a:ext>
              </a:extLst>
            </p:cNvPr>
            <p:cNvSpPr/>
            <p:nvPr/>
          </p:nvSpPr>
          <p:spPr>
            <a:xfrm>
              <a:off x="7602888" y="5488731"/>
              <a:ext cx="707619" cy="322803"/>
            </a:xfrm>
            <a:custGeom>
              <a:avLst/>
              <a:gdLst>
                <a:gd name="connsiteX0" fmla="*/ 633141 w 709453"/>
                <a:gd name="connsiteY0" fmla="*/ 62528 h 322803"/>
                <a:gd name="connsiteX1" fmla="*/ 672676 w 709453"/>
                <a:gd name="connsiteY1" fmla="*/ 155849 h 322803"/>
                <a:gd name="connsiteX2" fmla="*/ 707614 w 709453"/>
                <a:gd name="connsiteY2" fmla="*/ 245493 h 322803"/>
                <a:gd name="connsiteX3" fmla="*/ 709453 w 709453"/>
                <a:gd name="connsiteY3" fmla="*/ 253768 h 322803"/>
                <a:gd name="connsiteX4" fmla="*/ 694283 w 709453"/>
                <a:gd name="connsiteY4" fmla="*/ 261123 h 322803"/>
                <a:gd name="connsiteX5" fmla="*/ 629464 w 709453"/>
                <a:gd name="connsiteY5" fmla="*/ 261583 h 322803"/>
                <a:gd name="connsiteX6" fmla="*/ 550393 w 709453"/>
                <a:gd name="connsiteY6" fmla="*/ 285947 h 322803"/>
                <a:gd name="connsiteX7" fmla="*/ 430409 w 709453"/>
                <a:gd name="connsiteY7" fmla="*/ 317208 h 322803"/>
                <a:gd name="connsiteX8" fmla="*/ 296173 w 709453"/>
                <a:gd name="connsiteY8" fmla="*/ 322724 h 322803"/>
                <a:gd name="connsiteX9" fmla="*/ 210207 w 709453"/>
                <a:gd name="connsiteY9" fmla="*/ 313990 h 322803"/>
                <a:gd name="connsiteX10" fmla="*/ 63560 w 709453"/>
                <a:gd name="connsiteY10" fmla="*/ 280431 h 322803"/>
                <a:gd name="connsiteX11" fmla="*/ 7935 w 709453"/>
                <a:gd name="connsiteY11" fmla="*/ 248711 h 322803"/>
                <a:gd name="connsiteX12" fmla="*/ 1499 w 709453"/>
                <a:gd name="connsiteY12" fmla="*/ 222507 h 322803"/>
                <a:gd name="connsiteX13" fmla="*/ 18508 w 709453"/>
                <a:gd name="connsiteY13" fmla="*/ 212853 h 322803"/>
                <a:gd name="connsiteX14" fmla="*/ 178028 w 709453"/>
                <a:gd name="connsiteY14" fmla="*/ 191707 h 322803"/>
                <a:gd name="connsiteX15" fmla="*/ 276865 w 709453"/>
                <a:gd name="connsiteY15" fmla="*/ 152171 h 322803"/>
                <a:gd name="connsiteX16" fmla="*/ 374784 w 709453"/>
                <a:gd name="connsiteY16" fmla="*/ 95627 h 322803"/>
                <a:gd name="connsiteX17" fmla="*/ 383518 w 709453"/>
                <a:gd name="connsiteY17" fmla="*/ 82755 h 322803"/>
                <a:gd name="connsiteX18" fmla="*/ 348580 w 709453"/>
                <a:gd name="connsiteY18" fmla="*/ 82296 h 322803"/>
                <a:gd name="connsiteX19" fmla="*/ 256638 w 709453"/>
                <a:gd name="connsiteY19" fmla="*/ 62988 h 322803"/>
                <a:gd name="connsiteX20" fmla="*/ 231354 w 709453"/>
                <a:gd name="connsiteY20" fmla="*/ 43680 h 322803"/>
                <a:gd name="connsiteX21" fmla="*/ 246065 w 709453"/>
                <a:gd name="connsiteY21" fmla="*/ 2306 h 322803"/>
                <a:gd name="connsiteX22" fmla="*/ 310424 w 709453"/>
                <a:gd name="connsiteY22" fmla="*/ 5983 h 322803"/>
                <a:gd name="connsiteX23" fmla="*/ 320538 w 709453"/>
                <a:gd name="connsiteY23" fmla="*/ 7822 h 322803"/>
                <a:gd name="connsiteX24" fmla="*/ 483735 w 709453"/>
                <a:gd name="connsiteY24" fmla="*/ 14258 h 322803"/>
                <a:gd name="connsiteX25" fmla="*/ 587170 w 709453"/>
                <a:gd name="connsiteY25" fmla="*/ 48736 h 322803"/>
                <a:gd name="connsiteX26" fmla="*/ 633141 w 709453"/>
                <a:gd name="connsiteY26" fmla="*/ 62528 h 322803"/>
                <a:gd name="connsiteX0" fmla="*/ 633141 w 708887"/>
                <a:gd name="connsiteY0" fmla="*/ 62528 h 322803"/>
                <a:gd name="connsiteX1" fmla="*/ 672676 w 708887"/>
                <a:gd name="connsiteY1" fmla="*/ 155849 h 322803"/>
                <a:gd name="connsiteX2" fmla="*/ 707614 w 708887"/>
                <a:gd name="connsiteY2" fmla="*/ 245493 h 322803"/>
                <a:gd name="connsiteX3" fmla="*/ 694283 w 708887"/>
                <a:gd name="connsiteY3" fmla="*/ 261123 h 322803"/>
                <a:gd name="connsiteX4" fmla="*/ 629464 w 708887"/>
                <a:gd name="connsiteY4" fmla="*/ 261583 h 322803"/>
                <a:gd name="connsiteX5" fmla="*/ 550393 w 708887"/>
                <a:gd name="connsiteY5" fmla="*/ 285947 h 322803"/>
                <a:gd name="connsiteX6" fmla="*/ 430409 w 708887"/>
                <a:gd name="connsiteY6" fmla="*/ 317208 h 322803"/>
                <a:gd name="connsiteX7" fmla="*/ 296173 w 708887"/>
                <a:gd name="connsiteY7" fmla="*/ 322724 h 322803"/>
                <a:gd name="connsiteX8" fmla="*/ 210207 w 708887"/>
                <a:gd name="connsiteY8" fmla="*/ 313990 h 322803"/>
                <a:gd name="connsiteX9" fmla="*/ 63560 w 708887"/>
                <a:gd name="connsiteY9" fmla="*/ 280431 h 322803"/>
                <a:gd name="connsiteX10" fmla="*/ 7935 w 708887"/>
                <a:gd name="connsiteY10" fmla="*/ 248711 h 322803"/>
                <a:gd name="connsiteX11" fmla="*/ 1499 w 708887"/>
                <a:gd name="connsiteY11" fmla="*/ 222507 h 322803"/>
                <a:gd name="connsiteX12" fmla="*/ 18508 w 708887"/>
                <a:gd name="connsiteY12" fmla="*/ 212853 h 322803"/>
                <a:gd name="connsiteX13" fmla="*/ 178028 w 708887"/>
                <a:gd name="connsiteY13" fmla="*/ 191707 h 322803"/>
                <a:gd name="connsiteX14" fmla="*/ 276865 w 708887"/>
                <a:gd name="connsiteY14" fmla="*/ 152171 h 322803"/>
                <a:gd name="connsiteX15" fmla="*/ 374784 w 708887"/>
                <a:gd name="connsiteY15" fmla="*/ 95627 h 322803"/>
                <a:gd name="connsiteX16" fmla="*/ 383518 w 708887"/>
                <a:gd name="connsiteY16" fmla="*/ 82755 h 322803"/>
                <a:gd name="connsiteX17" fmla="*/ 348580 w 708887"/>
                <a:gd name="connsiteY17" fmla="*/ 82296 h 322803"/>
                <a:gd name="connsiteX18" fmla="*/ 256638 w 708887"/>
                <a:gd name="connsiteY18" fmla="*/ 62988 h 322803"/>
                <a:gd name="connsiteX19" fmla="*/ 231354 w 708887"/>
                <a:gd name="connsiteY19" fmla="*/ 43680 h 322803"/>
                <a:gd name="connsiteX20" fmla="*/ 246065 w 708887"/>
                <a:gd name="connsiteY20" fmla="*/ 2306 h 322803"/>
                <a:gd name="connsiteX21" fmla="*/ 310424 w 708887"/>
                <a:gd name="connsiteY21" fmla="*/ 5983 h 322803"/>
                <a:gd name="connsiteX22" fmla="*/ 320538 w 708887"/>
                <a:gd name="connsiteY22" fmla="*/ 7822 h 322803"/>
                <a:gd name="connsiteX23" fmla="*/ 483735 w 708887"/>
                <a:gd name="connsiteY23" fmla="*/ 14258 h 322803"/>
                <a:gd name="connsiteX24" fmla="*/ 587170 w 708887"/>
                <a:gd name="connsiteY24" fmla="*/ 48736 h 322803"/>
                <a:gd name="connsiteX25" fmla="*/ 633141 w 708887"/>
                <a:gd name="connsiteY25" fmla="*/ 62528 h 322803"/>
                <a:gd name="connsiteX0" fmla="*/ 633141 w 707614"/>
                <a:gd name="connsiteY0" fmla="*/ 62528 h 322803"/>
                <a:gd name="connsiteX1" fmla="*/ 672676 w 707614"/>
                <a:gd name="connsiteY1" fmla="*/ 155849 h 322803"/>
                <a:gd name="connsiteX2" fmla="*/ 707614 w 707614"/>
                <a:gd name="connsiteY2" fmla="*/ 245493 h 322803"/>
                <a:gd name="connsiteX3" fmla="*/ 629464 w 707614"/>
                <a:gd name="connsiteY3" fmla="*/ 261583 h 322803"/>
                <a:gd name="connsiteX4" fmla="*/ 550393 w 707614"/>
                <a:gd name="connsiteY4" fmla="*/ 285947 h 322803"/>
                <a:gd name="connsiteX5" fmla="*/ 430409 w 707614"/>
                <a:gd name="connsiteY5" fmla="*/ 317208 h 322803"/>
                <a:gd name="connsiteX6" fmla="*/ 296173 w 707614"/>
                <a:gd name="connsiteY6" fmla="*/ 322724 h 322803"/>
                <a:gd name="connsiteX7" fmla="*/ 210207 w 707614"/>
                <a:gd name="connsiteY7" fmla="*/ 313990 h 322803"/>
                <a:gd name="connsiteX8" fmla="*/ 63560 w 707614"/>
                <a:gd name="connsiteY8" fmla="*/ 280431 h 322803"/>
                <a:gd name="connsiteX9" fmla="*/ 7935 w 707614"/>
                <a:gd name="connsiteY9" fmla="*/ 248711 h 322803"/>
                <a:gd name="connsiteX10" fmla="*/ 1499 w 707614"/>
                <a:gd name="connsiteY10" fmla="*/ 222507 h 322803"/>
                <a:gd name="connsiteX11" fmla="*/ 18508 w 707614"/>
                <a:gd name="connsiteY11" fmla="*/ 212853 h 322803"/>
                <a:gd name="connsiteX12" fmla="*/ 178028 w 707614"/>
                <a:gd name="connsiteY12" fmla="*/ 191707 h 322803"/>
                <a:gd name="connsiteX13" fmla="*/ 276865 w 707614"/>
                <a:gd name="connsiteY13" fmla="*/ 152171 h 322803"/>
                <a:gd name="connsiteX14" fmla="*/ 374784 w 707614"/>
                <a:gd name="connsiteY14" fmla="*/ 95627 h 322803"/>
                <a:gd name="connsiteX15" fmla="*/ 383518 w 707614"/>
                <a:gd name="connsiteY15" fmla="*/ 82755 h 322803"/>
                <a:gd name="connsiteX16" fmla="*/ 348580 w 707614"/>
                <a:gd name="connsiteY16" fmla="*/ 82296 h 322803"/>
                <a:gd name="connsiteX17" fmla="*/ 256638 w 707614"/>
                <a:gd name="connsiteY17" fmla="*/ 62988 h 322803"/>
                <a:gd name="connsiteX18" fmla="*/ 231354 w 707614"/>
                <a:gd name="connsiteY18" fmla="*/ 43680 h 322803"/>
                <a:gd name="connsiteX19" fmla="*/ 246065 w 707614"/>
                <a:gd name="connsiteY19" fmla="*/ 2306 h 322803"/>
                <a:gd name="connsiteX20" fmla="*/ 310424 w 707614"/>
                <a:gd name="connsiteY20" fmla="*/ 5983 h 322803"/>
                <a:gd name="connsiteX21" fmla="*/ 320538 w 707614"/>
                <a:gd name="connsiteY21" fmla="*/ 7822 h 322803"/>
                <a:gd name="connsiteX22" fmla="*/ 483735 w 707614"/>
                <a:gd name="connsiteY22" fmla="*/ 14258 h 322803"/>
                <a:gd name="connsiteX23" fmla="*/ 587170 w 707614"/>
                <a:gd name="connsiteY23" fmla="*/ 48736 h 322803"/>
                <a:gd name="connsiteX24" fmla="*/ 633141 w 707614"/>
                <a:gd name="connsiteY24" fmla="*/ 62528 h 322803"/>
                <a:gd name="connsiteX0" fmla="*/ 633141 w 707619"/>
                <a:gd name="connsiteY0" fmla="*/ 62528 h 322803"/>
                <a:gd name="connsiteX1" fmla="*/ 707614 w 707619"/>
                <a:gd name="connsiteY1" fmla="*/ 245493 h 322803"/>
                <a:gd name="connsiteX2" fmla="*/ 629464 w 707619"/>
                <a:gd name="connsiteY2" fmla="*/ 261583 h 322803"/>
                <a:gd name="connsiteX3" fmla="*/ 550393 w 707619"/>
                <a:gd name="connsiteY3" fmla="*/ 285947 h 322803"/>
                <a:gd name="connsiteX4" fmla="*/ 430409 w 707619"/>
                <a:gd name="connsiteY4" fmla="*/ 317208 h 322803"/>
                <a:gd name="connsiteX5" fmla="*/ 296173 w 707619"/>
                <a:gd name="connsiteY5" fmla="*/ 322724 h 322803"/>
                <a:gd name="connsiteX6" fmla="*/ 210207 w 707619"/>
                <a:gd name="connsiteY6" fmla="*/ 313990 h 322803"/>
                <a:gd name="connsiteX7" fmla="*/ 63560 w 707619"/>
                <a:gd name="connsiteY7" fmla="*/ 280431 h 322803"/>
                <a:gd name="connsiteX8" fmla="*/ 7935 w 707619"/>
                <a:gd name="connsiteY8" fmla="*/ 248711 h 322803"/>
                <a:gd name="connsiteX9" fmla="*/ 1499 w 707619"/>
                <a:gd name="connsiteY9" fmla="*/ 222507 h 322803"/>
                <a:gd name="connsiteX10" fmla="*/ 18508 w 707619"/>
                <a:gd name="connsiteY10" fmla="*/ 212853 h 322803"/>
                <a:gd name="connsiteX11" fmla="*/ 178028 w 707619"/>
                <a:gd name="connsiteY11" fmla="*/ 191707 h 322803"/>
                <a:gd name="connsiteX12" fmla="*/ 276865 w 707619"/>
                <a:gd name="connsiteY12" fmla="*/ 152171 h 322803"/>
                <a:gd name="connsiteX13" fmla="*/ 374784 w 707619"/>
                <a:gd name="connsiteY13" fmla="*/ 95627 h 322803"/>
                <a:gd name="connsiteX14" fmla="*/ 383518 w 707619"/>
                <a:gd name="connsiteY14" fmla="*/ 82755 h 322803"/>
                <a:gd name="connsiteX15" fmla="*/ 348580 w 707619"/>
                <a:gd name="connsiteY15" fmla="*/ 82296 h 322803"/>
                <a:gd name="connsiteX16" fmla="*/ 256638 w 707619"/>
                <a:gd name="connsiteY16" fmla="*/ 62988 h 322803"/>
                <a:gd name="connsiteX17" fmla="*/ 231354 w 707619"/>
                <a:gd name="connsiteY17" fmla="*/ 43680 h 322803"/>
                <a:gd name="connsiteX18" fmla="*/ 246065 w 707619"/>
                <a:gd name="connsiteY18" fmla="*/ 2306 h 322803"/>
                <a:gd name="connsiteX19" fmla="*/ 310424 w 707619"/>
                <a:gd name="connsiteY19" fmla="*/ 5983 h 322803"/>
                <a:gd name="connsiteX20" fmla="*/ 320538 w 707619"/>
                <a:gd name="connsiteY20" fmla="*/ 7822 h 322803"/>
                <a:gd name="connsiteX21" fmla="*/ 483735 w 707619"/>
                <a:gd name="connsiteY21" fmla="*/ 14258 h 322803"/>
                <a:gd name="connsiteX22" fmla="*/ 587170 w 707619"/>
                <a:gd name="connsiteY22" fmla="*/ 48736 h 322803"/>
                <a:gd name="connsiteX23" fmla="*/ 633141 w 707619"/>
                <a:gd name="connsiteY23" fmla="*/ 62528 h 32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07619" h="322803">
                  <a:moveTo>
                    <a:pt x="633141" y="62528"/>
                  </a:moveTo>
                  <a:cubicBezTo>
                    <a:pt x="653215" y="95321"/>
                    <a:pt x="708227" y="212317"/>
                    <a:pt x="707614" y="245493"/>
                  </a:cubicBezTo>
                  <a:cubicBezTo>
                    <a:pt x="700412" y="263115"/>
                    <a:pt x="655668" y="254841"/>
                    <a:pt x="629464" y="261583"/>
                  </a:cubicBezTo>
                  <a:cubicBezTo>
                    <a:pt x="598203" y="253768"/>
                    <a:pt x="576137" y="275834"/>
                    <a:pt x="550393" y="285947"/>
                  </a:cubicBezTo>
                  <a:cubicBezTo>
                    <a:pt x="511778" y="301118"/>
                    <a:pt x="472242" y="311231"/>
                    <a:pt x="430409" y="317208"/>
                  </a:cubicBezTo>
                  <a:cubicBezTo>
                    <a:pt x="385357" y="323644"/>
                    <a:pt x="340765" y="321345"/>
                    <a:pt x="296173" y="322724"/>
                  </a:cubicBezTo>
                  <a:cubicBezTo>
                    <a:pt x="267212" y="323644"/>
                    <a:pt x="239169" y="316288"/>
                    <a:pt x="210207" y="313990"/>
                  </a:cubicBezTo>
                  <a:cubicBezTo>
                    <a:pt x="160099" y="309852"/>
                    <a:pt x="111370" y="295601"/>
                    <a:pt x="63560" y="280431"/>
                  </a:cubicBezTo>
                  <a:cubicBezTo>
                    <a:pt x="43792" y="273995"/>
                    <a:pt x="25863" y="260203"/>
                    <a:pt x="7935" y="248711"/>
                  </a:cubicBezTo>
                  <a:cubicBezTo>
                    <a:pt x="-800" y="242734"/>
                    <a:pt x="-1260" y="233081"/>
                    <a:pt x="1499" y="222507"/>
                  </a:cubicBezTo>
                  <a:cubicBezTo>
                    <a:pt x="4257" y="211934"/>
                    <a:pt x="12072" y="214692"/>
                    <a:pt x="18508" y="212853"/>
                  </a:cubicBezTo>
                  <a:cubicBezTo>
                    <a:pt x="70915" y="199522"/>
                    <a:pt x="125621" y="201820"/>
                    <a:pt x="178028" y="191707"/>
                  </a:cubicBezTo>
                  <a:cubicBezTo>
                    <a:pt x="212966" y="184811"/>
                    <a:pt x="245605" y="170100"/>
                    <a:pt x="276865" y="152171"/>
                  </a:cubicBezTo>
                  <a:lnTo>
                    <a:pt x="374784" y="95627"/>
                  </a:lnTo>
                  <a:cubicBezTo>
                    <a:pt x="378462" y="93328"/>
                    <a:pt x="381220" y="89651"/>
                    <a:pt x="383518" y="82755"/>
                  </a:cubicBezTo>
                  <a:cubicBezTo>
                    <a:pt x="372026" y="82755"/>
                    <a:pt x="360073" y="84134"/>
                    <a:pt x="348580" y="82296"/>
                  </a:cubicBezTo>
                  <a:cubicBezTo>
                    <a:pt x="317780" y="77239"/>
                    <a:pt x="286060" y="74021"/>
                    <a:pt x="256638" y="62988"/>
                  </a:cubicBezTo>
                  <a:cubicBezTo>
                    <a:pt x="246065" y="58850"/>
                    <a:pt x="238250" y="51495"/>
                    <a:pt x="231354" y="43680"/>
                  </a:cubicBezTo>
                  <a:cubicBezTo>
                    <a:pt x="214804" y="24372"/>
                    <a:pt x="220781" y="5064"/>
                    <a:pt x="246065" y="2306"/>
                  </a:cubicBezTo>
                  <a:cubicBezTo>
                    <a:pt x="267212" y="7"/>
                    <a:pt x="289278" y="-2751"/>
                    <a:pt x="310424" y="5983"/>
                  </a:cubicBezTo>
                  <a:cubicBezTo>
                    <a:pt x="313642" y="7363"/>
                    <a:pt x="316860" y="7363"/>
                    <a:pt x="320538" y="7822"/>
                  </a:cubicBezTo>
                  <a:cubicBezTo>
                    <a:pt x="374784" y="17017"/>
                    <a:pt x="429489" y="16557"/>
                    <a:pt x="483735" y="14258"/>
                  </a:cubicBezTo>
                  <a:cubicBezTo>
                    <a:pt x="523730" y="12420"/>
                    <a:pt x="556370" y="27590"/>
                    <a:pt x="587170" y="48736"/>
                  </a:cubicBezTo>
                  <a:cubicBezTo>
                    <a:pt x="601881" y="57931"/>
                    <a:pt x="616132" y="63907"/>
                    <a:pt x="633141" y="6252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BC76A5-7C30-434F-91B8-262B68466C99}"/>
                </a:ext>
              </a:extLst>
            </p:cNvPr>
            <p:cNvSpPr/>
            <p:nvPr/>
          </p:nvSpPr>
          <p:spPr>
            <a:xfrm>
              <a:off x="9767372" y="3079795"/>
              <a:ext cx="562182" cy="563665"/>
            </a:xfrm>
            <a:custGeom>
              <a:avLst/>
              <a:gdLst>
                <a:gd name="connsiteX0" fmla="*/ 563992 w 563991"/>
                <a:gd name="connsiteY0" fmla="*/ 401387 h 563664"/>
                <a:gd name="connsiteX1" fmla="*/ 551579 w 563991"/>
                <a:gd name="connsiteY1" fmla="*/ 454713 h 563664"/>
                <a:gd name="connsiteX2" fmla="*/ 536868 w 563991"/>
                <a:gd name="connsiteY2" fmla="*/ 409662 h 563664"/>
                <a:gd name="connsiteX3" fmla="*/ 461936 w 563991"/>
                <a:gd name="connsiteY3" fmla="*/ 229455 h 563664"/>
                <a:gd name="connsiteX4" fmla="*/ 327240 w 563991"/>
                <a:gd name="connsiteY4" fmla="*/ 197735 h 563664"/>
                <a:gd name="connsiteX5" fmla="*/ 259203 w 563991"/>
                <a:gd name="connsiteY5" fmla="*/ 236810 h 563664"/>
                <a:gd name="connsiteX6" fmla="*/ 144735 w 563991"/>
                <a:gd name="connsiteY6" fmla="*/ 262554 h 563664"/>
                <a:gd name="connsiteX7" fmla="*/ 110717 w 563991"/>
                <a:gd name="connsiteY7" fmla="*/ 260256 h 563664"/>
                <a:gd name="connsiteX8" fmla="*/ 67044 w 563991"/>
                <a:gd name="connsiteY8" fmla="*/ 291516 h 563664"/>
                <a:gd name="connsiteX9" fmla="*/ 55551 w 563991"/>
                <a:gd name="connsiteY9" fmla="*/ 373804 h 563664"/>
                <a:gd name="connsiteX10" fmla="*/ 62907 w 563991"/>
                <a:gd name="connsiteY10" fmla="*/ 551253 h 563664"/>
                <a:gd name="connsiteX11" fmla="*/ 61068 w 563991"/>
                <a:gd name="connsiteY11" fmla="*/ 563665 h 563664"/>
                <a:gd name="connsiteX12" fmla="*/ 29348 w 563991"/>
                <a:gd name="connsiteY12" fmla="*/ 497926 h 563664"/>
                <a:gd name="connsiteX13" fmla="*/ 2225 w 563991"/>
                <a:gd name="connsiteY13" fmla="*/ 371965 h 563664"/>
                <a:gd name="connsiteX14" fmla="*/ 16936 w 563991"/>
                <a:gd name="connsiteY14" fmla="*/ 292435 h 563664"/>
                <a:gd name="connsiteX15" fmla="*/ 17395 w 563991"/>
                <a:gd name="connsiteY15" fmla="*/ 279563 h 563664"/>
                <a:gd name="connsiteX16" fmla="*/ 10500 w 563991"/>
                <a:gd name="connsiteY16" fmla="*/ 202332 h 563664"/>
                <a:gd name="connsiteX17" fmla="*/ 44978 w 563991"/>
                <a:gd name="connsiteY17" fmla="*/ 142570 h 563664"/>
                <a:gd name="connsiteX18" fmla="*/ 168640 w 563991"/>
                <a:gd name="connsiteY18" fmla="*/ 34538 h 563664"/>
                <a:gd name="connsiteX19" fmla="*/ 369534 w 563991"/>
                <a:gd name="connsiteY19" fmla="*/ 35457 h 563664"/>
                <a:gd name="connsiteX20" fmla="*/ 413206 w 563991"/>
                <a:gd name="connsiteY20" fmla="*/ 104873 h 563664"/>
                <a:gd name="connsiteX21" fmla="*/ 422860 w 563991"/>
                <a:gd name="connsiteY21" fmla="*/ 115447 h 563664"/>
                <a:gd name="connsiteX22" fmla="*/ 528134 w 563991"/>
                <a:gd name="connsiteY22" fmla="*/ 200953 h 563664"/>
                <a:gd name="connsiteX23" fmla="*/ 559854 w 563991"/>
                <a:gd name="connsiteY23" fmla="*/ 382079 h 563664"/>
                <a:gd name="connsiteX24" fmla="*/ 563992 w 563991"/>
                <a:gd name="connsiteY24" fmla="*/ 401387 h 563664"/>
                <a:gd name="connsiteX0" fmla="*/ 562182 w 562182"/>
                <a:gd name="connsiteY0" fmla="*/ 401387 h 563665"/>
                <a:gd name="connsiteX1" fmla="*/ 549769 w 562182"/>
                <a:gd name="connsiteY1" fmla="*/ 454713 h 563665"/>
                <a:gd name="connsiteX2" fmla="*/ 535058 w 562182"/>
                <a:gd name="connsiteY2" fmla="*/ 409662 h 563665"/>
                <a:gd name="connsiteX3" fmla="*/ 460126 w 562182"/>
                <a:gd name="connsiteY3" fmla="*/ 229455 h 563665"/>
                <a:gd name="connsiteX4" fmla="*/ 325430 w 562182"/>
                <a:gd name="connsiteY4" fmla="*/ 197735 h 563665"/>
                <a:gd name="connsiteX5" fmla="*/ 257393 w 562182"/>
                <a:gd name="connsiteY5" fmla="*/ 236810 h 563665"/>
                <a:gd name="connsiteX6" fmla="*/ 142925 w 562182"/>
                <a:gd name="connsiteY6" fmla="*/ 262554 h 563665"/>
                <a:gd name="connsiteX7" fmla="*/ 108907 w 562182"/>
                <a:gd name="connsiteY7" fmla="*/ 260256 h 563665"/>
                <a:gd name="connsiteX8" fmla="*/ 65234 w 562182"/>
                <a:gd name="connsiteY8" fmla="*/ 291516 h 563665"/>
                <a:gd name="connsiteX9" fmla="*/ 53741 w 562182"/>
                <a:gd name="connsiteY9" fmla="*/ 373804 h 563665"/>
                <a:gd name="connsiteX10" fmla="*/ 61097 w 562182"/>
                <a:gd name="connsiteY10" fmla="*/ 551253 h 563665"/>
                <a:gd name="connsiteX11" fmla="*/ 59258 w 562182"/>
                <a:gd name="connsiteY11" fmla="*/ 563665 h 563665"/>
                <a:gd name="connsiteX12" fmla="*/ 27538 w 562182"/>
                <a:gd name="connsiteY12" fmla="*/ 497926 h 563665"/>
                <a:gd name="connsiteX13" fmla="*/ 415 w 562182"/>
                <a:gd name="connsiteY13" fmla="*/ 371965 h 563665"/>
                <a:gd name="connsiteX14" fmla="*/ 15126 w 562182"/>
                <a:gd name="connsiteY14" fmla="*/ 292435 h 563665"/>
                <a:gd name="connsiteX15" fmla="*/ 8690 w 562182"/>
                <a:gd name="connsiteY15" fmla="*/ 202332 h 563665"/>
                <a:gd name="connsiteX16" fmla="*/ 43168 w 562182"/>
                <a:gd name="connsiteY16" fmla="*/ 142570 h 563665"/>
                <a:gd name="connsiteX17" fmla="*/ 166830 w 562182"/>
                <a:gd name="connsiteY17" fmla="*/ 34538 h 563665"/>
                <a:gd name="connsiteX18" fmla="*/ 367724 w 562182"/>
                <a:gd name="connsiteY18" fmla="*/ 35457 h 563665"/>
                <a:gd name="connsiteX19" fmla="*/ 411396 w 562182"/>
                <a:gd name="connsiteY19" fmla="*/ 104873 h 563665"/>
                <a:gd name="connsiteX20" fmla="*/ 421050 w 562182"/>
                <a:gd name="connsiteY20" fmla="*/ 115447 h 563665"/>
                <a:gd name="connsiteX21" fmla="*/ 526324 w 562182"/>
                <a:gd name="connsiteY21" fmla="*/ 200953 h 563665"/>
                <a:gd name="connsiteX22" fmla="*/ 558044 w 562182"/>
                <a:gd name="connsiteY22" fmla="*/ 382079 h 563665"/>
                <a:gd name="connsiteX23" fmla="*/ 562182 w 562182"/>
                <a:gd name="connsiteY23" fmla="*/ 401387 h 56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182" h="563665">
                  <a:moveTo>
                    <a:pt x="562182" y="401387"/>
                  </a:moveTo>
                  <a:cubicBezTo>
                    <a:pt x="555745" y="418396"/>
                    <a:pt x="549769" y="435865"/>
                    <a:pt x="549769" y="454713"/>
                  </a:cubicBezTo>
                  <a:cubicBezTo>
                    <a:pt x="541035" y="440922"/>
                    <a:pt x="539656" y="424832"/>
                    <a:pt x="535058" y="409662"/>
                  </a:cubicBezTo>
                  <a:cubicBezTo>
                    <a:pt x="516210" y="346681"/>
                    <a:pt x="496903" y="284620"/>
                    <a:pt x="460126" y="229455"/>
                  </a:cubicBezTo>
                  <a:cubicBezTo>
                    <a:pt x="423349" y="175209"/>
                    <a:pt x="383354" y="165555"/>
                    <a:pt x="325430" y="197735"/>
                  </a:cubicBezTo>
                  <a:cubicBezTo>
                    <a:pt x="302445" y="210607"/>
                    <a:pt x="279459" y="223019"/>
                    <a:pt x="257393" y="236810"/>
                  </a:cubicBezTo>
                  <a:cubicBezTo>
                    <a:pt x="221996" y="258417"/>
                    <a:pt x="183840" y="265772"/>
                    <a:pt x="142925" y="262554"/>
                  </a:cubicBezTo>
                  <a:cubicBezTo>
                    <a:pt x="131433" y="261635"/>
                    <a:pt x="120399" y="260256"/>
                    <a:pt x="108907" y="260256"/>
                  </a:cubicBezTo>
                  <a:cubicBezTo>
                    <a:pt x="87300" y="260256"/>
                    <a:pt x="72130" y="270829"/>
                    <a:pt x="65234" y="291516"/>
                  </a:cubicBezTo>
                  <a:cubicBezTo>
                    <a:pt x="56040" y="318179"/>
                    <a:pt x="54201" y="346222"/>
                    <a:pt x="53741" y="373804"/>
                  </a:cubicBezTo>
                  <a:cubicBezTo>
                    <a:pt x="52362" y="433107"/>
                    <a:pt x="55121" y="492410"/>
                    <a:pt x="61097" y="551253"/>
                  </a:cubicBezTo>
                  <a:cubicBezTo>
                    <a:pt x="61557" y="554930"/>
                    <a:pt x="62936" y="558608"/>
                    <a:pt x="59258" y="563665"/>
                  </a:cubicBezTo>
                  <a:cubicBezTo>
                    <a:pt x="49604" y="540679"/>
                    <a:pt x="43628" y="516774"/>
                    <a:pt x="27538" y="497926"/>
                  </a:cubicBezTo>
                  <a:cubicBezTo>
                    <a:pt x="19263" y="455633"/>
                    <a:pt x="5472" y="414718"/>
                    <a:pt x="415" y="371965"/>
                  </a:cubicBezTo>
                  <a:cubicBezTo>
                    <a:pt x="-2803" y="343923"/>
                    <a:pt x="13747" y="320707"/>
                    <a:pt x="15126" y="292435"/>
                  </a:cubicBezTo>
                  <a:cubicBezTo>
                    <a:pt x="16505" y="264163"/>
                    <a:pt x="4016" y="227309"/>
                    <a:pt x="8690" y="202332"/>
                  </a:cubicBezTo>
                  <a:cubicBezTo>
                    <a:pt x="12827" y="178427"/>
                    <a:pt x="25699" y="158660"/>
                    <a:pt x="43168" y="142570"/>
                  </a:cubicBezTo>
                  <a:cubicBezTo>
                    <a:pt x="83623" y="105793"/>
                    <a:pt x="123158" y="67637"/>
                    <a:pt x="166830" y="34538"/>
                  </a:cubicBezTo>
                  <a:cubicBezTo>
                    <a:pt x="227972" y="-11893"/>
                    <a:pt x="307502" y="-11433"/>
                    <a:pt x="367724" y="35457"/>
                  </a:cubicBezTo>
                  <a:cubicBezTo>
                    <a:pt x="390709" y="53386"/>
                    <a:pt x="404501" y="76831"/>
                    <a:pt x="411396" y="104873"/>
                  </a:cubicBezTo>
                  <a:cubicBezTo>
                    <a:pt x="412776" y="110850"/>
                    <a:pt x="412776" y="116366"/>
                    <a:pt x="421050" y="115447"/>
                  </a:cubicBezTo>
                  <a:cubicBezTo>
                    <a:pt x="489547" y="108091"/>
                    <a:pt x="509774" y="145328"/>
                    <a:pt x="526324" y="200953"/>
                  </a:cubicBezTo>
                  <a:cubicBezTo>
                    <a:pt x="543793" y="259796"/>
                    <a:pt x="551148" y="320937"/>
                    <a:pt x="558044" y="382079"/>
                  </a:cubicBezTo>
                  <a:cubicBezTo>
                    <a:pt x="558963" y="388515"/>
                    <a:pt x="557584" y="395870"/>
                    <a:pt x="562182" y="4013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FF903B-25D9-4B7F-A8FB-77825530A510}"/>
                </a:ext>
              </a:extLst>
            </p:cNvPr>
            <p:cNvSpPr/>
            <p:nvPr/>
          </p:nvSpPr>
          <p:spPr>
            <a:xfrm rot="266163">
              <a:off x="10007485" y="4087818"/>
              <a:ext cx="378659" cy="282321"/>
            </a:xfrm>
            <a:custGeom>
              <a:avLst/>
              <a:gdLst>
                <a:gd name="connsiteX0" fmla="*/ 193682 w 378659"/>
                <a:gd name="connsiteY0" fmla="*/ 101932 h 282321"/>
                <a:gd name="connsiteX1" fmla="*/ 249307 w 378659"/>
                <a:gd name="connsiteY1" fmla="*/ 72051 h 282321"/>
                <a:gd name="connsiteX2" fmla="*/ 308609 w 378659"/>
                <a:gd name="connsiteY2" fmla="*/ 10909 h 282321"/>
                <a:gd name="connsiteX3" fmla="*/ 363775 w 378659"/>
                <a:gd name="connsiteY3" fmla="*/ 27918 h 282321"/>
                <a:gd name="connsiteX4" fmla="*/ 377566 w 378659"/>
                <a:gd name="connsiteY4" fmla="*/ 145604 h 282321"/>
                <a:gd name="connsiteX5" fmla="*/ 368831 w 378659"/>
                <a:gd name="connsiteY5" fmla="*/ 195713 h 282321"/>
                <a:gd name="connsiteX6" fmla="*/ 317344 w 378659"/>
                <a:gd name="connsiteY6" fmla="*/ 221456 h 282321"/>
                <a:gd name="connsiteX7" fmla="*/ 248387 w 378659"/>
                <a:gd name="connsiteY7" fmla="*/ 181462 h 282321"/>
                <a:gd name="connsiteX8" fmla="*/ 215748 w 378659"/>
                <a:gd name="connsiteY8" fmla="*/ 173187 h 282321"/>
                <a:gd name="connsiteX9" fmla="*/ 185407 w 378659"/>
                <a:gd name="connsiteY9" fmla="*/ 177784 h 282321"/>
                <a:gd name="connsiteX10" fmla="*/ 171156 w 378659"/>
                <a:gd name="connsiteY10" fmla="*/ 188357 h 282321"/>
                <a:gd name="connsiteX11" fmla="*/ 104498 w 378659"/>
                <a:gd name="connsiteY11" fmla="*/ 265589 h 282321"/>
                <a:gd name="connsiteX12" fmla="*/ 26347 w 378659"/>
                <a:gd name="connsiteY12" fmla="*/ 248580 h 282321"/>
                <a:gd name="connsiteX13" fmla="*/ 1523 w 378659"/>
                <a:gd name="connsiteY13" fmla="*/ 102851 h 282321"/>
                <a:gd name="connsiteX14" fmla="*/ 54389 w 378659"/>
                <a:gd name="connsiteY14" fmla="*/ 68373 h 282321"/>
                <a:gd name="connsiteX15" fmla="*/ 133460 w 378659"/>
                <a:gd name="connsiteY15" fmla="*/ 103311 h 282321"/>
                <a:gd name="connsiteX16" fmla="*/ 182649 w 378659"/>
                <a:gd name="connsiteY16" fmla="*/ 105150 h 282321"/>
                <a:gd name="connsiteX17" fmla="*/ 193682 w 378659"/>
                <a:gd name="connsiteY17" fmla="*/ 101932 h 28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8659" h="282321">
                  <a:moveTo>
                    <a:pt x="193682" y="101932"/>
                  </a:moveTo>
                  <a:cubicBezTo>
                    <a:pt x="216208" y="99633"/>
                    <a:pt x="235056" y="92278"/>
                    <a:pt x="249307" y="72051"/>
                  </a:cubicBezTo>
                  <a:cubicBezTo>
                    <a:pt x="265396" y="48605"/>
                    <a:pt x="285164" y="27918"/>
                    <a:pt x="308609" y="10909"/>
                  </a:cubicBezTo>
                  <a:cubicBezTo>
                    <a:pt x="334813" y="-7939"/>
                    <a:pt x="353201" y="-2423"/>
                    <a:pt x="363775" y="27918"/>
                  </a:cubicBezTo>
                  <a:cubicBezTo>
                    <a:pt x="377106" y="66074"/>
                    <a:pt x="380784" y="105609"/>
                    <a:pt x="377566" y="145604"/>
                  </a:cubicBezTo>
                  <a:cubicBezTo>
                    <a:pt x="376187" y="162614"/>
                    <a:pt x="374808" y="179623"/>
                    <a:pt x="368831" y="195713"/>
                  </a:cubicBezTo>
                  <a:cubicBezTo>
                    <a:pt x="358718" y="222836"/>
                    <a:pt x="344927" y="230191"/>
                    <a:pt x="317344" y="221456"/>
                  </a:cubicBezTo>
                  <a:cubicBezTo>
                    <a:pt x="291140" y="213641"/>
                    <a:pt x="269994" y="197092"/>
                    <a:pt x="248387" y="181462"/>
                  </a:cubicBezTo>
                  <a:cubicBezTo>
                    <a:pt x="237814" y="173647"/>
                    <a:pt x="228160" y="169969"/>
                    <a:pt x="215748" y="173187"/>
                  </a:cubicBezTo>
                  <a:cubicBezTo>
                    <a:pt x="205634" y="175485"/>
                    <a:pt x="195521" y="176405"/>
                    <a:pt x="185407" y="177784"/>
                  </a:cubicBezTo>
                  <a:cubicBezTo>
                    <a:pt x="178511" y="178703"/>
                    <a:pt x="174834" y="182381"/>
                    <a:pt x="171156" y="188357"/>
                  </a:cubicBezTo>
                  <a:cubicBezTo>
                    <a:pt x="153227" y="217779"/>
                    <a:pt x="131161" y="243982"/>
                    <a:pt x="104498" y="265589"/>
                  </a:cubicBezTo>
                  <a:cubicBezTo>
                    <a:pt x="71399" y="292712"/>
                    <a:pt x="45195" y="286735"/>
                    <a:pt x="26347" y="248580"/>
                  </a:cubicBezTo>
                  <a:cubicBezTo>
                    <a:pt x="3821" y="202608"/>
                    <a:pt x="-3534" y="153419"/>
                    <a:pt x="1523" y="102851"/>
                  </a:cubicBezTo>
                  <a:cubicBezTo>
                    <a:pt x="4281" y="74349"/>
                    <a:pt x="25428" y="61017"/>
                    <a:pt x="54389" y="68373"/>
                  </a:cubicBezTo>
                  <a:cubicBezTo>
                    <a:pt x="82892" y="75728"/>
                    <a:pt x="109095" y="88140"/>
                    <a:pt x="133460" y="103311"/>
                  </a:cubicBezTo>
                  <a:cubicBezTo>
                    <a:pt x="150469" y="113884"/>
                    <a:pt x="165639" y="114344"/>
                    <a:pt x="182649" y="105150"/>
                  </a:cubicBezTo>
                  <a:cubicBezTo>
                    <a:pt x="186786" y="106069"/>
                    <a:pt x="190464" y="105150"/>
                    <a:pt x="193682" y="101932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16986E5-01B7-4A2C-9BCD-2EB6C75B7081}"/>
              </a:ext>
            </a:extLst>
          </p:cNvPr>
          <p:cNvSpPr txBox="1">
            <a:spLocks/>
          </p:cNvSpPr>
          <p:nvPr/>
        </p:nvSpPr>
        <p:spPr>
          <a:xfrm>
            <a:off x="3754215" y="3696880"/>
            <a:ext cx="4076411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Portfolio  Designed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5075D2-528A-4FC7-8D38-37E82523778C}"/>
              </a:ext>
            </a:extLst>
          </p:cNvPr>
          <p:cNvSpPr txBox="1"/>
          <p:nvPr/>
        </p:nvSpPr>
        <p:spPr>
          <a:xfrm>
            <a:off x="3754215" y="4170036"/>
            <a:ext cx="4076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CD53C-F580-D4CA-3372-247E123A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84" y="1898482"/>
            <a:ext cx="6294569" cy="285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422EE0-7CF9-6F52-A891-D0EBE782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90" y="5067706"/>
            <a:ext cx="2568612" cy="16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9501" y="152400"/>
            <a:ext cx="6346826" cy="1533656"/>
          </a:xfrm>
        </p:spPr>
        <p:txBody>
          <a:bodyPr/>
          <a:lstStyle/>
          <a:p>
            <a:pPr algn="l"/>
            <a:r>
              <a:rPr lang="en-US" altLang="ko-KR" sz="3200" dirty="0">
                <a:solidFill>
                  <a:srgbClr val="FF9F66"/>
                </a:solidFill>
                <a:latin typeface="Comic Sans MS" panose="030F0702030302020204" pitchFamily="66" charset="0"/>
              </a:rPr>
              <a:t>Determine the distribution of orders by hour of the day</a:t>
            </a:r>
            <a:endParaRPr lang="en-US" altLang="ko-KR" sz="5400" dirty="0">
              <a:solidFill>
                <a:srgbClr val="FF9F66"/>
              </a:solidFill>
              <a:latin typeface="Comic Sans MS" panose="030F0702030302020204" pitchFamily="66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59965A0-224E-C7EE-B9BE-A9037738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316572"/>
            <a:ext cx="5537401" cy="122990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849D74F-620E-B0F5-A993-A138BB8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565" y="4176998"/>
            <a:ext cx="3040697" cy="1993899"/>
          </a:xfrm>
          <a:prstGeom prst="rect">
            <a:avLst/>
          </a:prstGeom>
        </p:spPr>
      </p:pic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16595F7B-30CC-A3B7-8A37-BC8C4914BF7C}"/>
              </a:ext>
            </a:extLst>
          </p:cNvPr>
          <p:cNvSpPr txBox="1">
            <a:spLocks/>
          </p:cNvSpPr>
          <p:nvPr/>
        </p:nvSpPr>
        <p:spPr>
          <a:xfrm>
            <a:off x="15673" y="265041"/>
            <a:ext cx="5534227" cy="1533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>
                <a:solidFill>
                  <a:srgbClr val="FF9F66"/>
                </a:solidFill>
                <a:latin typeface="Comic Sans MS" panose="030F0702030302020204" pitchFamily="66" charset="0"/>
              </a:rPr>
              <a:t>Join relevant tables to find the category-wise distribution of pizzas.</a:t>
            </a:r>
            <a:endParaRPr lang="en-US" altLang="ko-KR" dirty="0">
              <a:solidFill>
                <a:srgbClr val="FF9F66"/>
              </a:solidFill>
              <a:latin typeface="Comic Sans MS" panose="030F0702030302020204" pitchFamily="66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443F902-BEC9-F740-F49A-05DBC6372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2066267"/>
            <a:ext cx="4297957" cy="1650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D9C409F-986A-812C-BC04-0A4AFD57A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924" y="4176998"/>
            <a:ext cx="2621723" cy="1533655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733ED77-DB4A-EB38-DB1B-D2EEA4BDD46D}"/>
              </a:ext>
            </a:extLst>
          </p:cNvPr>
          <p:cNvGrpSpPr/>
          <p:nvPr/>
        </p:nvGrpSpPr>
        <p:grpSpPr>
          <a:xfrm>
            <a:off x="4027257" y="4577163"/>
            <a:ext cx="3045286" cy="1935763"/>
            <a:chOff x="7802951" y="300226"/>
            <a:chExt cx="3265553" cy="2075777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BB0767-C242-E31B-5548-D10CA6606630}"/>
                </a:ext>
              </a:extLst>
            </p:cNvPr>
            <p:cNvSpPr/>
            <p:nvPr/>
          </p:nvSpPr>
          <p:spPr>
            <a:xfrm>
              <a:off x="8235462" y="300226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D963C0-B06C-4AC3-8D7C-C877780DA6A5}"/>
                </a:ext>
              </a:extLst>
            </p:cNvPr>
            <p:cNvSpPr/>
            <p:nvPr/>
          </p:nvSpPr>
          <p:spPr>
            <a:xfrm>
              <a:off x="7802951" y="1951413"/>
              <a:ext cx="3265553" cy="424590"/>
            </a:xfrm>
            <a:custGeom>
              <a:avLst/>
              <a:gdLst>
                <a:gd name="connsiteX0" fmla="*/ 1708547 w 1724025"/>
                <a:gd name="connsiteY0" fmla="*/ 62865 h 219075"/>
                <a:gd name="connsiteX1" fmla="*/ 1722834 w 1724025"/>
                <a:gd name="connsiteY1" fmla="*/ 143828 h 219075"/>
                <a:gd name="connsiteX2" fmla="*/ 1680924 w 1724025"/>
                <a:gd name="connsiteY2" fmla="*/ 160973 h 219075"/>
                <a:gd name="connsiteX3" fmla="*/ 1538049 w 1724025"/>
                <a:gd name="connsiteY3" fmla="*/ 160973 h 219075"/>
                <a:gd name="connsiteX4" fmla="*/ 1498044 w 1724025"/>
                <a:gd name="connsiteY4" fmla="*/ 148590 h 219075"/>
                <a:gd name="connsiteX5" fmla="*/ 1467564 w 1724025"/>
                <a:gd name="connsiteY5" fmla="*/ 148590 h 219075"/>
                <a:gd name="connsiteX6" fmla="*/ 1403747 w 1724025"/>
                <a:gd name="connsiteY6" fmla="*/ 162878 h 219075"/>
                <a:gd name="connsiteX7" fmla="*/ 1396127 w 1724025"/>
                <a:gd name="connsiteY7" fmla="*/ 179070 h 219075"/>
                <a:gd name="connsiteX8" fmla="*/ 1352312 w 1724025"/>
                <a:gd name="connsiteY8" fmla="*/ 222885 h 219075"/>
                <a:gd name="connsiteX9" fmla="*/ 1298972 w 1724025"/>
                <a:gd name="connsiteY9" fmla="*/ 223837 h 219075"/>
                <a:gd name="connsiteX10" fmla="*/ 408384 w 1724025"/>
                <a:gd name="connsiteY10" fmla="*/ 223837 h 219075"/>
                <a:gd name="connsiteX11" fmla="*/ 382667 w 1724025"/>
                <a:gd name="connsiteY11" fmla="*/ 222885 h 219075"/>
                <a:gd name="connsiteX12" fmla="*/ 338852 w 1724025"/>
                <a:gd name="connsiteY12" fmla="*/ 179070 h 219075"/>
                <a:gd name="connsiteX13" fmla="*/ 331232 w 1724025"/>
                <a:gd name="connsiteY13" fmla="*/ 162878 h 219075"/>
                <a:gd name="connsiteX14" fmla="*/ 267414 w 1724025"/>
                <a:gd name="connsiteY14" fmla="*/ 148590 h 219075"/>
                <a:gd name="connsiteX15" fmla="*/ 236934 w 1724025"/>
                <a:gd name="connsiteY15" fmla="*/ 153353 h 219075"/>
                <a:gd name="connsiteX16" fmla="*/ 41672 w 1724025"/>
                <a:gd name="connsiteY16" fmla="*/ 160973 h 219075"/>
                <a:gd name="connsiteX17" fmla="*/ 714 w 1724025"/>
                <a:gd name="connsiteY17" fmla="*/ 126682 h 219075"/>
                <a:gd name="connsiteX18" fmla="*/ 3572 w 1724025"/>
                <a:gd name="connsiteY18" fmla="*/ 80963 h 219075"/>
                <a:gd name="connsiteX19" fmla="*/ 26432 w 1724025"/>
                <a:gd name="connsiteY19" fmla="*/ 62865 h 219075"/>
                <a:gd name="connsiteX20" fmla="*/ 211217 w 1724025"/>
                <a:gd name="connsiteY20" fmla="*/ 63817 h 219075"/>
                <a:gd name="connsiteX21" fmla="*/ 327422 w 1724025"/>
                <a:gd name="connsiteY21" fmla="*/ 63817 h 219075"/>
                <a:gd name="connsiteX22" fmla="*/ 335042 w 1724025"/>
                <a:gd name="connsiteY22" fmla="*/ 51435 h 219075"/>
                <a:gd name="connsiteX23" fmla="*/ 397907 w 1724025"/>
                <a:gd name="connsiteY23" fmla="*/ 0 h 219075"/>
                <a:gd name="connsiteX24" fmla="*/ 1334214 w 1724025"/>
                <a:gd name="connsiteY24" fmla="*/ 0 h 219075"/>
                <a:gd name="connsiteX25" fmla="*/ 1393269 w 1724025"/>
                <a:gd name="connsiteY25" fmla="*/ 52388 h 219075"/>
                <a:gd name="connsiteX26" fmla="*/ 1400889 w 1724025"/>
                <a:gd name="connsiteY26" fmla="*/ 63817 h 219075"/>
                <a:gd name="connsiteX27" fmla="*/ 1521857 w 1724025"/>
                <a:gd name="connsiteY27" fmla="*/ 62865 h 219075"/>
                <a:gd name="connsiteX28" fmla="*/ 1545669 w 1724025"/>
                <a:gd name="connsiteY28" fmla="*/ 60007 h 219075"/>
                <a:gd name="connsiteX29" fmla="*/ 1544717 w 1724025"/>
                <a:gd name="connsiteY29" fmla="*/ 60007 h 219075"/>
                <a:gd name="connsiteX30" fmla="*/ 1660922 w 1724025"/>
                <a:gd name="connsiteY30" fmla="*/ 61913 h 219075"/>
                <a:gd name="connsiteX31" fmla="*/ 1708547 w 1724025"/>
                <a:gd name="connsiteY31" fmla="*/ 62865 h 219075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75503 w 1729465"/>
                <a:gd name="connsiteY5" fmla="*/ 147267 h 224866"/>
                <a:gd name="connsiteX6" fmla="*/ 1403747 w 1729465"/>
                <a:gd name="connsiteY6" fmla="*/ 162878 h 224866"/>
                <a:gd name="connsiteX7" fmla="*/ 1396127 w 1729465"/>
                <a:gd name="connsiteY7" fmla="*/ 179070 h 224866"/>
                <a:gd name="connsiteX8" fmla="*/ 1352312 w 1729465"/>
                <a:gd name="connsiteY8" fmla="*/ 222885 h 224866"/>
                <a:gd name="connsiteX9" fmla="*/ 1298972 w 1729465"/>
                <a:gd name="connsiteY9" fmla="*/ 223837 h 224866"/>
                <a:gd name="connsiteX10" fmla="*/ 408384 w 1729465"/>
                <a:gd name="connsiteY10" fmla="*/ 223837 h 224866"/>
                <a:gd name="connsiteX11" fmla="*/ 382667 w 1729465"/>
                <a:gd name="connsiteY11" fmla="*/ 222885 h 224866"/>
                <a:gd name="connsiteX12" fmla="*/ 338852 w 1729465"/>
                <a:gd name="connsiteY12" fmla="*/ 179070 h 224866"/>
                <a:gd name="connsiteX13" fmla="*/ 331232 w 1729465"/>
                <a:gd name="connsiteY13" fmla="*/ 162878 h 224866"/>
                <a:gd name="connsiteX14" fmla="*/ 267414 w 1729465"/>
                <a:gd name="connsiteY14" fmla="*/ 148590 h 224866"/>
                <a:gd name="connsiteX15" fmla="*/ 236934 w 1729465"/>
                <a:gd name="connsiteY15" fmla="*/ 153353 h 224866"/>
                <a:gd name="connsiteX16" fmla="*/ 41672 w 1729465"/>
                <a:gd name="connsiteY16" fmla="*/ 160973 h 224866"/>
                <a:gd name="connsiteX17" fmla="*/ 714 w 1729465"/>
                <a:gd name="connsiteY17" fmla="*/ 126682 h 224866"/>
                <a:gd name="connsiteX18" fmla="*/ 3572 w 1729465"/>
                <a:gd name="connsiteY18" fmla="*/ 80963 h 224866"/>
                <a:gd name="connsiteX19" fmla="*/ 26432 w 1729465"/>
                <a:gd name="connsiteY19" fmla="*/ 62865 h 224866"/>
                <a:gd name="connsiteX20" fmla="*/ 211217 w 1729465"/>
                <a:gd name="connsiteY20" fmla="*/ 63817 h 224866"/>
                <a:gd name="connsiteX21" fmla="*/ 327422 w 1729465"/>
                <a:gd name="connsiteY21" fmla="*/ 63817 h 224866"/>
                <a:gd name="connsiteX22" fmla="*/ 335042 w 1729465"/>
                <a:gd name="connsiteY22" fmla="*/ 51435 h 224866"/>
                <a:gd name="connsiteX23" fmla="*/ 397907 w 1729465"/>
                <a:gd name="connsiteY23" fmla="*/ 0 h 224866"/>
                <a:gd name="connsiteX24" fmla="*/ 1334214 w 1729465"/>
                <a:gd name="connsiteY24" fmla="*/ 0 h 224866"/>
                <a:gd name="connsiteX25" fmla="*/ 1393269 w 1729465"/>
                <a:gd name="connsiteY25" fmla="*/ 52388 h 224866"/>
                <a:gd name="connsiteX26" fmla="*/ 1400889 w 1729465"/>
                <a:gd name="connsiteY26" fmla="*/ 63817 h 224866"/>
                <a:gd name="connsiteX27" fmla="*/ 1521857 w 1729465"/>
                <a:gd name="connsiteY27" fmla="*/ 62865 h 224866"/>
                <a:gd name="connsiteX28" fmla="*/ 1545669 w 1729465"/>
                <a:gd name="connsiteY28" fmla="*/ 60007 h 224866"/>
                <a:gd name="connsiteX29" fmla="*/ 1544717 w 1729465"/>
                <a:gd name="connsiteY29" fmla="*/ 60007 h 224866"/>
                <a:gd name="connsiteX30" fmla="*/ 1660922 w 1729465"/>
                <a:gd name="connsiteY30" fmla="*/ 61913 h 224866"/>
                <a:gd name="connsiteX31" fmla="*/ 1708547 w 1729465"/>
                <a:gd name="connsiteY31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71533 w 1729465"/>
                <a:gd name="connsiteY5" fmla="*/ 145943 h 224866"/>
                <a:gd name="connsiteX6" fmla="*/ 1403747 w 1729465"/>
                <a:gd name="connsiteY6" fmla="*/ 162878 h 224866"/>
                <a:gd name="connsiteX7" fmla="*/ 1396127 w 1729465"/>
                <a:gd name="connsiteY7" fmla="*/ 179070 h 224866"/>
                <a:gd name="connsiteX8" fmla="*/ 1352312 w 1729465"/>
                <a:gd name="connsiteY8" fmla="*/ 222885 h 224866"/>
                <a:gd name="connsiteX9" fmla="*/ 1298972 w 1729465"/>
                <a:gd name="connsiteY9" fmla="*/ 223837 h 224866"/>
                <a:gd name="connsiteX10" fmla="*/ 408384 w 1729465"/>
                <a:gd name="connsiteY10" fmla="*/ 223837 h 224866"/>
                <a:gd name="connsiteX11" fmla="*/ 382667 w 1729465"/>
                <a:gd name="connsiteY11" fmla="*/ 222885 h 224866"/>
                <a:gd name="connsiteX12" fmla="*/ 338852 w 1729465"/>
                <a:gd name="connsiteY12" fmla="*/ 179070 h 224866"/>
                <a:gd name="connsiteX13" fmla="*/ 331232 w 1729465"/>
                <a:gd name="connsiteY13" fmla="*/ 162878 h 224866"/>
                <a:gd name="connsiteX14" fmla="*/ 267414 w 1729465"/>
                <a:gd name="connsiteY14" fmla="*/ 148590 h 224866"/>
                <a:gd name="connsiteX15" fmla="*/ 236934 w 1729465"/>
                <a:gd name="connsiteY15" fmla="*/ 153353 h 224866"/>
                <a:gd name="connsiteX16" fmla="*/ 41672 w 1729465"/>
                <a:gd name="connsiteY16" fmla="*/ 160973 h 224866"/>
                <a:gd name="connsiteX17" fmla="*/ 714 w 1729465"/>
                <a:gd name="connsiteY17" fmla="*/ 126682 h 224866"/>
                <a:gd name="connsiteX18" fmla="*/ 3572 w 1729465"/>
                <a:gd name="connsiteY18" fmla="*/ 80963 h 224866"/>
                <a:gd name="connsiteX19" fmla="*/ 26432 w 1729465"/>
                <a:gd name="connsiteY19" fmla="*/ 62865 h 224866"/>
                <a:gd name="connsiteX20" fmla="*/ 211217 w 1729465"/>
                <a:gd name="connsiteY20" fmla="*/ 63817 h 224866"/>
                <a:gd name="connsiteX21" fmla="*/ 327422 w 1729465"/>
                <a:gd name="connsiteY21" fmla="*/ 63817 h 224866"/>
                <a:gd name="connsiteX22" fmla="*/ 335042 w 1729465"/>
                <a:gd name="connsiteY22" fmla="*/ 51435 h 224866"/>
                <a:gd name="connsiteX23" fmla="*/ 397907 w 1729465"/>
                <a:gd name="connsiteY23" fmla="*/ 0 h 224866"/>
                <a:gd name="connsiteX24" fmla="*/ 1334214 w 1729465"/>
                <a:gd name="connsiteY24" fmla="*/ 0 h 224866"/>
                <a:gd name="connsiteX25" fmla="*/ 1393269 w 1729465"/>
                <a:gd name="connsiteY25" fmla="*/ 52388 h 224866"/>
                <a:gd name="connsiteX26" fmla="*/ 1400889 w 1729465"/>
                <a:gd name="connsiteY26" fmla="*/ 63817 h 224866"/>
                <a:gd name="connsiteX27" fmla="*/ 1521857 w 1729465"/>
                <a:gd name="connsiteY27" fmla="*/ 62865 h 224866"/>
                <a:gd name="connsiteX28" fmla="*/ 1545669 w 1729465"/>
                <a:gd name="connsiteY28" fmla="*/ 60007 h 224866"/>
                <a:gd name="connsiteX29" fmla="*/ 1544717 w 1729465"/>
                <a:gd name="connsiteY29" fmla="*/ 60007 h 224866"/>
                <a:gd name="connsiteX30" fmla="*/ 1660922 w 1729465"/>
                <a:gd name="connsiteY30" fmla="*/ 61913 h 224866"/>
                <a:gd name="connsiteX31" fmla="*/ 1708547 w 1729465"/>
                <a:gd name="connsiteY31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60007 h 224866"/>
                <a:gd name="connsiteX28" fmla="*/ 1544717 w 1729465"/>
                <a:gd name="connsiteY28" fmla="*/ 60007 h 224866"/>
                <a:gd name="connsiteX29" fmla="*/ 1660922 w 1729465"/>
                <a:gd name="connsiteY29" fmla="*/ 61913 h 224866"/>
                <a:gd name="connsiteX30" fmla="*/ 1708547 w 1729465"/>
                <a:gd name="connsiteY30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60007 h 224866"/>
                <a:gd name="connsiteX28" fmla="*/ 1544717 w 1729465"/>
                <a:gd name="connsiteY28" fmla="*/ 60007 h 224866"/>
                <a:gd name="connsiteX29" fmla="*/ 1660922 w 1729465"/>
                <a:gd name="connsiteY29" fmla="*/ 61913 h 224866"/>
                <a:gd name="connsiteX30" fmla="*/ 1708547 w 1729465"/>
                <a:gd name="connsiteY30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60007 h 224866"/>
                <a:gd name="connsiteX28" fmla="*/ 1660922 w 1729465"/>
                <a:gd name="connsiteY28" fmla="*/ 61913 h 224866"/>
                <a:gd name="connsiteX29" fmla="*/ 1708547 w 1729465"/>
                <a:gd name="connsiteY29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56038 h 224866"/>
                <a:gd name="connsiteX28" fmla="*/ 1660922 w 1729465"/>
                <a:gd name="connsiteY28" fmla="*/ 61913 h 224866"/>
                <a:gd name="connsiteX29" fmla="*/ 1708547 w 1729465"/>
                <a:gd name="connsiteY29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545669 w 1729465"/>
                <a:gd name="connsiteY27" fmla="*/ 56038 h 224866"/>
                <a:gd name="connsiteX28" fmla="*/ 1678123 w 1729465"/>
                <a:gd name="connsiteY28" fmla="*/ 56621 h 224866"/>
                <a:gd name="connsiteX29" fmla="*/ 1708547 w 1729465"/>
                <a:gd name="connsiteY29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678123 w 1729465"/>
                <a:gd name="connsiteY27" fmla="*/ 56621 h 224866"/>
                <a:gd name="connsiteX28" fmla="*/ 1708547 w 1729465"/>
                <a:gd name="connsiteY28" fmla="*/ 62865 h 224866"/>
                <a:gd name="connsiteX0" fmla="*/ 1708547 w 1729465"/>
                <a:gd name="connsiteY0" fmla="*/ 62865 h 224866"/>
                <a:gd name="connsiteX1" fmla="*/ 1722834 w 1729465"/>
                <a:gd name="connsiteY1" fmla="*/ 143828 h 224866"/>
                <a:gd name="connsiteX2" fmla="*/ 1680924 w 1729465"/>
                <a:gd name="connsiteY2" fmla="*/ 160973 h 224866"/>
                <a:gd name="connsiteX3" fmla="*/ 1538049 w 1729465"/>
                <a:gd name="connsiteY3" fmla="*/ 160973 h 224866"/>
                <a:gd name="connsiteX4" fmla="*/ 1498044 w 1729465"/>
                <a:gd name="connsiteY4" fmla="*/ 148590 h 224866"/>
                <a:gd name="connsiteX5" fmla="*/ 1403747 w 1729465"/>
                <a:gd name="connsiteY5" fmla="*/ 162878 h 224866"/>
                <a:gd name="connsiteX6" fmla="*/ 1396127 w 1729465"/>
                <a:gd name="connsiteY6" fmla="*/ 179070 h 224866"/>
                <a:gd name="connsiteX7" fmla="*/ 1352312 w 1729465"/>
                <a:gd name="connsiteY7" fmla="*/ 222885 h 224866"/>
                <a:gd name="connsiteX8" fmla="*/ 1298972 w 1729465"/>
                <a:gd name="connsiteY8" fmla="*/ 223837 h 224866"/>
                <a:gd name="connsiteX9" fmla="*/ 408384 w 1729465"/>
                <a:gd name="connsiteY9" fmla="*/ 223837 h 224866"/>
                <a:gd name="connsiteX10" fmla="*/ 382667 w 1729465"/>
                <a:gd name="connsiteY10" fmla="*/ 222885 h 224866"/>
                <a:gd name="connsiteX11" fmla="*/ 338852 w 1729465"/>
                <a:gd name="connsiteY11" fmla="*/ 179070 h 224866"/>
                <a:gd name="connsiteX12" fmla="*/ 331232 w 1729465"/>
                <a:gd name="connsiteY12" fmla="*/ 162878 h 224866"/>
                <a:gd name="connsiteX13" fmla="*/ 267414 w 1729465"/>
                <a:gd name="connsiteY13" fmla="*/ 148590 h 224866"/>
                <a:gd name="connsiteX14" fmla="*/ 236934 w 1729465"/>
                <a:gd name="connsiteY14" fmla="*/ 153353 h 224866"/>
                <a:gd name="connsiteX15" fmla="*/ 41672 w 1729465"/>
                <a:gd name="connsiteY15" fmla="*/ 160973 h 224866"/>
                <a:gd name="connsiteX16" fmla="*/ 714 w 1729465"/>
                <a:gd name="connsiteY16" fmla="*/ 126682 h 224866"/>
                <a:gd name="connsiteX17" fmla="*/ 3572 w 1729465"/>
                <a:gd name="connsiteY17" fmla="*/ 80963 h 224866"/>
                <a:gd name="connsiteX18" fmla="*/ 26432 w 1729465"/>
                <a:gd name="connsiteY18" fmla="*/ 62865 h 224866"/>
                <a:gd name="connsiteX19" fmla="*/ 211217 w 1729465"/>
                <a:gd name="connsiteY19" fmla="*/ 63817 h 224866"/>
                <a:gd name="connsiteX20" fmla="*/ 327422 w 1729465"/>
                <a:gd name="connsiteY20" fmla="*/ 63817 h 224866"/>
                <a:gd name="connsiteX21" fmla="*/ 335042 w 1729465"/>
                <a:gd name="connsiteY21" fmla="*/ 51435 h 224866"/>
                <a:gd name="connsiteX22" fmla="*/ 397907 w 1729465"/>
                <a:gd name="connsiteY22" fmla="*/ 0 h 224866"/>
                <a:gd name="connsiteX23" fmla="*/ 1334214 w 1729465"/>
                <a:gd name="connsiteY23" fmla="*/ 0 h 224866"/>
                <a:gd name="connsiteX24" fmla="*/ 1393269 w 1729465"/>
                <a:gd name="connsiteY24" fmla="*/ 52388 h 224866"/>
                <a:gd name="connsiteX25" fmla="*/ 1400889 w 1729465"/>
                <a:gd name="connsiteY25" fmla="*/ 63817 h 224866"/>
                <a:gd name="connsiteX26" fmla="*/ 1521857 w 1729465"/>
                <a:gd name="connsiteY26" fmla="*/ 62865 h 224866"/>
                <a:gd name="connsiteX27" fmla="*/ 1678123 w 1729465"/>
                <a:gd name="connsiteY27" fmla="*/ 56621 h 224866"/>
                <a:gd name="connsiteX28" fmla="*/ 1708547 w 1729465"/>
                <a:gd name="connsiteY28" fmla="*/ 62865 h 22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29465" h="224866">
                  <a:moveTo>
                    <a:pt x="1708547" y="62865"/>
                  </a:moveTo>
                  <a:cubicBezTo>
                    <a:pt x="1733312" y="79057"/>
                    <a:pt x="1733312" y="120967"/>
                    <a:pt x="1722834" y="143828"/>
                  </a:cubicBezTo>
                  <a:cubicBezTo>
                    <a:pt x="1717119" y="156210"/>
                    <a:pt x="1695212" y="161925"/>
                    <a:pt x="1680924" y="160973"/>
                  </a:cubicBezTo>
                  <a:lnTo>
                    <a:pt x="1538049" y="160973"/>
                  </a:lnTo>
                  <a:cubicBezTo>
                    <a:pt x="1524714" y="160973"/>
                    <a:pt x="1511380" y="150495"/>
                    <a:pt x="1498044" y="148590"/>
                  </a:cubicBezTo>
                  <a:cubicBezTo>
                    <a:pt x="1470368" y="142291"/>
                    <a:pt x="1420733" y="157798"/>
                    <a:pt x="1403747" y="162878"/>
                  </a:cubicBezTo>
                  <a:cubicBezTo>
                    <a:pt x="1395174" y="165735"/>
                    <a:pt x="1398032" y="173355"/>
                    <a:pt x="1396127" y="179070"/>
                  </a:cubicBezTo>
                  <a:cubicBezTo>
                    <a:pt x="1389459" y="200978"/>
                    <a:pt x="1374219" y="215265"/>
                    <a:pt x="1352312" y="222885"/>
                  </a:cubicBezTo>
                  <a:cubicBezTo>
                    <a:pt x="1335167" y="226695"/>
                    <a:pt x="1317069" y="223837"/>
                    <a:pt x="1298972" y="223837"/>
                  </a:cubicBezTo>
                  <a:lnTo>
                    <a:pt x="408384" y="223837"/>
                  </a:lnTo>
                  <a:cubicBezTo>
                    <a:pt x="399812" y="223837"/>
                    <a:pt x="391239" y="224790"/>
                    <a:pt x="382667" y="222885"/>
                  </a:cubicBezTo>
                  <a:cubicBezTo>
                    <a:pt x="358854" y="218123"/>
                    <a:pt x="344567" y="202883"/>
                    <a:pt x="338852" y="179070"/>
                  </a:cubicBezTo>
                  <a:cubicBezTo>
                    <a:pt x="336947" y="173355"/>
                    <a:pt x="339804" y="165735"/>
                    <a:pt x="331232" y="162878"/>
                  </a:cubicBezTo>
                  <a:cubicBezTo>
                    <a:pt x="310277" y="160020"/>
                    <a:pt x="289322" y="146685"/>
                    <a:pt x="267414" y="148590"/>
                  </a:cubicBezTo>
                  <a:cubicBezTo>
                    <a:pt x="256937" y="144780"/>
                    <a:pt x="247412" y="150495"/>
                    <a:pt x="236934" y="153353"/>
                  </a:cubicBezTo>
                  <a:cubicBezTo>
                    <a:pt x="175974" y="167640"/>
                    <a:pt x="103584" y="159067"/>
                    <a:pt x="41672" y="160973"/>
                  </a:cubicBezTo>
                  <a:cubicBezTo>
                    <a:pt x="17859" y="161925"/>
                    <a:pt x="1667" y="150495"/>
                    <a:pt x="714" y="126682"/>
                  </a:cubicBezTo>
                  <a:cubicBezTo>
                    <a:pt x="714" y="111442"/>
                    <a:pt x="-2143" y="96203"/>
                    <a:pt x="3572" y="80963"/>
                  </a:cubicBezTo>
                  <a:cubicBezTo>
                    <a:pt x="6429" y="70485"/>
                    <a:pt x="16907" y="65723"/>
                    <a:pt x="26432" y="62865"/>
                  </a:cubicBezTo>
                  <a:cubicBezTo>
                    <a:pt x="84534" y="60960"/>
                    <a:pt x="153114" y="60007"/>
                    <a:pt x="211217" y="63817"/>
                  </a:cubicBezTo>
                  <a:cubicBezTo>
                    <a:pt x="250269" y="80010"/>
                    <a:pt x="288369" y="75248"/>
                    <a:pt x="327422" y="63817"/>
                  </a:cubicBezTo>
                  <a:cubicBezTo>
                    <a:pt x="332184" y="61913"/>
                    <a:pt x="334089" y="57150"/>
                    <a:pt x="335042" y="51435"/>
                  </a:cubicBezTo>
                  <a:cubicBezTo>
                    <a:pt x="342662" y="14288"/>
                    <a:pt x="359807" y="0"/>
                    <a:pt x="397907" y="0"/>
                  </a:cubicBezTo>
                  <a:lnTo>
                    <a:pt x="1334214" y="0"/>
                  </a:lnTo>
                  <a:cubicBezTo>
                    <a:pt x="1369457" y="0"/>
                    <a:pt x="1388507" y="17145"/>
                    <a:pt x="1393269" y="52388"/>
                  </a:cubicBezTo>
                  <a:cubicBezTo>
                    <a:pt x="1394222" y="58103"/>
                    <a:pt x="1394222" y="61913"/>
                    <a:pt x="1400889" y="63817"/>
                  </a:cubicBezTo>
                  <a:cubicBezTo>
                    <a:pt x="1441847" y="75248"/>
                    <a:pt x="1481852" y="80963"/>
                    <a:pt x="1521857" y="62865"/>
                  </a:cubicBezTo>
                  <a:cubicBezTo>
                    <a:pt x="1554831" y="52404"/>
                    <a:pt x="1647008" y="56621"/>
                    <a:pt x="1678123" y="56621"/>
                  </a:cubicBezTo>
                  <a:cubicBezTo>
                    <a:pt x="1691458" y="57573"/>
                    <a:pt x="1696164" y="60960"/>
                    <a:pt x="1708547" y="62865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4800" y="152399"/>
            <a:ext cx="6791527" cy="1533656"/>
          </a:xfrm>
        </p:spPr>
        <p:txBody>
          <a:bodyPr/>
          <a:lstStyle/>
          <a:p>
            <a:pPr algn="l"/>
            <a:r>
              <a:rPr lang="en-US" altLang="ko-KR" sz="3200" dirty="0">
                <a:solidFill>
                  <a:srgbClr val="FF9F66"/>
                </a:solidFill>
                <a:latin typeface="Comic Sans MS" panose="030F0702030302020204" pitchFamily="66" charset="0"/>
              </a:rPr>
              <a:t>Determine the top 3 most ordered pizza types based on revenue</a:t>
            </a:r>
          </a:p>
        </p:txBody>
      </p:sp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16595F7B-30CC-A3B7-8A37-BC8C4914BF7C}"/>
              </a:ext>
            </a:extLst>
          </p:cNvPr>
          <p:cNvSpPr txBox="1">
            <a:spLocks/>
          </p:cNvSpPr>
          <p:nvPr/>
        </p:nvSpPr>
        <p:spPr>
          <a:xfrm>
            <a:off x="15673" y="265041"/>
            <a:ext cx="5534227" cy="15336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>
                <a:solidFill>
                  <a:srgbClr val="FF9F66"/>
                </a:solidFill>
                <a:latin typeface="Comic Sans MS" panose="030F0702030302020204" pitchFamily="66" charset="0"/>
              </a:rPr>
              <a:t>Group the orders by date and calculate the average number of pizzas ordered per day.</a:t>
            </a:r>
            <a:endParaRPr lang="en-US" altLang="ko-KR" dirty="0">
              <a:solidFill>
                <a:srgbClr val="FF9F66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5F1DC-651F-18EA-C933-AA679454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5" y="2289872"/>
            <a:ext cx="6096543" cy="292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70D69-9622-9022-0395-17A1D2060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5723353"/>
            <a:ext cx="2343183" cy="916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D785F3-4F1F-9DA0-9321-92E3DB02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189" y="2176591"/>
            <a:ext cx="5343736" cy="32034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BF6651-8CD5-9FA6-5437-7909E7E09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558" y="5577081"/>
            <a:ext cx="3636342" cy="11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A7E0-579D-4A68-94CE-2711BF0695A5}"/>
              </a:ext>
            </a:extLst>
          </p:cNvPr>
          <p:cNvSpPr txBox="1">
            <a:spLocks/>
          </p:cNvSpPr>
          <p:nvPr/>
        </p:nvSpPr>
        <p:spPr>
          <a:xfrm>
            <a:off x="1422400" y="31679"/>
            <a:ext cx="10261600" cy="15113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Calculate the percentage contribution of each pizza type to total revenue</a:t>
            </a:r>
            <a:endParaRPr lang="ko-KR" altLang="en-US" sz="3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FD768-90A5-0B01-C5BE-CDE0F09D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0" y="1403279"/>
            <a:ext cx="7632700" cy="4843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33E91-7CA9-479B-1808-582E16BFE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09" y="4852846"/>
            <a:ext cx="2259091" cy="17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B65E-82F8-42A3-A760-BC2947FCD1DF}"/>
              </a:ext>
            </a:extLst>
          </p:cNvPr>
          <p:cNvSpPr txBox="1">
            <a:spLocks/>
          </p:cNvSpPr>
          <p:nvPr/>
        </p:nvSpPr>
        <p:spPr>
          <a:xfrm>
            <a:off x="755978" y="28574"/>
            <a:ext cx="9645322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Analyze the cumulative revenue generated over time.</a:t>
            </a:r>
            <a:endParaRPr lang="ko-KR" altLang="en-US" sz="3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33FB7-F4DE-EC39-D90F-77D3F986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62" y="1631928"/>
            <a:ext cx="9464131" cy="2813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8EFA2-D2F7-6B8B-D6EE-8A080359D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41" y="4711656"/>
            <a:ext cx="4179772" cy="19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1AE4C56C-A95D-4EB1-8C10-69873D6E54E6}"/>
              </a:ext>
            </a:extLst>
          </p:cNvPr>
          <p:cNvGrpSpPr/>
          <p:nvPr/>
        </p:nvGrpSpPr>
        <p:grpSpPr>
          <a:xfrm>
            <a:off x="-3368156" y="1140979"/>
            <a:ext cx="4734219" cy="4623159"/>
            <a:chOff x="924229" y="1606109"/>
            <a:chExt cx="4734219" cy="4623159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212287D-148A-485C-BF8A-3A1F88F0439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B23284-0952-47BD-A137-FAF9A7ECF454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20D691-FAD5-4B45-A097-6D4210076323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0E0257-2299-4795-8DCE-DB07FC19AA57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97B57B-04C9-4086-8142-F1C5F418C159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31F85-1511-4F20-83FA-F1F8BCA442E1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B26F5175-49BB-43FA-BB34-AAE326C3F67C}"/>
              </a:ext>
            </a:extLst>
          </p:cNvPr>
          <p:cNvGrpSpPr/>
          <p:nvPr/>
        </p:nvGrpSpPr>
        <p:grpSpPr>
          <a:xfrm>
            <a:off x="-2692400" y="1326945"/>
            <a:ext cx="3649181" cy="4250497"/>
            <a:chOff x="735328" y="1762623"/>
            <a:chExt cx="4250497" cy="4250497"/>
          </a:xfrm>
        </p:grpSpPr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10D51085-B919-482D-AC2A-D1CFCA61FC33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99B3B08C-2DAD-4A2C-9614-3D5D7DE0C8FC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6A6D8C2-0D8B-4B84-9B64-E00D2B52404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560DAC13-F053-46DC-B6AE-46FAA1FC269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5">
              <a:extLst>
                <a:ext uri="{FF2B5EF4-FFF2-40B4-BE49-F238E27FC236}">
                  <a16:creationId xmlns:a16="http://schemas.microsoft.com/office/drawing/2014/main" id="{6BF9E105-1EAB-4173-888C-1F0EEBD6259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00B7DC1-4390-40EC-B83A-416B37308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887" y="392150"/>
            <a:ext cx="11573197" cy="724247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Determine the top 3 most ordered pizza types based on revenue for each pizza category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67A5529-D1DF-3CCC-9DE9-EB99CB26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38" y="1589161"/>
            <a:ext cx="9112431" cy="33576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4E659F-3DF9-3307-0CC5-9EB5ACD4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625" y="5052426"/>
            <a:ext cx="5710893" cy="1703974"/>
          </a:xfrm>
          <a:prstGeom prst="rect">
            <a:avLst/>
          </a:prstGeom>
        </p:spPr>
      </p:pic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9575800" y="5268839"/>
            <a:ext cx="1437328" cy="11475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81235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78C6B-C683-4F63-A21E-E9BC99614CC3}"/>
              </a:ext>
            </a:extLst>
          </p:cNvPr>
          <p:cNvSpPr txBox="1"/>
          <p:nvPr/>
        </p:nvSpPr>
        <p:spPr>
          <a:xfrm>
            <a:off x="5086055" y="401330"/>
            <a:ext cx="569858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ABOUT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56860-B8BC-489D-91CA-D909499FFC78}"/>
              </a:ext>
            </a:extLst>
          </p:cNvPr>
          <p:cNvSpPr txBox="1"/>
          <p:nvPr/>
        </p:nvSpPr>
        <p:spPr>
          <a:xfrm>
            <a:off x="6096000" y="1033341"/>
            <a:ext cx="5698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IN" altLang="ko-KR" sz="3200" dirty="0">
                <a:solidFill>
                  <a:schemeClr val="accent1"/>
                </a:solidFill>
                <a:cs typeface="Arial" pitchFamily="34" charset="0"/>
              </a:rPr>
              <a:t>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C8E5B-6836-4425-8165-02E0CFE3F1A5}"/>
              </a:ext>
            </a:extLst>
          </p:cNvPr>
          <p:cNvSpPr txBox="1"/>
          <p:nvPr/>
        </p:nvSpPr>
        <p:spPr>
          <a:xfrm>
            <a:off x="3832698" y="2112697"/>
            <a:ext cx="8205298" cy="443198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EEF7FF"/>
                </a:solidFill>
                <a:effectLst/>
                <a:latin typeface="Comic Sans MS" panose="030F0702030302020204" pitchFamily="66" charset="0"/>
              </a:rPr>
              <a:t>I recently completed an exciting project using SQL to analyze pizza sales data across four tables: </a:t>
            </a:r>
            <a:r>
              <a:rPr lang="en-US" sz="2400" b="0" i="0" dirty="0">
                <a:solidFill>
                  <a:srgbClr val="EADBC8"/>
                </a:solidFill>
                <a:effectLst/>
                <a:latin typeface="Comic Sans MS" panose="030F0702030302020204" pitchFamily="66" charset="0"/>
              </a:rPr>
              <a:t>Orders, Order Details, Pizzas, and Pizza Type.</a:t>
            </a:r>
          </a:p>
          <a:p>
            <a:endParaRPr lang="en-US" sz="2400" b="0" i="0" dirty="0">
              <a:solidFill>
                <a:srgbClr val="EEF7FF"/>
              </a:solidFill>
              <a:effectLst/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EEF7FF"/>
                </a:solidFill>
                <a:effectLst/>
                <a:latin typeface="Comic Sans MS" panose="030F0702030302020204" pitchFamily="66" charset="0"/>
              </a:rPr>
              <a:t> By writing SQL queries, I uncovered patterns in </a:t>
            </a:r>
            <a:r>
              <a:rPr lang="en-US" sz="2400" b="0" i="0" dirty="0">
                <a:solidFill>
                  <a:srgbClr val="EADBC8"/>
                </a:solidFill>
                <a:effectLst/>
                <a:latin typeface="Comic Sans MS" panose="030F0702030302020204" pitchFamily="66" charset="0"/>
              </a:rPr>
              <a:t>total revenue, popular pizza types, peak sales times, and customer preferences.</a:t>
            </a:r>
          </a:p>
          <a:p>
            <a:endParaRPr lang="en-US" sz="2400" b="0" i="0" dirty="0">
              <a:solidFill>
                <a:srgbClr val="EEF7FF"/>
              </a:solidFill>
              <a:effectLst/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EEF7FF"/>
                </a:solidFill>
                <a:effectLst/>
                <a:latin typeface="Comic Sans MS" panose="030F0702030302020204" pitchFamily="66" charset="0"/>
              </a:rPr>
              <a:t>This project not only sharpened my SQL skills but also demonstrated </a:t>
            </a:r>
            <a:r>
              <a:rPr lang="en-US" sz="2400" b="0" i="0" dirty="0">
                <a:solidFill>
                  <a:srgbClr val="EADBC8"/>
                </a:solidFill>
                <a:effectLst/>
                <a:latin typeface="Comic Sans MS" panose="030F0702030302020204" pitchFamily="66" charset="0"/>
              </a:rPr>
              <a:t>how data can drive better business decisions.</a:t>
            </a:r>
            <a:b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ko-KR" alt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994BE83-4577-4F36-A0D9-3396F9A54CD7}"/>
              </a:ext>
            </a:extLst>
          </p:cNvPr>
          <p:cNvSpPr txBox="1"/>
          <p:nvPr/>
        </p:nvSpPr>
        <p:spPr>
          <a:xfrm>
            <a:off x="3895474" y="5915531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56BA4-19A2-4297-A943-FBED3077AF09}"/>
              </a:ext>
            </a:extLst>
          </p:cNvPr>
          <p:cNvSpPr txBox="1"/>
          <p:nvPr/>
        </p:nvSpPr>
        <p:spPr>
          <a:xfrm>
            <a:off x="8482047" y="2239098"/>
            <a:ext cx="306112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36B65"/>
                </a:solidFill>
                <a:effectLst/>
                <a:latin typeface="Comic Sans MS" panose="030F0702030302020204" pitchFamily="66" charset="0"/>
              </a:rPr>
              <a:t>A many-to-one relationship exists when multiple rows in a child table relate to a single row in a parent table.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09076A-2CC9-47E1-B95B-843A4F3C9B90}"/>
              </a:ext>
            </a:extLst>
          </p:cNvPr>
          <p:cNvSpPr txBox="1"/>
          <p:nvPr/>
        </p:nvSpPr>
        <p:spPr>
          <a:xfrm>
            <a:off x="679294" y="390625"/>
            <a:ext cx="793067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rgbClr val="FF9F66"/>
                </a:solidFill>
                <a:latin typeface="Comic Sans MS" panose="030F0702030302020204" pitchFamily="66" charset="0"/>
                <a:cs typeface="Arial" pitchFamily="34" charset="0"/>
              </a:rPr>
              <a:t>RELATIONSHIP BETWEEN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AE701B-01B5-415E-8E9E-6EC8682CED31}"/>
              </a:ext>
            </a:extLst>
          </p:cNvPr>
          <p:cNvSpPr txBox="1"/>
          <p:nvPr/>
        </p:nvSpPr>
        <p:spPr>
          <a:xfrm>
            <a:off x="1866125" y="1047763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IN" altLang="ko-KR" sz="3200" b="1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rPr>
              <a:t>TABLES</a:t>
            </a:r>
            <a:endParaRPr lang="ko-KR" altLang="en-US" sz="3200" b="1" dirty="0">
              <a:solidFill>
                <a:schemeClr val="bg1"/>
              </a:solidFill>
              <a:latin typeface="Comic Sans MS" panose="030F0702030302020204" pitchFamily="66" charset="0"/>
              <a:cs typeface="Arial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0128EE-7267-3DFF-AEED-18C70EB2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4" y="2006652"/>
            <a:ext cx="7412401" cy="4433423"/>
          </a:xfrm>
          <a:prstGeom prst="rect">
            <a:avLst/>
          </a:prstGeom>
        </p:spPr>
      </p:pic>
      <p:sp>
        <p:nvSpPr>
          <p:cNvPr id="42" name="Rectangle 1">
            <a:extLst>
              <a:ext uri="{FF2B5EF4-FFF2-40B4-BE49-F238E27FC236}">
                <a16:creationId xmlns:a16="http://schemas.microsoft.com/office/drawing/2014/main" id="{31D9B6F0-D152-E39B-7555-E28AA8EA4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45" y="2119402"/>
            <a:ext cx="65" cy="7943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4" name="Graphic 147">
            <a:extLst>
              <a:ext uri="{FF2B5EF4-FFF2-40B4-BE49-F238E27FC236}">
                <a16:creationId xmlns:a16="http://schemas.microsoft.com/office/drawing/2014/main" id="{9B6A90B9-B60E-43E6-B8BB-A242D95C72F7}"/>
              </a:ext>
            </a:extLst>
          </p:cNvPr>
          <p:cNvGrpSpPr/>
          <p:nvPr/>
        </p:nvGrpSpPr>
        <p:grpSpPr>
          <a:xfrm>
            <a:off x="9130789" y="5524382"/>
            <a:ext cx="2412384" cy="915693"/>
            <a:chOff x="6260681" y="5031712"/>
            <a:chExt cx="2447925" cy="714375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B6C77D9-53C0-495F-8798-F2018FB8EFF9}"/>
                </a:ext>
              </a:extLst>
            </p:cNvPr>
            <p:cNvSpPr/>
            <p:nvPr/>
          </p:nvSpPr>
          <p:spPr>
            <a:xfrm>
              <a:off x="6260660" y="5034569"/>
              <a:ext cx="2448145" cy="711517"/>
            </a:xfrm>
            <a:custGeom>
              <a:avLst/>
              <a:gdLst>
                <a:gd name="connsiteX0" fmla="*/ 2447945 w 2448145"/>
                <a:gd name="connsiteY0" fmla="*/ 376238 h 711517"/>
                <a:gd name="connsiteX1" fmla="*/ 1217315 w 2448145"/>
                <a:gd name="connsiteY1" fmla="*/ 711518 h 711517"/>
                <a:gd name="connsiteX2" fmla="*/ 20 w 2448145"/>
                <a:gd name="connsiteY2" fmla="*/ 359093 h 711517"/>
                <a:gd name="connsiteX3" fmla="*/ 1217315 w 2448145"/>
                <a:gd name="connsiteY3" fmla="*/ 0 h 711517"/>
                <a:gd name="connsiteX4" fmla="*/ 2447945 w 2448145"/>
                <a:gd name="connsiteY4" fmla="*/ 376238 h 71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45" h="711517">
                  <a:moveTo>
                    <a:pt x="2447945" y="376238"/>
                  </a:moveTo>
                  <a:cubicBezTo>
                    <a:pt x="2434610" y="618173"/>
                    <a:pt x="1898353" y="711518"/>
                    <a:pt x="1217315" y="711518"/>
                  </a:cubicBezTo>
                  <a:cubicBezTo>
                    <a:pt x="536278" y="711518"/>
                    <a:pt x="2878" y="540068"/>
                    <a:pt x="20" y="359093"/>
                  </a:cubicBezTo>
                  <a:cubicBezTo>
                    <a:pt x="-3790" y="140018"/>
                    <a:pt x="536278" y="0"/>
                    <a:pt x="1217315" y="0"/>
                  </a:cubicBezTo>
                  <a:cubicBezTo>
                    <a:pt x="1898353" y="0"/>
                    <a:pt x="2460328" y="156210"/>
                    <a:pt x="2447945" y="376238"/>
                  </a:cubicBezTo>
                  <a:close/>
                </a:path>
              </a:pathLst>
            </a:custGeom>
            <a:solidFill>
              <a:srgbClr val="B396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09CD911-973B-413F-AB77-84D40A8AAE57}"/>
                </a:ext>
              </a:extLst>
            </p:cNvPr>
            <p:cNvSpPr/>
            <p:nvPr/>
          </p:nvSpPr>
          <p:spPr>
            <a:xfrm>
              <a:off x="6260681" y="5034569"/>
              <a:ext cx="2448125" cy="690605"/>
            </a:xfrm>
            <a:custGeom>
              <a:avLst/>
              <a:gdLst>
                <a:gd name="connsiteX0" fmla="*/ 2447925 w 2448125"/>
                <a:gd name="connsiteY0" fmla="*/ 363855 h 690605"/>
                <a:gd name="connsiteX1" fmla="*/ 1216343 w 2448125"/>
                <a:gd name="connsiteY1" fmla="*/ 689610 h 690605"/>
                <a:gd name="connsiteX2" fmla="*/ 0 w 2448125"/>
                <a:gd name="connsiteY2" fmla="*/ 347663 h 690605"/>
                <a:gd name="connsiteX3" fmla="*/ 1217295 w 2448125"/>
                <a:gd name="connsiteY3" fmla="*/ 0 h 690605"/>
                <a:gd name="connsiteX4" fmla="*/ 2447925 w 2448125"/>
                <a:gd name="connsiteY4" fmla="*/ 363855 h 69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125" h="690605">
                  <a:moveTo>
                    <a:pt x="2447925" y="363855"/>
                  </a:moveTo>
                  <a:cubicBezTo>
                    <a:pt x="2434590" y="599123"/>
                    <a:pt x="1747838" y="701993"/>
                    <a:pt x="1216343" y="689610"/>
                  </a:cubicBezTo>
                  <a:cubicBezTo>
                    <a:pt x="545783" y="673418"/>
                    <a:pt x="0" y="521018"/>
                    <a:pt x="0" y="347663"/>
                  </a:cubicBezTo>
                  <a:cubicBezTo>
                    <a:pt x="0" y="135255"/>
                    <a:pt x="536258" y="0"/>
                    <a:pt x="1217295" y="0"/>
                  </a:cubicBezTo>
                  <a:cubicBezTo>
                    <a:pt x="1898333" y="0"/>
                    <a:pt x="2460308" y="151448"/>
                    <a:pt x="2447925" y="363855"/>
                  </a:cubicBezTo>
                  <a:close/>
                </a:path>
              </a:pathLst>
            </a:custGeom>
            <a:solidFill>
              <a:srgbClr val="D1B0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0D6F190-B997-4936-B519-2B8435F9C2A8}"/>
                </a:ext>
              </a:extLst>
            </p:cNvPr>
            <p:cNvSpPr/>
            <p:nvPr/>
          </p:nvSpPr>
          <p:spPr>
            <a:xfrm>
              <a:off x="6273063" y="5031712"/>
              <a:ext cx="2400514" cy="649699"/>
            </a:xfrm>
            <a:custGeom>
              <a:avLst/>
              <a:gdLst>
                <a:gd name="connsiteX0" fmla="*/ 2400300 w 2400514"/>
                <a:gd name="connsiteY0" fmla="*/ 342900 h 649699"/>
                <a:gd name="connsiteX1" fmla="*/ 1210628 w 2400514"/>
                <a:gd name="connsiteY1" fmla="*/ 648653 h 649699"/>
                <a:gd name="connsiteX2" fmla="*/ 0 w 2400514"/>
                <a:gd name="connsiteY2" fmla="*/ 327660 h 649699"/>
                <a:gd name="connsiteX3" fmla="*/ 1210628 w 2400514"/>
                <a:gd name="connsiteY3" fmla="*/ 0 h 649699"/>
                <a:gd name="connsiteX4" fmla="*/ 2400300 w 2400514"/>
                <a:gd name="connsiteY4" fmla="*/ 342900 h 6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514" h="649699">
                  <a:moveTo>
                    <a:pt x="2400300" y="342900"/>
                  </a:moveTo>
                  <a:cubicBezTo>
                    <a:pt x="2386965" y="563880"/>
                    <a:pt x="1739265" y="661035"/>
                    <a:pt x="1210628" y="648653"/>
                  </a:cubicBezTo>
                  <a:cubicBezTo>
                    <a:pt x="542925" y="633413"/>
                    <a:pt x="0" y="490538"/>
                    <a:pt x="0" y="327660"/>
                  </a:cubicBezTo>
                  <a:cubicBezTo>
                    <a:pt x="0" y="127635"/>
                    <a:pt x="533400" y="0"/>
                    <a:pt x="1210628" y="0"/>
                  </a:cubicBezTo>
                  <a:cubicBezTo>
                    <a:pt x="1887855" y="0"/>
                    <a:pt x="2412683" y="142875"/>
                    <a:pt x="2400300" y="342900"/>
                  </a:cubicBez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421C4C-033F-4D1A-B1F7-AB32DC7265BB}"/>
                </a:ext>
              </a:extLst>
            </p:cNvPr>
            <p:cNvSpPr/>
            <p:nvPr/>
          </p:nvSpPr>
          <p:spPr>
            <a:xfrm>
              <a:off x="6690258" y="5152679"/>
              <a:ext cx="1486852" cy="516255"/>
            </a:xfrm>
            <a:custGeom>
              <a:avLst/>
              <a:gdLst>
                <a:gd name="connsiteX0" fmla="*/ 1104900 w 1486852"/>
                <a:gd name="connsiteY0" fmla="*/ 359093 h 516255"/>
                <a:gd name="connsiteX1" fmla="*/ 1104900 w 1486852"/>
                <a:gd name="connsiteY1" fmla="*/ 359093 h 516255"/>
                <a:gd name="connsiteX2" fmla="*/ 1107758 w 1486852"/>
                <a:gd name="connsiteY2" fmla="*/ 358140 h 516255"/>
                <a:gd name="connsiteX3" fmla="*/ 1106805 w 1486852"/>
                <a:gd name="connsiteY3" fmla="*/ 360045 h 516255"/>
                <a:gd name="connsiteX4" fmla="*/ 1104900 w 1486852"/>
                <a:gd name="connsiteY4" fmla="*/ 359093 h 516255"/>
                <a:gd name="connsiteX5" fmla="*/ 1104900 w 1486852"/>
                <a:gd name="connsiteY5" fmla="*/ 359093 h 516255"/>
                <a:gd name="connsiteX6" fmla="*/ 990600 w 1486852"/>
                <a:gd name="connsiteY6" fmla="*/ 64770 h 516255"/>
                <a:gd name="connsiteX7" fmla="*/ 987743 w 1486852"/>
                <a:gd name="connsiteY7" fmla="*/ 62865 h 516255"/>
                <a:gd name="connsiteX8" fmla="*/ 990600 w 1486852"/>
                <a:gd name="connsiteY8" fmla="*/ 63818 h 516255"/>
                <a:gd name="connsiteX9" fmla="*/ 990600 w 1486852"/>
                <a:gd name="connsiteY9" fmla="*/ 64770 h 516255"/>
                <a:gd name="connsiteX10" fmla="*/ 990600 w 1486852"/>
                <a:gd name="connsiteY10" fmla="*/ 64770 h 516255"/>
                <a:gd name="connsiteX11" fmla="*/ 1137285 w 1486852"/>
                <a:gd name="connsiteY11" fmla="*/ 267653 h 516255"/>
                <a:gd name="connsiteX12" fmla="*/ 1137285 w 1486852"/>
                <a:gd name="connsiteY12" fmla="*/ 267653 h 516255"/>
                <a:gd name="connsiteX13" fmla="*/ 1137285 w 1486852"/>
                <a:gd name="connsiteY13" fmla="*/ 267653 h 516255"/>
                <a:gd name="connsiteX14" fmla="*/ 1137285 w 1486852"/>
                <a:gd name="connsiteY14" fmla="*/ 267653 h 516255"/>
                <a:gd name="connsiteX15" fmla="*/ 1137285 w 1486852"/>
                <a:gd name="connsiteY15" fmla="*/ 267653 h 516255"/>
                <a:gd name="connsiteX16" fmla="*/ 1137285 w 1486852"/>
                <a:gd name="connsiteY16" fmla="*/ 267653 h 516255"/>
                <a:gd name="connsiteX17" fmla="*/ 1137285 w 1486852"/>
                <a:gd name="connsiteY17" fmla="*/ 267653 h 516255"/>
                <a:gd name="connsiteX18" fmla="*/ 1137285 w 1486852"/>
                <a:gd name="connsiteY18" fmla="*/ 267653 h 516255"/>
                <a:gd name="connsiteX19" fmla="*/ 1137285 w 1486852"/>
                <a:gd name="connsiteY19" fmla="*/ 267653 h 516255"/>
                <a:gd name="connsiteX20" fmla="*/ 1137285 w 1486852"/>
                <a:gd name="connsiteY20" fmla="*/ 267653 h 516255"/>
                <a:gd name="connsiteX21" fmla="*/ 1138238 w 1486852"/>
                <a:gd name="connsiteY21" fmla="*/ 267653 h 516255"/>
                <a:gd name="connsiteX22" fmla="*/ 1138238 w 1486852"/>
                <a:gd name="connsiteY22" fmla="*/ 268605 h 516255"/>
                <a:gd name="connsiteX23" fmla="*/ 1137285 w 1486852"/>
                <a:gd name="connsiteY23" fmla="*/ 267653 h 516255"/>
                <a:gd name="connsiteX24" fmla="*/ 1137285 w 1486852"/>
                <a:gd name="connsiteY24" fmla="*/ 267653 h 516255"/>
                <a:gd name="connsiteX25" fmla="*/ 609600 w 1486852"/>
                <a:gd name="connsiteY25" fmla="*/ 0 h 516255"/>
                <a:gd name="connsiteX26" fmla="*/ 609600 w 1486852"/>
                <a:gd name="connsiteY26" fmla="*/ 0 h 516255"/>
                <a:gd name="connsiteX27" fmla="*/ 609600 w 1486852"/>
                <a:gd name="connsiteY27" fmla="*/ 0 h 516255"/>
                <a:gd name="connsiteX28" fmla="*/ 609600 w 1486852"/>
                <a:gd name="connsiteY28" fmla="*/ 0 h 516255"/>
                <a:gd name="connsiteX29" fmla="*/ 609600 w 1486852"/>
                <a:gd name="connsiteY29" fmla="*/ 0 h 516255"/>
                <a:gd name="connsiteX30" fmla="*/ 0 w 1486852"/>
                <a:gd name="connsiteY30" fmla="*/ 267653 h 516255"/>
                <a:gd name="connsiteX31" fmla="*/ 0 w 1486852"/>
                <a:gd name="connsiteY31" fmla="*/ 267653 h 516255"/>
                <a:gd name="connsiteX32" fmla="*/ 0 w 1486852"/>
                <a:gd name="connsiteY32" fmla="*/ 267653 h 516255"/>
                <a:gd name="connsiteX33" fmla="*/ 0 w 1486852"/>
                <a:gd name="connsiteY33" fmla="*/ 267653 h 516255"/>
                <a:gd name="connsiteX34" fmla="*/ 0 w 1486852"/>
                <a:gd name="connsiteY34" fmla="*/ 267653 h 516255"/>
                <a:gd name="connsiteX35" fmla="*/ 0 w 1486852"/>
                <a:gd name="connsiteY35" fmla="*/ 267653 h 516255"/>
                <a:gd name="connsiteX36" fmla="*/ 0 w 1486852"/>
                <a:gd name="connsiteY36" fmla="*/ 267653 h 516255"/>
                <a:gd name="connsiteX37" fmla="*/ 1486853 w 1486852"/>
                <a:gd name="connsiteY37" fmla="*/ 313373 h 516255"/>
                <a:gd name="connsiteX38" fmla="*/ 1486853 w 1486852"/>
                <a:gd name="connsiteY38" fmla="*/ 313373 h 516255"/>
                <a:gd name="connsiteX39" fmla="*/ 1486853 w 1486852"/>
                <a:gd name="connsiteY39" fmla="*/ 313373 h 516255"/>
                <a:gd name="connsiteX40" fmla="*/ 1486853 w 1486852"/>
                <a:gd name="connsiteY40" fmla="*/ 313373 h 516255"/>
                <a:gd name="connsiteX41" fmla="*/ 1486853 w 1486852"/>
                <a:gd name="connsiteY41" fmla="*/ 313373 h 516255"/>
                <a:gd name="connsiteX42" fmla="*/ 1486853 w 1486852"/>
                <a:gd name="connsiteY42" fmla="*/ 313373 h 516255"/>
                <a:gd name="connsiteX43" fmla="*/ 991553 w 1486852"/>
                <a:gd name="connsiteY43" fmla="*/ 477203 h 516255"/>
                <a:gd name="connsiteX44" fmla="*/ 991553 w 1486852"/>
                <a:gd name="connsiteY44" fmla="*/ 477203 h 516255"/>
                <a:gd name="connsiteX45" fmla="*/ 991553 w 1486852"/>
                <a:gd name="connsiteY45" fmla="*/ 477203 h 516255"/>
                <a:gd name="connsiteX46" fmla="*/ 991553 w 1486852"/>
                <a:gd name="connsiteY46" fmla="*/ 477203 h 516255"/>
                <a:gd name="connsiteX47" fmla="*/ 991553 w 1486852"/>
                <a:gd name="connsiteY47" fmla="*/ 477203 h 516255"/>
                <a:gd name="connsiteX48" fmla="*/ 1111568 w 1486852"/>
                <a:gd name="connsiteY48" fmla="*/ 516255 h 516255"/>
                <a:gd name="connsiteX49" fmla="*/ 1111568 w 1486852"/>
                <a:gd name="connsiteY49" fmla="*/ 516255 h 516255"/>
                <a:gd name="connsiteX50" fmla="*/ 1111568 w 1486852"/>
                <a:gd name="connsiteY50" fmla="*/ 516255 h 516255"/>
                <a:gd name="connsiteX51" fmla="*/ 1111568 w 1486852"/>
                <a:gd name="connsiteY51" fmla="*/ 516255 h 516255"/>
                <a:gd name="connsiteX52" fmla="*/ 1111568 w 1486852"/>
                <a:gd name="connsiteY52" fmla="*/ 516255 h 5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486852" h="516255">
                  <a:moveTo>
                    <a:pt x="1104900" y="359093"/>
                  </a:moveTo>
                  <a:lnTo>
                    <a:pt x="1104900" y="359093"/>
                  </a:lnTo>
                  <a:cubicBezTo>
                    <a:pt x="1105853" y="358140"/>
                    <a:pt x="1106805" y="358140"/>
                    <a:pt x="1107758" y="358140"/>
                  </a:cubicBezTo>
                  <a:cubicBezTo>
                    <a:pt x="1106805" y="359093"/>
                    <a:pt x="1106805" y="359093"/>
                    <a:pt x="1106805" y="360045"/>
                  </a:cubicBezTo>
                  <a:cubicBezTo>
                    <a:pt x="1105853" y="359093"/>
                    <a:pt x="1105853" y="359093"/>
                    <a:pt x="1104900" y="359093"/>
                  </a:cubicBezTo>
                  <a:lnTo>
                    <a:pt x="1104900" y="359093"/>
                  </a:lnTo>
                  <a:close/>
                  <a:moveTo>
                    <a:pt x="990600" y="64770"/>
                  </a:moveTo>
                  <a:cubicBezTo>
                    <a:pt x="989648" y="63818"/>
                    <a:pt x="988695" y="63818"/>
                    <a:pt x="987743" y="62865"/>
                  </a:cubicBezTo>
                  <a:cubicBezTo>
                    <a:pt x="988695" y="62865"/>
                    <a:pt x="989648" y="62865"/>
                    <a:pt x="990600" y="63818"/>
                  </a:cubicBezTo>
                  <a:cubicBezTo>
                    <a:pt x="990600" y="64770"/>
                    <a:pt x="990600" y="64770"/>
                    <a:pt x="990600" y="64770"/>
                  </a:cubicBezTo>
                  <a:lnTo>
                    <a:pt x="990600" y="64770"/>
                  </a:lnTo>
                  <a:close/>
                  <a:moveTo>
                    <a:pt x="1137285" y="267653"/>
                  </a:move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lnTo>
                    <a:pt x="1137285" y="267653"/>
                  </a:ln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7285" y="267653"/>
                    <a:pt x="1137285" y="267653"/>
                  </a:cubicBezTo>
                  <a:cubicBezTo>
                    <a:pt x="1137285" y="267653"/>
                    <a:pt x="1138238" y="267653"/>
                    <a:pt x="1138238" y="267653"/>
                  </a:cubicBezTo>
                  <a:lnTo>
                    <a:pt x="1138238" y="268605"/>
                  </a:lnTo>
                  <a:cubicBezTo>
                    <a:pt x="1138238" y="267653"/>
                    <a:pt x="1137285" y="267653"/>
                    <a:pt x="1137285" y="267653"/>
                  </a:cubicBezTo>
                  <a:lnTo>
                    <a:pt x="1137285" y="267653"/>
                  </a:lnTo>
                  <a:close/>
                  <a:moveTo>
                    <a:pt x="609600" y="0"/>
                  </a:move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lnTo>
                    <a:pt x="609600" y="0"/>
                  </a:lnTo>
                  <a:close/>
                  <a:moveTo>
                    <a:pt x="0" y="267653"/>
                  </a:move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cubicBezTo>
                    <a:pt x="0" y="267653"/>
                    <a:pt x="0" y="267653"/>
                    <a:pt x="0" y="267653"/>
                  </a:cubicBezTo>
                  <a:lnTo>
                    <a:pt x="0" y="267653"/>
                  </a:lnTo>
                  <a:lnTo>
                    <a:pt x="0" y="267653"/>
                  </a:lnTo>
                  <a:close/>
                  <a:moveTo>
                    <a:pt x="1486853" y="313373"/>
                  </a:moveTo>
                  <a:lnTo>
                    <a:pt x="1486853" y="313373"/>
                  </a:lnTo>
                  <a:cubicBezTo>
                    <a:pt x="1486853" y="313373"/>
                    <a:pt x="1486853" y="313373"/>
                    <a:pt x="1486853" y="313373"/>
                  </a:cubicBezTo>
                  <a:cubicBezTo>
                    <a:pt x="1486853" y="313373"/>
                    <a:pt x="1486853" y="313373"/>
                    <a:pt x="1486853" y="313373"/>
                  </a:cubicBezTo>
                  <a:lnTo>
                    <a:pt x="1486853" y="313373"/>
                  </a:lnTo>
                  <a:lnTo>
                    <a:pt x="1486853" y="313373"/>
                  </a:lnTo>
                  <a:close/>
                  <a:moveTo>
                    <a:pt x="991553" y="477203"/>
                  </a:move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lnTo>
                    <a:pt x="991553" y="477203"/>
                  </a:lnTo>
                  <a:close/>
                  <a:moveTo>
                    <a:pt x="1111568" y="516255"/>
                  </a:move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lnTo>
                    <a:pt x="1111568" y="516255"/>
                  </a:lnTo>
                  <a:close/>
                </a:path>
              </a:pathLst>
            </a:custGeom>
            <a:solidFill>
              <a:srgbClr val="ECD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D69A129-5899-47BD-BC3B-A3020CF33882}"/>
                </a:ext>
              </a:extLst>
            </p:cNvPr>
            <p:cNvSpPr/>
            <p:nvPr/>
          </p:nvSpPr>
          <p:spPr>
            <a:xfrm>
              <a:off x="6359606" y="5041607"/>
              <a:ext cx="2256993" cy="579994"/>
            </a:xfrm>
            <a:custGeom>
              <a:avLst/>
              <a:gdLst>
                <a:gd name="connsiteX0" fmla="*/ 2236605 w 2256993"/>
                <a:gd name="connsiteY0" fmla="*/ 252042 h 579994"/>
                <a:gd name="connsiteX1" fmla="*/ 2057535 w 2256993"/>
                <a:gd name="connsiteY1" fmla="*/ 147267 h 579994"/>
                <a:gd name="connsiteX2" fmla="*/ 1901325 w 2256993"/>
                <a:gd name="connsiteY2" fmla="*/ 93927 h 579994"/>
                <a:gd name="connsiteX3" fmla="*/ 1738447 w 2256993"/>
                <a:gd name="connsiteY3" fmla="*/ 47254 h 579994"/>
                <a:gd name="connsiteX4" fmla="*/ 1624147 w 2256993"/>
                <a:gd name="connsiteY4" fmla="*/ 39634 h 579994"/>
                <a:gd name="connsiteX5" fmla="*/ 1514610 w 2256993"/>
                <a:gd name="connsiteY5" fmla="*/ 32014 h 579994"/>
                <a:gd name="connsiteX6" fmla="*/ 1239337 w 2256993"/>
                <a:gd name="connsiteY6" fmla="*/ 3439 h 579994"/>
                <a:gd name="connsiteX7" fmla="*/ 948825 w 2256993"/>
                <a:gd name="connsiteY7" fmla="*/ 14869 h 579994"/>
                <a:gd name="connsiteX8" fmla="*/ 664980 w 2256993"/>
                <a:gd name="connsiteY8" fmla="*/ 40587 h 579994"/>
                <a:gd name="connsiteX9" fmla="*/ 387802 w 2256993"/>
                <a:gd name="connsiteY9" fmla="*/ 82497 h 579994"/>
                <a:gd name="connsiteX10" fmla="*/ 247785 w 2256993"/>
                <a:gd name="connsiteY10" fmla="*/ 111072 h 579994"/>
                <a:gd name="connsiteX11" fmla="*/ 127770 w 2256993"/>
                <a:gd name="connsiteY11" fmla="*/ 151077 h 579994"/>
                <a:gd name="connsiteX12" fmla="*/ 58237 w 2256993"/>
                <a:gd name="connsiteY12" fmla="*/ 197749 h 579994"/>
                <a:gd name="connsiteX13" fmla="*/ 5850 w 2256993"/>
                <a:gd name="connsiteY13" fmla="*/ 252994 h 579994"/>
                <a:gd name="connsiteX14" fmla="*/ 85860 w 2256993"/>
                <a:gd name="connsiteY14" fmla="*/ 386344 h 579994"/>
                <a:gd name="connsiteX15" fmla="*/ 203970 w 2256993"/>
                <a:gd name="connsiteY15" fmla="*/ 440637 h 579994"/>
                <a:gd name="connsiteX16" fmla="*/ 334462 w 2256993"/>
                <a:gd name="connsiteY16" fmla="*/ 468260 h 579994"/>
                <a:gd name="connsiteX17" fmla="*/ 608782 w 2256993"/>
                <a:gd name="connsiteY17" fmla="*/ 523504 h 579994"/>
                <a:gd name="connsiteX18" fmla="*/ 893580 w 2256993"/>
                <a:gd name="connsiteY18" fmla="*/ 547317 h 579994"/>
                <a:gd name="connsiteX19" fmla="*/ 1124085 w 2256993"/>
                <a:gd name="connsiteY19" fmla="*/ 558747 h 579994"/>
                <a:gd name="connsiteX20" fmla="*/ 1279342 w 2256993"/>
                <a:gd name="connsiteY20" fmla="*/ 578750 h 579994"/>
                <a:gd name="connsiteX21" fmla="*/ 1435552 w 2256993"/>
                <a:gd name="connsiteY21" fmla="*/ 572082 h 579994"/>
                <a:gd name="connsiteX22" fmla="*/ 1612717 w 2256993"/>
                <a:gd name="connsiteY22" fmla="*/ 556842 h 579994"/>
                <a:gd name="connsiteX23" fmla="*/ 1778452 w 2256993"/>
                <a:gd name="connsiteY23" fmla="*/ 527315 h 579994"/>
                <a:gd name="connsiteX24" fmla="*/ 2002290 w 2256993"/>
                <a:gd name="connsiteY24" fmla="*/ 473974 h 579994"/>
                <a:gd name="connsiteX25" fmla="*/ 2148022 w 2256993"/>
                <a:gd name="connsiteY25" fmla="*/ 409204 h 579994"/>
                <a:gd name="connsiteX26" fmla="*/ 2210887 w 2256993"/>
                <a:gd name="connsiteY26" fmla="*/ 364437 h 579994"/>
                <a:gd name="connsiteX27" fmla="*/ 2241367 w 2256993"/>
                <a:gd name="connsiteY27" fmla="*/ 255852 h 579994"/>
                <a:gd name="connsiteX28" fmla="*/ 2236605 w 2256993"/>
                <a:gd name="connsiteY28" fmla="*/ 252042 h 579994"/>
                <a:gd name="connsiteX29" fmla="*/ 1828935 w 2256993"/>
                <a:gd name="connsiteY29" fmla="*/ 413967 h 579994"/>
                <a:gd name="connsiteX30" fmla="*/ 1828935 w 2256993"/>
                <a:gd name="connsiteY30" fmla="*/ 413967 h 579994"/>
                <a:gd name="connsiteX31" fmla="*/ 1828935 w 2256993"/>
                <a:gd name="connsiteY31" fmla="*/ 413967 h 579994"/>
                <a:gd name="connsiteX32" fmla="*/ 1828935 w 2256993"/>
                <a:gd name="connsiteY32" fmla="*/ 413967 h 579994"/>
                <a:gd name="connsiteX33" fmla="*/ 1828935 w 2256993"/>
                <a:gd name="connsiteY33" fmla="*/ 413967 h 579994"/>
                <a:gd name="connsiteX34" fmla="*/ 1828935 w 2256993"/>
                <a:gd name="connsiteY34" fmla="*/ 413967 h 579994"/>
                <a:gd name="connsiteX35" fmla="*/ 1446030 w 2256993"/>
                <a:gd name="connsiteY35" fmla="*/ 460640 h 579994"/>
                <a:gd name="connsiteX36" fmla="*/ 1446030 w 2256993"/>
                <a:gd name="connsiteY36" fmla="*/ 460640 h 579994"/>
                <a:gd name="connsiteX37" fmla="*/ 1448887 w 2256993"/>
                <a:gd name="connsiteY37" fmla="*/ 459687 h 579994"/>
                <a:gd name="connsiteX38" fmla="*/ 1447935 w 2256993"/>
                <a:gd name="connsiteY38" fmla="*/ 461592 h 579994"/>
                <a:gd name="connsiteX39" fmla="*/ 1446030 w 2256993"/>
                <a:gd name="connsiteY39" fmla="*/ 460640 h 579994"/>
                <a:gd name="connsiteX40" fmla="*/ 1446030 w 2256993"/>
                <a:gd name="connsiteY40" fmla="*/ 460640 h 579994"/>
                <a:gd name="connsiteX41" fmla="*/ 1478415 w 2256993"/>
                <a:gd name="connsiteY41" fmla="*/ 366342 h 579994"/>
                <a:gd name="connsiteX42" fmla="*/ 1478415 w 2256993"/>
                <a:gd name="connsiteY42" fmla="*/ 366342 h 579994"/>
                <a:gd name="connsiteX43" fmla="*/ 1478415 w 2256993"/>
                <a:gd name="connsiteY43" fmla="*/ 366342 h 579994"/>
                <a:gd name="connsiteX44" fmla="*/ 1478415 w 2256993"/>
                <a:gd name="connsiteY44" fmla="*/ 366342 h 579994"/>
                <a:gd name="connsiteX45" fmla="*/ 1478415 w 2256993"/>
                <a:gd name="connsiteY45" fmla="*/ 366342 h 579994"/>
                <a:gd name="connsiteX46" fmla="*/ 1478415 w 2256993"/>
                <a:gd name="connsiteY46" fmla="*/ 366342 h 579994"/>
                <a:gd name="connsiteX47" fmla="*/ 1478415 w 2256993"/>
                <a:gd name="connsiteY47" fmla="*/ 366342 h 579994"/>
                <a:gd name="connsiteX48" fmla="*/ 1478415 w 2256993"/>
                <a:gd name="connsiteY48" fmla="*/ 366342 h 579994"/>
                <a:gd name="connsiteX49" fmla="*/ 1478415 w 2256993"/>
                <a:gd name="connsiteY49" fmla="*/ 366342 h 579994"/>
                <a:gd name="connsiteX50" fmla="*/ 1478415 w 2256993"/>
                <a:gd name="connsiteY50" fmla="*/ 366342 h 579994"/>
                <a:gd name="connsiteX51" fmla="*/ 1479367 w 2256993"/>
                <a:gd name="connsiteY51" fmla="*/ 366342 h 579994"/>
                <a:gd name="connsiteX52" fmla="*/ 1479367 w 2256993"/>
                <a:gd name="connsiteY52" fmla="*/ 367294 h 579994"/>
                <a:gd name="connsiteX53" fmla="*/ 1478415 w 2256993"/>
                <a:gd name="connsiteY53" fmla="*/ 366342 h 579994"/>
                <a:gd name="connsiteX54" fmla="*/ 1478415 w 2256993"/>
                <a:gd name="connsiteY54" fmla="*/ 366342 h 579994"/>
                <a:gd name="connsiteX55" fmla="*/ 1331730 w 2256993"/>
                <a:gd name="connsiteY55" fmla="*/ 158697 h 579994"/>
                <a:gd name="connsiteX56" fmla="*/ 1328872 w 2256993"/>
                <a:gd name="connsiteY56" fmla="*/ 156792 h 579994"/>
                <a:gd name="connsiteX57" fmla="*/ 1331730 w 2256993"/>
                <a:gd name="connsiteY57" fmla="*/ 157744 h 579994"/>
                <a:gd name="connsiteX58" fmla="*/ 1331730 w 2256993"/>
                <a:gd name="connsiteY58" fmla="*/ 158697 h 579994"/>
                <a:gd name="connsiteX59" fmla="*/ 1331730 w 2256993"/>
                <a:gd name="connsiteY59" fmla="*/ 158697 h 579994"/>
                <a:gd name="connsiteX60" fmla="*/ 949777 w 2256993"/>
                <a:gd name="connsiteY60" fmla="*/ 92022 h 579994"/>
                <a:gd name="connsiteX61" fmla="*/ 949777 w 2256993"/>
                <a:gd name="connsiteY61" fmla="*/ 92022 h 579994"/>
                <a:gd name="connsiteX62" fmla="*/ 949777 w 2256993"/>
                <a:gd name="connsiteY62" fmla="*/ 92022 h 579994"/>
                <a:gd name="connsiteX63" fmla="*/ 949777 w 2256993"/>
                <a:gd name="connsiteY63" fmla="*/ 92022 h 579994"/>
                <a:gd name="connsiteX64" fmla="*/ 949777 w 2256993"/>
                <a:gd name="connsiteY64" fmla="*/ 92022 h 579994"/>
                <a:gd name="connsiteX65" fmla="*/ 339225 w 2256993"/>
                <a:gd name="connsiteY65" fmla="*/ 366342 h 579994"/>
                <a:gd name="connsiteX66" fmla="*/ 339225 w 2256993"/>
                <a:gd name="connsiteY66" fmla="*/ 366342 h 579994"/>
                <a:gd name="connsiteX67" fmla="*/ 339225 w 2256993"/>
                <a:gd name="connsiteY67" fmla="*/ 366342 h 579994"/>
                <a:gd name="connsiteX68" fmla="*/ 339225 w 2256993"/>
                <a:gd name="connsiteY68" fmla="*/ 366342 h 579994"/>
                <a:gd name="connsiteX69" fmla="*/ 339225 w 2256993"/>
                <a:gd name="connsiteY69" fmla="*/ 366342 h 579994"/>
                <a:gd name="connsiteX70" fmla="*/ 339225 w 2256993"/>
                <a:gd name="connsiteY70" fmla="*/ 366342 h 579994"/>
                <a:gd name="connsiteX71" fmla="*/ 339225 w 2256993"/>
                <a:gd name="connsiteY71" fmla="*/ 366342 h 5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56993" h="579994">
                  <a:moveTo>
                    <a:pt x="2236605" y="252042"/>
                  </a:moveTo>
                  <a:cubicBezTo>
                    <a:pt x="2183265" y="204417"/>
                    <a:pt x="2125162" y="172032"/>
                    <a:pt x="2057535" y="147267"/>
                  </a:cubicBezTo>
                  <a:cubicBezTo>
                    <a:pt x="2006100" y="128217"/>
                    <a:pt x="1953712" y="111072"/>
                    <a:pt x="1901325" y="93927"/>
                  </a:cubicBezTo>
                  <a:cubicBezTo>
                    <a:pt x="1847985" y="76782"/>
                    <a:pt x="1794645" y="50112"/>
                    <a:pt x="1738447" y="47254"/>
                  </a:cubicBezTo>
                  <a:cubicBezTo>
                    <a:pt x="1700347" y="44397"/>
                    <a:pt x="1662247" y="42492"/>
                    <a:pt x="1624147" y="39634"/>
                  </a:cubicBezTo>
                  <a:cubicBezTo>
                    <a:pt x="1588905" y="37729"/>
                    <a:pt x="1549852" y="39634"/>
                    <a:pt x="1514610" y="32014"/>
                  </a:cubicBezTo>
                  <a:cubicBezTo>
                    <a:pt x="1424122" y="12964"/>
                    <a:pt x="1330777" y="12012"/>
                    <a:pt x="1239337" y="3439"/>
                  </a:cubicBezTo>
                  <a:cubicBezTo>
                    <a:pt x="1142182" y="-6086"/>
                    <a:pt x="1045027" y="6297"/>
                    <a:pt x="948825" y="14869"/>
                  </a:cubicBezTo>
                  <a:cubicBezTo>
                    <a:pt x="854527" y="23442"/>
                    <a:pt x="759277" y="29157"/>
                    <a:pt x="664980" y="40587"/>
                  </a:cubicBezTo>
                  <a:cubicBezTo>
                    <a:pt x="572587" y="52017"/>
                    <a:pt x="480195" y="65352"/>
                    <a:pt x="387802" y="82497"/>
                  </a:cubicBezTo>
                  <a:cubicBezTo>
                    <a:pt x="341130" y="91069"/>
                    <a:pt x="294457" y="100594"/>
                    <a:pt x="247785" y="111072"/>
                  </a:cubicBezTo>
                  <a:cubicBezTo>
                    <a:pt x="206827" y="120597"/>
                    <a:pt x="165870" y="132027"/>
                    <a:pt x="127770" y="151077"/>
                  </a:cubicBezTo>
                  <a:cubicBezTo>
                    <a:pt x="102052" y="163459"/>
                    <a:pt x="79192" y="179652"/>
                    <a:pt x="58237" y="197749"/>
                  </a:cubicBezTo>
                  <a:cubicBezTo>
                    <a:pt x="39187" y="213942"/>
                    <a:pt x="15375" y="228229"/>
                    <a:pt x="5850" y="252994"/>
                  </a:cubicBezTo>
                  <a:cubicBezTo>
                    <a:pt x="-18915" y="313954"/>
                    <a:pt x="40140" y="360627"/>
                    <a:pt x="85860" y="386344"/>
                  </a:cubicBezTo>
                  <a:cubicBezTo>
                    <a:pt x="123007" y="406347"/>
                    <a:pt x="163012" y="426349"/>
                    <a:pt x="203970" y="440637"/>
                  </a:cubicBezTo>
                  <a:cubicBezTo>
                    <a:pt x="246832" y="455877"/>
                    <a:pt x="290647" y="459687"/>
                    <a:pt x="334462" y="468260"/>
                  </a:cubicBezTo>
                  <a:cubicBezTo>
                    <a:pt x="425902" y="484452"/>
                    <a:pt x="516390" y="508265"/>
                    <a:pt x="608782" y="523504"/>
                  </a:cubicBezTo>
                  <a:cubicBezTo>
                    <a:pt x="702127" y="538744"/>
                    <a:pt x="798330" y="544460"/>
                    <a:pt x="893580" y="547317"/>
                  </a:cubicBezTo>
                  <a:cubicBezTo>
                    <a:pt x="970732" y="549222"/>
                    <a:pt x="1046932" y="547317"/>
                    <a:pt x="1124085" y="558747"/>
                  </a:cubicBezTo>
                  <a:cubicBezTo>
                    <a:pt x="1175520" y="566367"/>
                    <a:pt x="1226955" y="574940"/>
                    <a:pt x="1279342" y="578750"/>
                  </a:cubicBezTo>
                  <a:cubicBezTo>
                    <a:pt x="1331730" y="582560"/>
                    <a:pt x="1383165" y="576844"/>
                    <a:pt x="1435552" y="572082"/>
                  </a:cubicBezTo>
                  <a:cubicBezTo>
                    <a:pt x="1494607" y="567319"/>
                    <a:pt x="1553662" y="562557"/>
                    <a:pt x="1612717" y="556842"/>
                  </a:cubicBezTo>
                  <a:cubicBezTo>
                    <a:pt x="1667962" y="552080"/>
                    <a:pt x="1725112" y="546365"/>
                    <a:pt x="1778452" y="527315"/>
                  </a:cubicBezTo>
                  <a:cubicBezTo>
                    <a:pt x="1850842" y="502549"/>
                    <a:pt x="1926090" y="486357"/>
                    <a:pt x="2002290" y="473974"/>
                  </a:cubicBezTo>
                  <a:cubicBezTo>
                    <a:pt x="2054677" y="465402"/>
                    <a:pt x="2108970" y="448257"/>
                    <a:pt x="2148022" y="409204"/>
                  </a:cubicBezTo>
                  <a:cubicBezTo>
                    <a:pt x="2166120" y="391107"/>
                    <a:pt x="2191837" y="382535"/>
                    <a:pt x="2210887" y="364437"/>
                  </a:cubicBezTo>
                  <a:cubicBezTo>
                    <a:pt x="2239462" y="339672"/>
                    <a:pt x="2279467" y="291094"/>
                    <a:pt x="2241367" y="255852"/>
                  </a:cubicBezTo>
                  <a:cubicBezTo>
                    <a:pt x="2239462" y="254899"/>
                    <a:pt x="2237557" y="252994"/>
                    <a:pt x="2236605" y="252042"/>
                  </a:cubicBezTo>
                  <a:close/>
                  <a:moveTo>
                    <a:pt x="1828935" y="413967"/>
                  </a:move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lnTo>
                    <a:pt x="1828935" y="413967"/>
                  </a:lnTo>
                  <a:close/>
                  <a:moveTo>
                    <a:pt x="1446030" y="460640"/>
                  </a:moveTo>
                  <a:lnTo>
                    <a:pt x="1446030" y="460640"/>
                  </a:lnTo>
                  <a:cubicBezTo>
                    <a:pt x="1446982" y="459687"/>
                    <a:pt x="1447935" y="459687"/>
                    <a:pt x="1448887" y="459687"/>
                  </a:cubicBezTo>
                  <a:cubicBezTo>
                    <a:pt x="1447935" y="460640"/>
                    <a:pt x="1447935" y="460640"/>
                    <a:pt x="1447935" y="461592"/>
                  </a:cubicBezTo>
                  <a:cubicBezTo>
                    <a:pt x="1447935" y="461592"/>
                    <a:pt x="1446982" y="460640"/>
                    <a:pt x="1446030" y="460640"/>
                  </a:cubicBezTo>
                  <a:lnTo>
                    <a:pt x="1446030" y="460640"/>
                  </a:lnTo>
                  <a:close/>
                  <a:moveTo>
                    <a:pt x="1478415" y="366342"/>
                  </a:move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lnTo>
                    <a:pt x="1478415" y="366342"/>
                  </a:ln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8415" y="366342"/>
                    <a:pt x="1478415" y="366342"/>
                  </a:cubicBezTo>
                  <a:cubicBezTo>
                    <a:pt x="1478415" y="366342"/>
                    <a:pt x="1479367" y="366342"/>
                    <a:pt x="1479367" y="366342"/>
                  </a:cubicBezTo>
                  <a:lnTo>
                    <a:pt x="1479367" y="367294"/>
                  </a:lnTo>
                  <a:cubicBezTo>
                    <a:pt x="1479367" y="366342"/>
                    <a:pt x="1478415" y="366342"/>
                    <a:pt x="1478415" y="366342"/>
                  </a:cubicBezTo>
                  <a:lnTo>
                    <a:pt x="1478415" y="366342"/>
                  </a:lnTo>
                  <a:close/>
                  <a:moveTo>
                    <a:pt x="1331730" y="158697"/>
                  </a:moveTo>
                  <a:cubicBezTo>
                    <a:pt x="1330777" y="157744"/>
                    <a:pt x="1329825" y="157744"/>
                    <a:pt x="1328872" y="156792"/>
                  </a:cubicBezTo>
                  <a:cubicBezTo>
                    <a:pt x="1329825" y="156792"/>
                    <a:pt x="1330777" y="156792"/>
                    <a:pt x="1331730" y="157744"/>
                  </a:cubicBezTo>
                  <a:cubicBezTo>
                    <a:pt x="1331730" y="157744"/>
                    <a:pt x="1331730" y="157744"/>
                    <a:pt x="1331730" y="158697"/>
                  </a:cubicBezTo>
                  <a:lnTo>
                    <a:pt x="1331730" y="158697"/>
                  </a:lnTo>
                  <a:close/>
                  <a:moveTo>
                    <a:pt x="949777" y="92022"/>
                  </a:move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lnTo>
                    <a:pt x="949777" y="92022"/>
                  </a:lnTo>
                  <a:close/>
                  <a:moveTo>
                    <a:pt x="339225" y="366342"/>
                  </a:moveTo>
                  <a:lnTo>
                    <a:pt x="339225" y="366342"/>
                  </a:lnTo>
                  <a:cubicBezTo>
                    <a:pt x="340177" y="366342"/>
                    <a:pt x="340177" y="366342"/>
                    <a:pt x="339225" y="366342"/>
                  </a:cubicBezTo>
                  <a:cubicBezTo>
                    <a:pt x="340177" y="366342"/>
                    <a:pt x="340177" y="366342"/>
                    <a:pt x="339225" y="366342"/>
                  </a:cubicBezTo>
                  <a:lnTo>
                    <a:pt x="339225" y="366342"/>
                  </a:lnTo>
                  <a:lnTo>
                    <a:pt x="339225" y="366342"/>
                  </a:lnTo>
                  <a:lnTo>
                    <a:pt x="339225" y="366342"/>
                  </a:lnTo>
                  <a:close/>
                </a:path>
              </a:pathLst>
            </a:custGeom>
            <a:solidFill>
              <a:srgbClr val="974D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8277F2F-6BC2-44C4-A0FE-64A6DD29FA93}"/>
                </a:ext>
              </a:extLst>
            </p:cNvPr>
            <p:cNvSpPr/>
            <p:nvPr/>
          </p:nvSpPr>
          <p:spPr>
            <a:xfrm>
              <a:off x="8170443" y="5414656"/>
              <a:ext cx="282892" cy="94258"/>
            </a:xfrm>
            <a:custGeom>
              <a:avLst/>
              <a:gdLst>
                <a:gd name="connsiteX0" fmla="*/ 199072 w 282892"/>
                <a:gd name="connsiteY0" fmla="*/ 2818 h 94258"/>
                <a:gd name="connsiteX1" fmla="*/ 91440 w 282892"/>
                <a:gd name="connsiteY1" fmla="*/ 19011 h 94258"/>
                <a:gd name="connsiteX2" fmla="*/ 39053 w 282892"/>
                <a:gd name="connsiteY2" fmla="*/ 29488 h 94258"/>
                <a:gd name="connsiteX3" fmla="*/ 2858 w 282892"/>
                <a:gd name="connsiteY3" fmla="*/ 42823 h 94258"/>
                <a:gd name="connsiteX4" fmla="*/ 0 w 282892"/>
                <a:gd name="connsiteY4" fmla="*/ 94258 h 94258"/>
                <a:gd name="connsiteX5" fmla="*/ 19050 w 282892"/>
                <a:gd name="connsiteY5" fmla="*/ 90448 h 94258"/>
                <a:gd name="connsiteX6" fmla="*/ 147638 w 282892"/>
                <a:gd name="connsiteY6" fmla="*/ 52348 h 94258"/>
                <a:gd name="connsiteX7" fmla="*/ 219075 w 282892"/>
                <a:gd name="connsiteY7" fmla="*/ 35203 h 94258"/>
                <a:gd name="connsiteX8" fmla="*/ 282892 w 282892"/>
                <a:gd name="connsiteY8" fmla="*/ 913 h 94258"/>
                <a:gd name="connsiteX9" fmla="*/ 199072 w 282892"/>
                <a:gd name="connsiteY9" fmla="*/ 2818 h 9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94258">
                  <a:moveTo>
                    <a:pt x="199072" y="2818"/>
                  </a:moveTo>
                  <a:cubicBezTo>
                    <a:pt x="162878" y="1866"/>
                    <a:pt x="126683" y="10438"/>
                    <a:pt x="91440" y="19011"/>
                  </a:cubicBezTo>
                  <a:cubicBezTo>
                    <a:pt x="74295" y="22821"/>
                    <a:pt x="56197" y="26631"/>
                    <a:pt x="39053" y="29488"/>
                  </a:cubicBezTo>
                  <a:cubicBezTo>
                    <a:pt x="25717" y="31393"/>
                    <a:pt x="7620" y="29488"/>
                    <a:pt x="2858" y="42823"/>
                  </a:cubicBezTo>
                  <a:cubicBezTo>
                    <a:pt x="0" y="48538"/>
                    <a:pt x="4763" y="92353"/>
                    <a:pt x="0" y="94258"/>
                  </a:cubicBezTo>
                  <a:cubicBezTo>
                    <a:pt x="6667" y="92353"/>
                    <a:pt x="12383" y="91401"/>
                    <a:pt x="19050" y="90448"/>
                  </a:cubicBezTo>
                  <a:cubicBezTo>
                    <a:pt x="62865" y="79971"/>
                    <a:pt x="104775" y="64731"/>
                    <a:pt x="147638" y="52348"/>
                  </a:cubicBezTo>
                  <a:cubicBezTo>
                    <a:pt x="171450" y="45681"/>
                    <a:pt x="195263" y="42823"/>
                    <a:pt x="219075" y="35203"/>
                  </a:cubicBezTo>
                  <a:cubicBezTo>
                    <a:pt x="241935" y="27583"/>
                    <a:pt x="260985" y="12343"/>
                    <a:pt x="282892" y="913"/>
                  </a:cubicBezTo>
                  <a:cubicBezTo>
                    <a:pt x="253365" y="-1944"/>
                    <a:pt x="226695" y="2818"/>
                    <a:pt x="199072" y="2818"/>
                  </a:cubicBez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D2841D3-3C6C-4784-9F5D-074B4E101D43}"/>
                </a:ext>
              </a:extLst>
            </p:cNvPr>
            <p:cNvSpPr/>
            <p:nvPr/>
          </p:nvSpPr>
          <p:spPr>
            <a:xfrm>
              <a:off x="7635138" y="5536595"/>
              <a:ext cx="323850" cy="38283"/>
            </a:xfrm>
            <a:custGeom>
              <a:avLst/>
              <a:gdLst>
                <a:gd name="connsiteX0" fmla="*/ 0 w 323850"/>
                <a:gd name="connsiteY0" fmla="*/ 34232 h 38283"/>
                <a:gd name="connsiteX1" fmla="*/ 323850 w 323850"/>
                <a:gd name="connsiteY1" fmla="*/ 18039 h 38283"/>
                <a:gd name="connsiteX2" fmla="*/ 0 w 323850"/>
                <a:gd name="connsiteY2" fmla="*/ 34232 h 38283"/>
                <a:gd name="connsiteX3" fmla="*/ 0 w 323850"/>
                <a:gd name="connsiteY3" fmla="*/ 34232 h 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8283">
                  <a:moveTo>
                    <a:pt x="0" y="34232"/>
                  </a:moveTo>
                  <a:cubicBezTo>
                    <a:pt x="106680" y="44709"/>
                    <a:pt x="214313" y="33279"/>
                    <a:pt x="323850" y="18039"/>
                  </a:cubicBezTo>
                  <a:cubicBezTo>
                    <a:pt x="211455" y="-3868"/>
                    <a:pt x="102870" y="-13393"/>
                    <a:pt x="0" y="34232"/>
                  </a:cubicBezTo>
                  <a:lnTo>
                    <a:pt x="0" y="3423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29DD00A-B472-45A3-94EE-47B7459DD677}"/>
                </a:ext>
              </a:extLst>
            </p:cNvPr>
            <p:cNvSpPr/>
            <p:nvPr/>
          </p:nvSpPr>
          <p:spPr>
            <a:xfrm>
              <a:off x="7006488" y="5517260"/>
              <a:ext cx="314325" cy="37927"/>
            </a:xfrm>
            <a:custGeom>
              <a:avLst/>
              <a:gdLst>
                <a:gd name="connsiteX0" fmla="*/ 0 w 314325"/>
                <a:gd name="connsiteY0" fmla="*/ 4036 h 37927"/>
                <a:gd name="connsiteX1" fmla="*/ 314325 w 314325"/>
                <a:gd name="connsiteY1" fmla="*/ 28801 h 37927"/>
                <a:gd name="connsiteX2" fmla="*/ 0 w 314325"/>
                <a:gd name="connsiteY2" fmla="*/ 4036 h 37927"/>
                <a:gd name="connsiteX3" fmla="*/ 0 w 314325"/>
                <a:gd name="connsiteY3" fmla="*/ 4036 h 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37927">
                  <a:moveTo>
                    <a:pt x="0" y="4036"/>
                  </a:moveTo>
                  <a:cubicBezTo>
                    <a:pt x="103822" y="16419"/>
                    <a:pt x="204788" y="55471"/>
                    <a:pt x="314325" y="28801"/>
                  </a:cubicBezTo>
                  <a:cubicBezTo>
                    <a:pt x="257175" y="6894"/>
                    <a:pt x="86677" y="-7394"/>
                    <a:pt x="0" y="4036"/>
                  </a:cubicBezTo>
                  <a:lnTo>
                    <a:pt x="0" y="4036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384E19F-C26A-4411-AB3B-297881D91226}"/>
                </a:ext>
              </a:extLst>
            </p:cNvPr>
            <p:cNvSpPr/>
            <p:nvPr/>
          </p:nvSpPr>
          <p:spPr>
            <a:xfrm>
              <a:off x="6701688" y="5451159"/>
              <a:ext cx="161925" cy="47277"/>
            </a:xfrm>
            <a:custGeom>
              <a:avLst/>
              <a:gdLst>
                <a:gd name="connsiteX0" fmla="*/ 119063 w 161925"/>
                <a:gd name="connsiteY0" fmla="*/ 605 h 47277"/>
                <a:gd name="connsiteX1" fmla="*/ 0 w 161925"/>
                <a:gd name="connsiteY1" fmla="*/ 15845 h 47277"/>
                <a:gd name="connsiteX2" fmla="*/ 161925 w 161925"/>
                <a:gd name="connsiteY2" fmla="*/ 47278 h 47277"/>
                <a:gd name="connsiteX3" fmla="*/ 119063 w 161925"/>
                <a:gd name="connsiteY3" fmla="*/ 605 h 47277"/>
                <a:gd name="connsiteX4" fmla="*/ 119063 w 161925"/>
                <a:gd name="connsiteY4" fmla="*/ 605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7277">
                  <a:moveTo>
                    <a:pt x="119063" y="605"/>
                  </a:moveTo>
                  <a:cubicBezTo>
                    <a:pt x="78105" y="-2252"/>
                    <a:pt x="39053" y="5368"/>
                    <a:pt x="0" y="15845"/>
                  </a:cubicBezTo>
                  <a:cubicBezTo>
                    <a:pt x="54293" y="25370"/>
                    <a:pt x="107632" y="35848"/>
                    <a:pt x="161925" y="47278"/>
                  </a:cubicBezTo>
                  <a:cubicBezTo>
                    <a:pt x="160020" y="16798"/>
                    <a:pt x="145733" y="2510"/>
                    <a:pt x="119063" y="605"/>
                  </a:cubicBezTo>
                  <a:lnTo>
                    <a:pt x="119063" y="605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8474D7E-B2F4-4C64-BAA6-412497CD296F}"/>
                </a:ext>
              </a:extLst>
            </p:cNvPr>
            <p:cNvSpPr/>
            <p:nvPr/>
          </p:nvSpPr>
          <p:spPr>
            <a:xfrm>
              <a:off x="6444916" y="5049069"/>
              <a:ext cx="2066226" cy="493423"/>
            </a:xfrm>
            <a:custGeom>
              <a:avLst/>
              <a:gdLst>
                <a:gd name="connsiteX0" fmla="*/ 2042709 w 2066226"/>
                <a:gd name="connsiteY0" fmla="*/ 229340 h 493423"/>
                <a:gd name="connsiteX1" fmla="*/ 2036994 w 2066226"/>
                <a:gd name="connsiteY1" fmla="*/ 227435 h 493423"/>
                <a:gd name="connsiteX2" fmla="*/ 1980797 w 2066226"/>
                <a:gd name="connsiteY2" fmla="*/ 199812 h 493423"/>
                <a:gd name="connsiteX3" fmla="*/ 1973177 w 2066226"/>
                <a:gd name="connsiteY3" fmla="*/ 183620 h 493423"/>
                <a:gd name="connsiteX4" fmla="*/ 1956984 w 2066226"/>
                <a:gd name="connsiteY4" fmla="*/ 171237 h 493423"/>
                <a:gd name="connsiteX5" fmla="*/ 1843637 w 2066226"/>
                <a:gd name="connsiteY5" fmla="*/ 137900 h 493423"/>
                <a:gd name="connsiteX6" fmla="*/ 1826492 w 2066226"/>
                <a:gd name="connsiteY6" fmla="*/ 130280 h 493423"/>
                <a:gd name="connsiteX7" fmla="*/ 1728384 w 2066226"/>
                <a:gd name="connsiteY7" fmla="*/ 75987 h 493423"/>
                <a:gd name="connsiteX8" fmla="*/ 1623609 w 2066226"/>
                <a:gd name="connsiteY8" fmla="*/ 67415 h 493423"/>
                <a:gd name="connsiteX9" fmla="*/ 1454064 w 2066226"/>
                <a:gd name="connsiteY9" fmla="*/ 44555 h 493423"/>
                <a:gd name="connsiteX10" fmla="*/ 1308332 w 2066226"/>
                <a:gd name="connsiteY10" fmla="*/ 35030 h 493423"/>
                <a:gd name="connsiteX11" fmla="*/ 961622 w 2066226"/>
                <a:gd name="connsiteY11" fmla="*/ 4550 h 493423"/>
                <a:gd name="connsiteX12" fmla="*/ 895899 w 2066226"/>
                <a:gd name="connsiteY12" fmla="*/ 15027 h 493423"/>
                <a:gd name="connsiteX13" fmla="*/ 795887 w 2066226"/>
                <a:gd name="connsiteY13" fmla="*/ 18837 h 493423"/>
                <a:gd name="connsiteX14" fmla="*/ 519662 w 2066226"/>
                <a:gd name="connsiteY14" fmla="*/ 47412 h 493423"/>
                <a:gd name="connsiteX15" fmla="*/ 402504 w 2066226"/>
                <a:gd name="connsiteY15" fmla="*/ 75035 h 493423"/>
                <a:gd name="connsiteX16" fmla="*/ 278679 w 2066226"/>
                <a:gd name="connsiteY16" fmla="*/ 95037 h 493423"/>
                <a:gd name="connsiteX17" fmla="*/ 171047 w 2066226"/>
                <a:gd name="connsiteY17" fmla="*/ 109325 h 493423"/>
                <a:gd name="connsiteX18" fmla="*/ 88179 w 2066226"/>
                <a:gd name="connsiteY18" fmla="*/ 138852 h 493423"/>
                <a:gd name="connsiteX19" fmla="*/ 64367 w 2066226"/>
                <a:gd name="connsiteY19" fmla="*/ 167427 h 493423"/>
                <a:gd name="connsiteX20" fmla="*/ 7217 w 2066226"/>
                <a:gd name="connsiteY20" fmla="*/ 234102 h 493423"/>
                <a:gd name="connsiteX21" fmla="*/ 14837 w 2066226"/>
                <a:gd name="connsiteY21" fmla="*/ 274107 h 493423"/>
                <a:gd name="connsiteX22" fmla="*/ 40554 w 2066226"/>
                <a:gd name="connsiteY22" fmla="*/ 285537 h 493423"/>
                <a:gd name="connsiteX23" fmla="*/ 113897 w 2066226"/>
                <a:gd name="connsiteY23" fmla="*/ 345545 h 493423"/>
                <a:gd name="connsiteX24" fmla="*/ 147234 w 2066226"/>
                <a:gd name="connsiteY24" fmla="*/ 372215 h 493423"/>
                <a:gd name="connsiteX25" fmla="*/ 240579 w 2066226"/>
                <a:gd name="connsiteY25" fmla="*/ 378882 h 493423"/>
                <a:gd name="connsiteX26" fmla="*/ 336782 w 2066226"/>
                <a:gd name="connsiteY26" fmla="*/ 370310 h 493423"/>
                <a:gd name="connsiteX27" fmla="*/ 402504 w 2066226"/>
                <a:gd name="connsiteY27" fmla="*/ 395075 h 493423"/>
                <a:gd name="connsiteX28" fmla="*/ 459654 w 2066226"/>
                <a:gd name="connsiteY28" fmla="*/ 436032 h 493423"/>
                <a:gd name="connsiteX29" fmla="*/ 603482 w 2066226"/>
                <a:gd name="connsiteY29" fmla="*/ 443652 h 493423"/>
                <a:gd name="connsiteX30" fmla="*/ 695874 w 2066226"/>
                <a:gd name="connsiteY30" fmla="*/ 433175 h 493423"/>
                <a:gd name="connsiteX31" fmla="*/ 785409 w 2066226"/>
                <a:gd name="connsiteY31" fmla="*/ 458892 h 493423"/>
                <a:gd name="connsiteX32" fmla="*/ 921617 w 2066226"/>
                <a:gd name="connsiteY32" fmla="*/ 486515 h 493423"/>
                <a:gd name="connsiteX33" fmla="*/ 1061634 w 2066226"/>
                <a:gd name="connsiteY33" fmla="*/ 492230 h 493423"/>
                <a:gd name="connsiteX34" fmla="*/ 1211177 w 2066226"/>
                <a:gd name="connsiteY34" fmla="*/ 480800 h 493423"/>
                <a:gd name="connsiteX35" fmla="*/ 1352147 w 2066226"/>
                <a:gd name="connsiteY35" fmla="*/ 443652 h 493423"/>
                <a:gd name="connsiteX36" fmla="*/ 1526454 w 2066226"/>
                <a:gd name="connsiteY36" fmla="*/ 465560 h 493423"/>
                <a:gd name="connsiteX37" fmla="*/ 1623609 w 2066226"/>
                <a:gd name="connsiteY37" fmla="*/ 455082 h 493423"/>
                <a:gd name="connsiteX38" fmla="*/ 1713144 w 2066226"/>
                <a:gd name="connsiteY38" fmla="*/ 374120 h 493423"/>
                <a:gd name="connsiteX39" fmla="*/ 1798869 w 2066226"/>
                <a:gd name="connsiteY39" fmla="*/ 356975 h 493423"/>
                <a:gd name="connsiteX40" fmla="*/ 1882689 w 2066226"/>
                <a:gd name="connsiteY40" fmla="*/ 334115 h 493423"/>
                <a:gd name="connsiteX41" fmla="*/ 2047472 w 2066226"/>
                <a:gd name="connsiteY41" fmla="*/ 282680 h 493423"/>
                <a:gd name="connsiteX42" fmla="*/ 2062712 w 2066226"/>
                <a:gd name="connsiteY42" fmla="*/ 241722 h 493423"/>
                <a:gd name="connsiteX43" fmla="*/ 2042709 w 2066226"/>
                <a:gd name="connsiteY43" fmla="*/ 229340 h 493423"/>
                <a:gd name="connsiteX44" fmla="*/ 224387 w 2066226"/>
                <a:gd name="connsiteY44" fmla="*/ 343640 h 493423"/>
                <a:gd name="connsiteX45" fmla="*/ 224387 w 2066226"/>
                <a:gd name="connsiteY45" fmla="*/ 343640 h 493423"/>
                <a:gd name="connsiteX46" fmla="*/ 224387 w 2066226"/>
                <a:gd name="connsiteY46" fmla="*/ 343640 h 493423"/>
                <a:gd name="connsiteX47" fmla="*/ 224387 w 2066226"/>
                <a:gd name="connsiteY47" fmla="*/ 343640 h 493423"/>
                <a:gd name="connsiteX48" fmla="*/ 224387 w 2066226"/>
                <a:gd name="connsiteY48" fmla="*/ 343640 h 493423"/>
                <a:gd name="connsiteX49" fmla="*/ 224387 w 2066226"/>
                <a:gd name="connsiteY49" fmla="*/ 343640 h 493423"/>
                <a:gd name="connsiteX50" fmla="*/ 224387 w 2066226"/>
                <a:gd name="connsiteY50" fmla="*/ 343640 h 493423"/>
                <a:gd name="connsiteX51" fmla="*/ 1217844 w 2066226"/>
                <a:gd name="connsiteY51" fmla="*/ 141710 h 493423"/>
                <a:gd name="connsiteX52" fmla="*/ 1214987 w 2066226"/>
                <a:gd name="connsiteY52" fmla="*/ 139805 h 493423"/>
                <a:gd name="connsiteX53" fmla="*/ 1217844 w 2066226"/>
                <a:gd name="connsiteY53" fmla="*/ 140757 h 493423"/>
                <a:gd name="connsiteX54" fmla="*/ 1217844 w 2066226"/>
                <a:gd name="connsiteY54" fmla="*/ 141710 h 493423"/>
                <a:gd name="connsiteX55" fmla="*/ 1217844 w 2066226"/>
                <a:gd name="connsiteY55" fmla="*/ 141710 h 493423"/>
                <a:gd name="connsiteX56" fmla="*/ 1365482 w 2066226"/>
                <a:gd name="connsiteY56" fmla="*/ 343640 h 493423"/>
                <a:gd name="connsiteX57" fmla="*/ 1365482 w 2066226"/>
                <a:gd name="connsiteY57" fmla="*/ 343640 h 493423"/>
                <a:gd name="connsiteX58" fmla="*/ 1365482 w 2066226"/>
                <a:gd name="connsiteY58" fmla="*/ 343640 h 493423"/>
                <a:gd name="connsiteX59" fmla="*/ 1365482 w 2066226"/>
                <a:gd name="connsiteY59" fmla="*/ 343640 h 493423"/>
                <a:gd name="connsiteX60" fmla="*/ 1365482 w 2066226"/>
                <a:gd name="connsiteY60" fmla="*/ 343640 h 493423"/>
                <a:gd name="connsiteX61" fmla="*/ 1365482 w 2066226"/>
                <a:gd name="connsiteY61" fmla="*/ 343640 h 493423"/>
                <a:gd name="connsiteX62" fmla="*/ 1365482 w 2066226"/>
                <a:gd name="connsiteY62" fmla="*/ 343640 h 493423"/>
                <a:gd name="connsiteX63" fmla="*/ 1365482 w 2066226"/>
                <a:gd name="connsiteY63" fmla="*/ 343640 h 493423"/>
                <a:gd name="connsiteX64" fmla="*/ 1365482 w 2066226"/>
                <a:gd name="connsiteY64" fmla="*/ 343640 h 493423"/>
                <a:gd name="connsiteX65" fmla="*/ 1365482 w 2066226"/>
                <a:gd name="connsiteY65" fmla="*/ 343640 h 493423"/>
                <a:gd name="connsiteX66" fmla="*/ 1366434 w 2066226"/>
                <a:gd name="connsiteY66" fmla="*/ 343640 h 493423"/>
                <a:gd name="connsiteX67" fmla="*/ 1366434 w 2066226"/>
                <a:gd name="connsiteY67" fmla="*/ 344592 h 493423"/>
                <a:gd name="connsiteX68" fmla="*/ 1365482 w 2066226"/>
                <a:gd name="connsiteY68" fmla="*/ 343640 h 493423"/>
                <a:gd name="connsiteX69" fmla="*/ 1365482 w 2066226"/>
                <a:gd name="connsiteY69" fmla="*/ 343640 h 493423"/>
                <a:gd name="connsiteX70" fmla="*/ 835892 w 2066226"/>
                <a:gd name="connsiteY70" fmla="*/ 76940 h 493423"/>
                <a:gd name="connsiteX71" fmla="*/ 835892 w 2066226"/>
                <a:gd name="connsiteY71" fmla="*/ 76940 h 493423"/>
                <a:gd name="connsiteX72" fmla="*/ 835892 w 2066226"/>
                <a:gd name="connsiteY72" fmla="*/ 76940 h 493423"/>
                <a:gd name="connsiteX73" fmla="*/ 835892 w 2066226"/>
                <a:gd name="connsiteY73" fmla="*/ 76940 h 493423"/>
                <a:gd name="connsiteX74" fmla="*/ 835892 w 2066226"/>
                <a:gd name="connsiteY74" fmla="*/ 76940 h 493423"/>
                <a:gd name="connsiteX75" fmla="*/ 1333097 w 2066226"/>
                <a:gd name="connsiteY75" fmla="*/ 436032 h 493423"/>
                <a:gd name="connsiteX76" fmla="*/ 1335954 w 2066226"/>
                <a:gd name="connsiteY76" fmla="*/ 435080 h 493423"/>
                <a:gd name="connsiteX77" fmla="*/ 1335002 w 2066226"/>
                <a:gd name="connsiteY77" fmla="*/ 436985 h 493423"/>
                <a:gd name="connsiteX78" fmla="*/ 1333097 w 2066226"/>
                <a:gd name="connsiteY78" fmla="*/ 436032 h 493423"/>
                <a:gd name="connsiteX79" fmla="*/ 1333097 w 2066226"/>
                <a:gd name="connsiteY79" fmla="*/ 436032 h 493423"/>
                <a:gd name="connsiteX80" fmla="*/ 1333097 w 2066226"/>
                <a:gd name="connsiteY80" fmla="*/ 436032 h 493423"/>
                <a:gd name="connsiteX81" fmla="*/ 855894 w 2066226"/>
                <a:gd name="connsiteY81" fmla="*/ 24552 h 493423"/>
                <a:gd name="connsiteX82" fmla="*/ 857799 w 2066226"/>
                <a:gd name="connsiteY82" fmla="*/ 22647 h 493423"/>
                <a:gd name="connsiteX83" fmla="*/ 855894 w 2066226"/>
                <a:gd name="connsiteY83" fmla="*/ 24552 h 493423"/>
                <a:gd name="connsiteX84" fmla="*/ 855894 w 2066226"/>
                <a:gd name="connsiteY84" fmla="*/ 24552 h 49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066226" h="493423">
                  <a:moveTo>
                    <a:pt x="2042709" y="229340"/>
                  </a:moveTo>
                  <a:cubicBezTo>
                    <a:pt x="2040804" y="228387"/>
                    <a:pt x="2038899" y="227435"/>
                    <a:pt x="2036994" y="227435"/>
                  </a:cubicBezTo>
                  <a:cubicBezTo>
                    <a:pt x="2019849" y="220767"/>
                    <a:pt x="1989369" y="217910"/>
                    <a:pt x="1980797" y="199812"/>
                  </a:cubicBezTo>
                  <a:cubicBezTo>
                    <a:pt x="1977939" y="195050"/>
                    <a:pt x="1976987" y="188382"/>
                    <a:pt x="1973177" y="183620"/>
                  </a:cubicBezTo>
                  <a:cubicBezTo>
                    <a:pt x="1969367" y="177905"/>
                    <a:pt x="1962699" y="174095"/>
                    <a:pt x="1956984" y="171237"/>
                  </a:cubicBezTo>
                  <a:cubicBezTo>
                    <a:pt x="1921742" y="153140"/>
                    <a:pt x="1883642" y="140757"/>
                    <a:pt x="1843637" y="137900"/>
                  </a:cubicBezTo>
                  <a:cubicBezTo>
                    <a:pt x="1836017" y="136947"/>
                    <a:pt x="1830302" y="135995"/>
                    <a:pt x="1826492" y="130280"/>
                  </a:cubicBezTo>
                  <a:cubicBezTo>
                    <a:pt x="1798869" y="100752"/>
                    <a:pt x="1767437" y="81702"/>
                    <a:pt x="1728384" y="75987"/>
                  </a:cubicBezTo>
                  <a:cubicBezTo>
                    <a:pt x="1690284" y="70272"/>
                    <a:pt x="1658852" y="80750"/>
                    <a:pt x="1623609" y="67415"/>
                  </a:cubicBezTo>
                  <a:cubicBezTo>
                    <a:pt x="1576937" y="50270"/>
                    <a:pt x="1504547" y="47412"/>
                    <a:pt x="1454064" y="44555"/>
                  </a:cubicBezTo>
                  <a:cubicBezTo>
                    <a:pt x="1404534" y="41697"/>
                    <a:pt x="1356909" y="45507"/>
                    <a:pt x="1308332" y="35030"/>
                  </a:cubicBezTo>
                  <a:cubicBezTo>
                    <a:pt x="1194032" y="12170"/>
                    <a:pt x="1079732" y="-9738"/>
                    <a:pt x="961622" y="4550"/>
                  </a:cubicBezTo>
                  <a:cubicBezTo>
                    <a:pt x="939714" y="4550"/>
                    <a:pt x="917807" y="12170"/>
                    <a:pt x="895899" y="15027"/>
                  </a:cubicBezTo>
                  <a:cubicBezTo>
                    <a:pt x="870182" y="18837"/>
                    <a:pt x="821604" y="15027"/>
                    <a:pt x="795887" y="18837"/>
                  </a:cubicBezTo>
                  <a:cubicBezTo>
                    <a:pt x="695874" y="32172"/>
                    <a:pt x="620627" y="47412"/>
                    <a:pt x="519662" y="47412"/>
                  </a:cubicBezTo>
                  <a:cubicBezTo>
                    <a:pt x="479657" y="47412"/>
                    <a:pt x="443462" y="69320"/>
                    <a:pt x="402504" y="75035"/>
                  </a:cubicBezTo>
                  <a:cubicBezTo>
                    <a:pt x="358689" y="81702"/>
                    <a:pt x="322494" y="94085"/>
                    <a:pt x="278679" y="95037"/>
                  </a:cubicBezTo>
                  <a:cubicBezTo>
                    <a:pt x="246294" y="95990"/>
                    <a:pt x="201527" y="98847"/>
                    <a:pt x="171047" y="109325"/>
                  </a:cubicBezTo>
                  <a:cubicBezTo>
                    <a:pt x="147234" y="117897"/>
                    <a:pt x="103419" y="115992"/>
                    <a:pt x="88179" y="138852"/>
                  </a:cubicBezTo>
                  <a:cubicBezTo>
                    <a:pt x="80559" y="150282"/>
                    <a:pt x="67224" y="154092"/>
                    <a:pt x="64367" y="167427"/>
                  </a:cubicBezTo>
                  <a:cubicBezTo>
                    <a:pt x="55794" y="200765"/>
                    <a:pt x="29124" y="214100"/>
                    <a:pt x="7217" y="234102"/>
                  </a:cubicBezTo>
                  <a:cubicBezTo>
                    <a:pt x="-6118" y="246485"/>
                    <a:pt x="549" y="266487"/>
                    <a:pt x="14837" y="274107"/>
                  </a:cubicBezTo>
                  <a:cubicBezTo>
                    <a:pt x="23409" y="278870"/>
                    <a:pt x="31982" y="283632"/>
                    <a:pt x="40554" y="285537"/>
                  </a:cubicBezTo>
                  <a:cubicBezTo>
                    <a:pt x="76749" y="292205"/>
                    <a:pt x="100562" y="312207"/>
                    <a:pt x="113897" y="345545"/>
                  </a:cubicBezTo>
                  <a:cubicBezTo>
                    <a:pt x="119612" y="360785"/>
                    <a:pt x="131994" y="367452"/>
                    <a:pt x="147234" y="372215"/>
                  </a:cubicBezTo>
                  <a:cubicBezTo>
                    <a:pt x="178667" y="382692"/>
                    <a:pt x="208194" y="380787"/>
                    <a:pt x="240579" y="378882"/>
                  </a:cubicBezTo>
                  <a:cubicBezTo>
                    <a:pt x="272964" y="376977"/>
                    <a:pt x="304397" y="368405"/>
                    <a:pt x="336782" y="370310"/>
                  </a:cubicBezTo>
                  <a:cubicBezTo>
                    <a:pt x="359642" y="372215"/>
                    <a:pt x="385359" y="378882"/>
                    <a:pt x="402504" y="395075"/>
                  </a:cubicBezTo>
                  <a:cubicBezTo>
                    <a:pt x="421554" y="412220"/>
                    <a:pt x="432984" y="428412"/>
                    <a:pt x="459654" y="436032"/>
                  </a:cubicBezTo>
                  <a:cubicBezTo>
                    <a:pt x="506327" y="450320"/>
                    <a:pt x="555857" y="448415"/>
                    <a:pt x="603482" y="443652"/>
                  </a:cubicBezTo>
                  <a:cubicBezTo>
                    <a:pt x="633962" y="439842"/>
                    <a:pt x="665394" y="432222"/>
                    <a:pt x="695874" y="433175"/>
                  </a:cubicBezTo>
                  <a:cubicBezTo>
                    <a:pt x="728259" y="434127"/>
                    <a:pt x="754929" y="449367"/>
                    <a:pt x="785409" y="458892"/>
                  </a:cubicBezTo>
                  <a:cubicBezTo>
                    <a:pt x="829224" y="474132"/>
                    <a:pt x="875897" y="481752"/>
                    <a:pt x="921617" y="486515"/>
                  </a:cubicBezTo>
                  <a:cubicBezTo>
                    <a:pt x="968289" y="491277"/>
                    <a:pt x="1014962" y="488420"/>
                    <a:pt x="1061634" y="492230"/>
                  </a:cubicBezTo>
                  <a:cubicBezTo>
                    <a:pt x="1112117" y="496040"/>
                    <a:pt x="1162599" y="490325"/>
                    <a:pt x="1211177" y="480800"/>
                  </a:cubicBezTo>
                  <a:cubicBezTo>
                    <a:pt x="1258802" y="471275"/>
                    <a:pt x="1304522" y="453177"/>
                    <a:pt x="1352147" y="443652"/>
                  </a:cubicBezTo>
                  <a:cubicBezTo>
                    <a:pt x="1408344" y="431270"/>
                    <a:pt x="1469304" y="462702"/>
                    <a:pt x="1526454" y="465560"/>
                  </a:cubicBezTo>
                  <a:cubicBezTo>
                    <a:pt x="1558839" y="466512"/>
                    <a:pt x="1592177" y="463655"/>
                    <a:pt x="1623609" y="455082"/>
                  </a:cubicBezTo>
                  <a:cubicBezTo>
                    <a:pt x="1654089" y="447462"/>
                    <a:pt x="1736004" y="421745"/>
                    <a:pt x="1713144" y="374120"/>
                  </a:cubicBezTo>
                  <a:cubicBezTo>
                    <a:pt x="1715049" y="376977"/>
                    <a:pt x="1791249" y="358880"/>
                    <a:pt x="1798869" y="356975"/>
                  </a:cubicBezTo>
                  <a:cubicBezTo>
                    <a:pt x="1827444" y="351260"/>
                    <a:pt x="1854114" y="339830"/>
                    <a:pt x="1882689" y="334115"/>
                  </a:cubicBezTo>
                  <a:cubicBezTo>
                    <a:pt x="1943649" y="336972"/>
                    <a:pt x="1996989" y="316017"/>
                    <a:pt x="2047472" y="282680"/>
                  </a:cubicBezTo>
                  <a:cubicBezTo>
                    <a:pt x="2060807" y="274107"/>
                    <a:pt x="2072237" y="256962"/>
                    <a:pt x="2062712" y="241722"/>
                  </a:cubicBezTo>
                  <a:cubicBezTo>
                    <a:pt x="2057949" y="236007"/>
                    <a:pt x="2050329" y="232197"/>
                    <a:pt x="2042709" y="229340"/>
                  </a:cubicBezTo>
                  <a:close/>
                  <a:moveTo>
                    <a:pt x="224387" y="343640"/>
                  </a:moveTo>
                  <a:cubicBezTo>
                    <a:pt x="225339" y="343640"/>
                    <a:pt x="225339" y="343640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5339" y="344592"/>
                    <a:pt x="224387" y="343640"/>
                  </a:cubicBezTo>
                  <a:cubicBezTo>
                    <a:pt x="225339" y="344592"/>
                    <a:pt x="224387" y="344592"/>
                    <a:pt x="224387" y="343640"/>
                  </a:cubicBezTo>
                  <a:lnTo>
                    <a:pt x="224387" y="343640"/>
                  </a:lnTo>
                  <a:lnTo>
                    <a:pt x="224387" y="343640"/>
                  </a:lnTo>
                  <a:close/>
                  <a:moveTo>
                    <a:pt x="1217844" y="141710"/>
                  </a:moveTo>
                  <a:cubicBezTo>
                    <a:pt x="1216892" y="140757"/>
                    <a:pt x="1215939" y="140757"/>
                    <a:pt x="1214987" y="139805"/>
                  </a:cubicBezTo>
                  <a:cubicBezTo>
                    <a:pt x="1215939" y="139805"/>
                    <a:pt x="1216892" y="139805"/>
                    <a:pt x="1217844" y="140757"/>
                  </a:cubicBezTo>
                  <a:cubicBezTo>
                    <a:pt x="1218797" y="140757"/>
                    <a:pt x="1217844" y="141710"/>
                    <a:pt x="1217844" y="141710"/>
                  </a:cubicBezTo>
                  <a:lnTo>
                    <a:pt x="1217844" y="141710"/>
                  </a:lnTo>
                  <a:close/>
                  <a:moveTo>
                    <a:pt x="1365482" y="343640"/>
                  </a:move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lnTo>
                    <a:pt x="1365482" y="343640"/>
                  </a:ln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4529" y="343640"/>
                    <a:pt x="1364529" y="343640"/>
                    <a:pt x="1365482" y="343640"/>
                  </a:cubicBezTo>
                  <a:cubicBezTo>
                    <a:pt x="1365482" y="343640"/>
                    <a:pt x="1366434" y="343640"/>
                    <a:pt x="1366434" y="343640"/>
                  </a:cubicBezTo>
                  <a:lnTo>
                    <a:pt x="1366434" y="344592"/>
                  </a:lnTo>
                  <a:cubicBezTo>
                    <a:pt x="1365482" y="344592"/>
                    <a:pt x="1365482" y="344592"/>
                    <a:pt x="1365482" y="343640"/>
                  </a:cubicBezTo>
                  <a:lnTo>
                    <a:pt x="1365482" y="343640"/>
                  </a:lnTo>
                  <a:close/>
                  <a:moveTo>
                    <a:pt x="835892" y="76940"/>
                  </a:moveTo>
                  <a:lnTo>
                    <a:pt x="835892" y="76940"/>
                  </a:lnTo>
                  <a:cubicBezTo>
                    <a:pt x="835892" y="76940"/>
                    <a:pt x="835892" y="76940"/>
                    <a:pt x="835892" y="76940"/>
                  </a:cubicBezTo>
                  <a:cubicBezTo>
                    <a:pt x="835892" y="76940"/>
                    <a:pt x="835892" y="76940"/>
                    <a:pt x="835892" y="76940"/>
                  </a:cubicBezTo>
                  <a:lnTo>
                    <a:pt x="835892" y="76940"/>
                  </a:lnTo>
                  <a:close/>
                  <a:moveTo>
                    <a:pt x="1333097" y="436032"/>
                  </a:moveTo>
                  <a:cubicBezTo>
                    <a:pt x="1334049" y="435080"/>
                    <a:pt x="1335002" y="435080"/>
                    <a:pt x="1335954" y="435080"/>
                  </a:cubicBezTo>
                  <a:cubicBezTo>
                    <a:pt x="1335002" y="436032"/>
                    <a:pt x="1335002" y="436032"/>
                    <a:pt x="1335002" y="436985"/>
                  </a:cubicBezTo>
                  <a:cubicBezTo>
                    <a:pt x="1334049" y="436032"/>
                    <a:pt x="1333097" y="436032"/>
                    <a:pt x="1333097" y="436032"/>
                  </a:cubicBezTo>
                  <a:lnTo>
                    <a:pt x="1333097" y="436032"/>
                  </a:lnTo>
                  <a:lnTo>
                    <a:pt x="1333097" y="436032"/>
                  </a:lnTo>
                  <a:close/>
                  <a:moveTo>
                    <a:pt x="855894" y="24552"/>
                  </a:moveTo>
                  <a:cubicBezTo>
                    <a:pt x="856847" y="23600"/>
                    <a:pt x="856847" y="23600"/>
                    <a:pt x="857799" y="22647"/>
                  </a:cubicBezTo>
                  <a:cubicBezTo>
                    <a:pt x="856847" y="23600"/>
                    <a:pt x="856847" y="23600"/>
                    <a:pt x="855894" y="24552"/>
                  </a:cubicBezTo>
                  <a:lnTo>
                    <a:pt x="855894" y="24552"/>
                  </a:lnTo>
                  <a:close/>
                </a:path>
              </a:pathLst>
            </a:custGeom>
            <a:solidFill>
              <a:srgbClr val="F2D6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95D7F28-C899-4BAB-BC97-0EF0ABDFE572}"/>
                </a:ext>
              </a:extLst>
            </p:cNvPr>
            <p:cNvSpPr/>
            <p:nvPr/>
          </p:nvSpPr>
          <p:spPr>
            <a:xfrm>
              <a:off x="7625600" y="5128092"/>
              <a:ext cx="639140" cy="112241"/>
            </a:xfrm>
            <a:custGeom>
              <a:avLst/>
              <a:gdLst>
                <a:gd name="connsiteX0" fmla="*/ 15253 w 639140"/>
                <a:gd name="connsiteY0" fmla="*/ 60782 h 112241"/>
                <a:gd name="connsiteX1" fmla="*/ 6680 w 639140"/>
                <a:gd name="connsiteY1" fmla="*/ 61734 h 112241"/>
                <a:gd name="connsiteX2" fmla="*/ 13 w 639140"/>
                <a:gd name="connsiteY2" fmla="*/ 66497 h 112241"/>
                <a:gd name="connsiteX3" fmla="*/ 70498 w 639140"/>
                <a:gd name="connsiteY3" fmla="*/ 78879 h 112241"/>
                <a:gd name="connsiteX4" fmla="*/ 133363 w 639140"/>
                <a:gd name="connsiteY4" fmla="*/ 101739 h 112241"/>
                <a:gd name="connsiteX5" fmla="*/ 162890 w 639140"/>
                <a:gd name="connsiteY5" fmla="*/ 112217 h 112241"/>
                <a:gd name="connsiteX6" fmla="*/ 302908 w 639140"/>
                <a:gd name="connsiteY6" fmla="*/ 78879 h 112241"/>
                <a:gd name="connsiteX7" fmla="*/ 368630 w 639140"/>
                <a:gd name="connsiteY7" fmla="*/ 56019 h 112241"/>
                <a:gd name="connsiteX8" fmla="*/ 609613 w 639140"/>
                <a:gd name="connsiteY8" fmla="*/ 45542 h 112241"/>
                <a:gd name="connsiteX9" fmla="*/ 639140 w 639140"/>
                <a:gd name="connsiteY9" fmla="*/ 45542 h 112241"/>
                <a:gd name="connsiteX10" fmla="*/ 500075 w 639140"/>
                <a:gd name="connsiteY10" fmla="*/ 774 h 112241"/>
                <a:gd name="connsiteX11" fmla="*/ 390538 w 639140"/>
                <a:gd name="connsiteY11" fmla="*/ 12204 h 112241"/>
                <a:gd name="connsiteX12" fmla="*/ 354343 w 639140"/>
                <a:gd name="connsiteY12" fmla="*/ 23634 h 112241"/>
                <a:gd name="connsiteX13" fmla="*/ 311480 w 639140"/>
                <a:gd name="connsiteY13" fmla="*/ 44589 h 112241"/>
                <a:gd name="connsiteX14" fmla="*/ 224803 w 639140"/>
                <a:gd name="connsiteY14" fmla="*/ 52209 h 112241"/>
                <a:gd name="connsiteX15" fmla="*/ 15253 w 639140"/>
                <a:gd name="connsiteY15" fmla="*/ 60782 h 11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9140" h="112241">
                  <a:moveTo>
                    <a:pt x="15253" y="60782"/>
                  </a:moveTo>
                  <a:cubicBezTo>
                    <a:pt x="12395" y="60782"/>
                    <a:pt x="9538" y="60782"/>
                    <a:pt x="6680" y="61734"/>
                  </a:cubicBezTo>
                  <a:cubicBezTo>
                    <a:pt x="3823" y="62687"/>
                    <a:pt x="13" y="63639"/>
                    <a:pt x="13" y="66497"/>
                  </a:cubicBezTo>
                  <a:cubicBezTo>
                    <a:pt x="-940" y="70307"/>
                    <a:pt x="52400" y="77927"/>
                    <a:pt x="70498" y="78879"/>
                  </a:cubicBezTo>
                  <a:cubicBezTo>
                    <a:pt x="94310" y="79832"/>
                    <a:pt x="116218" y="82689"/>
                    <a:pt x="133363" y="101739"/>
                  </a:cubicBezTo>
                  <a:cubicBezTo>
                    <a:pt x="140983" y="110312"/>
                    <a:pt x="151460" y="112217"/>
                    <a:pt x="162890" y="112217"/>
                  </a:cubicBezTo>
                  <a:cubicBezTo>
                    <a:pt x="194323" y="113169"/>
                    <a:pt x="295288" y="86499"/>
                    <a:pt x="302908" y="78879"/>
                  </a:cubicBezTo>
                  <a:cubicBezTo>
                    <a:pt x="321005" y="61734"/>
                    <a:pt x="345770" y="59829"/>
                    <a:pt x="368630" y="56019"/>
                  </a:cubicBezTo>
                  <a:cubicBezTo>
                    <a:pt x="448640" y="41732"/>
                    <a:pt x="529603" y="45542"/>
                    <a:pt x="609613" y="45542"/>
                  </a:cubicBezTo>
                  <a:cubicBezTo>
                    <a:pt x="619138" y="45542"/>
                    <a:pt x="629615" y="51257"/>
                    <a:pt x="639140" y="45542"/>
                  </a:cubicBezTo>
                  <a:cubicBezTo>
                    <a:pt x="601040" y="6489"/>
                    <a:pt x="553415" y="-3036"/>
                    <a:pt x="500075" y="774"/>
                  </a:cubicBezTo>
                  <a:cubicBezTo>
                    <a:pt x="492455" y="-1131"/>
                    <a:pt x="433400" y="12204"/>
                    <a:pt x="390538" y="12204"/>
                  </a:cubicBezTo>
                  <a:cubicBezTo>
                    <a:pt x="377203" y="12204"/>
                    <a:pt x="363868" y="14109"/>
                    <a:pt x="354343" y="23634"/>
                  </a:cubicBezTo>
                  <a:cubicBezTo>
                    <a:pt x="344818" y="38874"/>
                    <a:pt x="328625" y="42684"/>
                    <a:pt x="311480" y="44589"/>
                  </a:cubicBezTo>
                  <a:cubicBezTo>
                    <a:pt x="282905" y="47447"/>
                    <a:pt x="254330" y="50304"/>
                    <a:pt x="224803" y="52209"/>
                  </a:cubicBezTo>
                  <a:cubicBezTo>
                    <a:pt x="165748" y="55067"/>
                    <a:pt x="21920" y="59829"/>
                    <a:pt x="15253" y="60782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FF92E4-DBA4-4B90-9D9F-EF37D5FBA30E}"/>
                </a:ext>
              </a:extLst>
            </p:cNvPr>
            <p:cNvSpPr/>
            <p:nvPr/>
          </p:nvSpPr>
          <p:spPr>
            <a:xfrm>
              <a:off x="6806463" y="5222212"/>
              <a:ext cx="266700" cy="76200"/>
            </a:xfrm>
            <a:custGeom>
              <a:avLst/>
              <a:gdLst>
                <a:gd name="connsiteX0" fmla="*/ 237172 w 266700"/>
                <a:gd name="connsiteY0" fmla="*/ 67628 h 76200"/>
                <a:gd name="connsiteX1" fmla="*/ 245745 w 266700"/>
                <a:gd name="connsiteY1" fmla="*/ 60007 h 76200"/>
                <a:gd name="connsiteX2" fmla="*/ 240030 w 266700"/>
                <a:gd name="connsiteY2" fmla="*/ 48578 h 76200"/>
                <a:gd name="connsiteX3" fmla="*/ 221933 w 266700"/>
                <a:gd name="connsiteY3" fmla="*/ 42863 h 76200"/>
                <a:gd name="connsiteX4" fmla="*/ 170497 w 266700"/>
                <a:gd name="connsiteY4" fmla="*/ 33338 h 76200"/>
                <a:gd name="connsiteX5" fmla="*/ 188595 w 266700"/>
                <a:gd name="connsiteY5" fmla="*/ 27622 h 76200"/>
                <a:gd name="connsiteX6" fmla="*/ 240030 w 266700"/>
                <a:gd name="connsiteY6" fmla="*/ 26670 h 76200"/>
                <a:gd name="connsiteX7" fmla="*/ 266700 w 266700"/>
                <a:gd name="connsiteY7" fmla="*/ 16193 h 76200"/>
                <a:gd name="connsiteX8" fmla="*/ 239078 w 266700"/>
                <a:gd name="connsiteY8" fmla="*/ 3810 h 76200"/>
                <a:gd name="connsiteX9" fmla="*/ 178118 w 266700"/>
                <a:gd name="connsiteY9" fmla="*/ 0 h 76200"/>
                <a:gd name="connsiteX10" fmla="*/ 173355 w 266700"/>
                <a:gd name="connsiteY10" fmla="*/ 3810 h 76200"/>
                <a:gd name="connsiteX11" fmla="*/ 143828 w 266700"/>
                <a:gd name="connsiteY11" fmla="*/ 22860 h 76200"/>
                <a:gd name="connsiteX12" fmla="*/ 57150 w 266700"/>
                <a:gd name="connsiteY12" fmla="*/ 40005 h 76200"/>
                <a:gd name="connsiteX13" fmla="*/ 49530 w 266700"/>
                <a:gd name="connsiteY13" fmla="*/ 46672 h 76200"/>
                <a:gd name="connsiteX14" fmla="*/ 59055 w 266700"/>
                <a:gd name="connsiteY14" fmla="*/ 50482 h 76200"/>
                <a:gd name="connsiteX15" fmla="*/ 113347 w 266700"/>
                <a:gd name="connsiteY15" fmla="*/ 44768 h 76200"/>
                <a:gd name="connsiteX16" fmla="*/ 20003 w 266700"/>
                <a:gd name="connsiteY16" fmla="*/ 67628 h 76200"/>
                <a:gd name="connsiteX17" fmla="*/ 0 w 266700"/>
                <a:gd name="connsiteY17" fmla="*/ 74295 h 76200"/>
                <a:gd name="connsiteX18" fmla="*/ 215265 w 266700"/>
                <a:gd name="connsiteY18" fmla="*/ 76200 h 76200"/>
                <a:gd name="connsiteX19" fmla="*/ 237172 w 266700"/>
                <a:gd name="connsiteY19" fmla="*/ 67628 h 76200"/>
                <a:gd name="connsiteX20" fmla="*/ 237172 w 266700"/>
                <a:gd name="connsiteY20" fmla="*/ 676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700" h="76200">
                  <a:moveTo>
                    <a:pt x="237172" y="67628"/>
                  </a:moveTo>
                  <a:cubicBezTo>
                    <a:pt x="240983" y="65723"/>
                    <a:pt x="245745" y="65723"/>
                    <a:pt x="245745" y="60007"/>
                  </a:cubicBezTo>
                  <a:cubicBezTo>
                    <a:pt x="245745" y="54293"/>
                    <a:pt x="242888" y="52388"/>
                    <a:pt x="240030" y="48578"/>
                  </a:cubicBezTo>
                  <a:cubicBezTo>
                    <a:pt x="235268" y="42863"/>
                    <a:pt x="228600" y="43815"/>
                    <a:pt x="221933" y="42863"/>
                  </a:cubicBezTo>
                  <a:cubicBezTo>
                    <a:pt x="204788" y="40957"/>
                    <a:pt x="187643" y="40005"/>
                    <a:pt x="170497" y="33338"/>
                  </a:cubicBezTo>
                  <a:cubicBezTo>
                    <a:pt x="175260" y="25718"/>
                    <a:pt x="182880" y="27622"/>
                    <a:pt x="188595" y="27622"/>
                  </a:cubicBezTo>
                  <a:cubicBezTo>
                    <a:pt x="205740" y="27622"/>
                    <a:pt x="222885" y="29528"/>
                    <a:pt x="240030" y="26670"/>
                  </a:cubicBezTo>
                  <a:cubicBezTo>
                    <a:pt x="249555" y="24765"/>
                    <a:pt x="266700" y="28575"/>
                    <a:pt x="266700" y="16193"/>
                  </a:cubicBezTo>
                  <a:cubicBezTo>
                    <a:pt x="266700" y="1905"/>
                    <a:pt x="249555" y="4763"/>
                    <a:pt x="239078" y="3810"/>
                  </a:cubicBezTo>
                  <a:cubicBezTo>
                    <a:pt x="219075" y="1905"/>
                    <a:pt x="198120" y="8572"/>
                    <a:pt x="178118" y="0"/>
                  </a:cubicBezTo>
                  <a:cubicBezTo>
                    <a:pt x="177165" y="953"/>
                    <a:pt x="175260" y="2857"/>
                    <a:pt x="173355" y="3810"/>
                  </a:cubicBezTo>
                  <a:cubicBezTo>
                    <a:pt x="167640" y="18097"/>
                    <a:pt x="155258" y="20003"/>
                    <a:pt x="143828" y="22860"/>
                  </a:cubicBezTo>
                  <a:cubicBezTo>
                    <a:pt x="115253" y="29528"/>
                    <a:pt x="85725" y="34290"/>
                    <a:pt x="57150" y="40005"/>
                  </a:cubicBezTo>
                  <a:cubicBezTo>
                    <a:pt x="54293" y="41910"/>
                    <a:pt x="49530" y="44768"/>
                    <a:pt x="49530" y="46672"/>
                  </a:cubicBezTo>
                  <a:cubicBezTo>
                    <a:pt x="49530" y="53340"/>
                    <a:pt x="55245" y="51435"/>
                    <a:pt x="59055" y="50482"/>
                  </a:cubicBezTo>
                  <a:cubicBezTo>
                    <a:pt x="77153" y="48578"/>
                    <a:pt x="95250" y="46672"/>
                    <a:pt x="113347" y="44768"/>
                  </a:cubicBezTo>
                  <a:cubicBezTo>
                    <a:pt x="83820" y="60007"/>
                    <a:pt x="52388" y="66675"/>
                    <a:pt x="20003" y="67628"/>
                  </a:cubicBezTo>
                  <a:cubicBezTo>
                    <a:pt x="13335" y="68580"/>
                    <a:pt x="4763" y="62865"/>
                    <a:pt x="0" y="74295"/>
                  </a:cubicBezTo>
                  <a:cubicBezTo>
                    <a:pt x="71438" y="67628"/>
                    <a:pt x="142875" y="70485"/>
                    <a:pt x="215265" y="76200"/>
                  </a:cubicBezTo>
                  <a:cubicBezTo>
                    <a:pt x="222885" y="73343"/>
                    <a:pt x="230505" y="70485"/>
                    <a:pt x="237172" y="67628"/>
                  </a:cubicBezTo>
                  <a:lnTo>
                    <a:pt x="237172" y="6762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8E11A85-A28F-443E-825B-AEA42DAFBAC8}"/>
                </a:ext>
              </a:extLst>
            </p:cNvPr>
            <p:cNvSpPr/>
            <p:nvPr/>
          </p:nvSpPr>
          <p:spPr>
            <a:xfrm>
              <a:off x="6549415" y="5288496"/>
              <a:ext cx="247522" cy="86202"/>
            </a:xfrm>
            <a:custGeom>
              <a:avLst/>
              <a:gdLst>
                <a:gd name="connsiteX0" fmla="*/ 210375 w 247522"/>
                <a:gd name="connsiteY0" fmla="*/ 3248 h 86202"/>
                <a:gd name="connsiteX1" fmla="*/ 119888 w 247522"/>
                <a:gd name="connsiteY1" fmla="*/ 5153 h 86202"/>
                <a:gd name="connsiteX2" fmla="*/ 72263 w 247522"/>
                <a:gd name="connsiteY2" fmla="*/ 1343 h 86202"/>
                <a:gd name="connsiteX3" fmla="*/ 20828 w 247522"/>
                <a:gd name="connsiteY3" fmla="*/ 5153 h 86202"/>
                <a:gd name="connsiteX4" fmla="*/ 3683 w 247522"/>
                <a:gd name="connsiteY4" fmla="*/ 33728 h 86202"/>
                <a:gd name="connsiteX5" fmla="*/ 75120 w 247522"/>
                <a:gd name="connsiteY5" fmla="*/ 86115 h 86202"/>
                <a:gd name="connsiteX6" fmla="*/ 81788 w 247522"/>
                <a:gd name="connsiteY6" fmla="*/ 68018 h 86202"/>
                <a:gd name="connsiteX7" fmla="*/ 122745 w 247522"/>
                <a:gd name="connsiteY7" fmla="*/ 31823 h 86202"/>
                <a:gd name="connsiteX8" fmla="*/ 247523 w 247522"/>
                <a:gd name="connsiteY8" fmla="*/ 6105 h 86202"/>
                <a:gd name="connsiteX9" fmla="*/ 210375 w 247522"/>
                <a:gd name="connsiteY9" fmla="*/ 3248 h 86202"/>
                <a:gd name="connsiteX10" fmla="*/ 210375 w 247522"/>
                <a:gd name="connsiteY10" fmla="*/ 3248 h 8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2" h="86202">
                  <a:moveTo>
                    <a:pt x="210375" y="3248"/>
                  </a:moveTo>
                  <a:cubicBezTo>
                    <a:pt x="179895" y="6105"/>
                    <a:pt x="150368" y="13725"/>
                    <a:pt x="119888" y="5153"/>
                  </a:cubicBezTo>
                  <a:cubicBezTo>
                    <a:pt x="104648" y="390"/>
                    <a:pt x="88455" y="-1515"/>
                    <a:pt x="72263" y="1343"/>
                  </a:cubicBezTo>
                  <a:cubicBezTo>
                    <a:pt x="55118" y="4200"/>
                    <a:pt x="37973" y="4200"/>
                    <a:pt x="20828" y="5153"/>
                  </a:cubicBezTo>
                  <a:cubicBezTo>
                    <a:pt x="1778" y="6105"/>
                    <a:pt x="-4890" y="14678"/>
                    <a:pt x="3683" y="33728"/>
                  </a:cubicBezTo>
                  <a:cubicBezTo>
                    <a:pt x="14160" y="58493"/>
                    <a:pt x="43688" y="88020"/>
                    <a:pt x="75120" y="86115"/>
                  </a:cubicBezTo>
                  <a:cubicBezTo>
                    <a:pt x="75120" y="79448"/>
                    <a:pt x="75120" y="71828"/>
                    <a:pt x="81788" y="68018"/>
                  </a:cubicBezTo>
                  <a:cubicBezTo>
                    <a:pt x="85598" y="43253"/>
                    <a:pt x="105600" y="38490"/>
                    <a:pt x="122745" y="31823"/>
                  </a:cubicBezTo>
                  <a:cubicBezTo>
                    <a:pt x="162750" y="16583"/>
                    <a:pt x="205613" y="10868"/>
                    <a:pt x="247523" y="6105"/>
                  </a:cubicBezTo>
                  <a:cubicBezTo>
                    <a:pt x="235140" y="-562"/>
                    <a:pt x="222758" y="2295"/>
                    <a:pt x="210375" y="3248"/>
                  </a:cubicBezTo>
                  <a:lnTo>
                    <a:pt x="210375" y="3248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6133B8B-BBA4-46F5-AD7E-0F833923164F}"/>
                </a:ext>
              </a:extLst>
            </p:cNvPr>
            <p:cNvSpPr/>
            <p:nvPr/>
          </p:nvSpPr>
          <p:spPr>
            <a:xfrm>
              <a:off x="6664541" y="5089363"/>
              <a:ext cx="1064894" cy="132655"/>
            </a:xfrm>
            <a:custGeom>
              <a:avLst/>
              <a:gdLst>
                <a:gd name="connsiteX0" fmla="*/ 1905 w 1064894"/>
                <a:gd name="connsiteY0" fmla="*/ 86176 h 132655"/>
                <a:gd name="connsiteX1" fmla="*/ 221932 w 1064894"/>
                <a:gd name="connsiteY1" fmla="*/ 89033 h 132655"/>
                <a:gd name="connsiteX2" fmla="*/ 324803 w 1064894"/>
                <a:gd name="connsiteY2" fmla="*/ 116656 h 132655"/>
                <a:gd name="connsiteX3" fmla="*/ 395288 w 1064894"/>
                <a:gd name="connsiteY3" fmla="*/ 120466 h 132655"/>
                <a:gd name="connsiteX4" fmla="*/ 481013 w 1064894"/>
                <a:gd name="connsiteY4" fmla="*/ 131896 h 132655"/>
                <a:gd name="connsiteX5" fmla="*/ 539115 w 1064894"/>
                <a:gd name="connsiteY5" fmla="*/ 120466 h 132655"/>
                <a:gd name="connsiteX6" fmla="*/ 621982 w 1064894"/>
                <a:gd name="connsiteY6" fmla="*/ 120466 h 132655"/>
                <a:gd name="connsiteX7" fmla="*/ 786765 w 1064894"/>
                <a:gd name="connsiteY7" fmla="*/ 105226 h 132655"/>
                <a:gd name="connsiteX8" fmla="*/ 855345 w 1064894"/>
                <a:gd name="connsiteY8" fmla="*/ 105226 h 132655"/>
                <a:gd name="connsiteX9" fmla="*/ 879157 w 1064894"/>
                <a:gd name="connsiteY9" fmla="*/ 95701 h 132655"/>
                <a:gd name="connsiteX10" fmla="*/ 964882 w 1064894"/>
                <a:gd name="connsiteY10" fmla="*/ 91891 h 132655"/>
                <a:gd name="connsiteX11" fmla="*/ 980123 w 1064894"/>
                <a:gd name="connsiteY11" fmla="*/ 89033 h 132655"/>
                <a:gd name="connsiteX12" fmla="*/ 947737 w 1064894"/>
                <a:gd name="connsiteY12" fmla="*/ 75698 h 132655"/>
                <a:gd name="connsiteX13" fmla="*/ 942975 w 1064894"/>
                <a:gd name="connsiteY13" fmla="*/ 69031 h 132655"/>
                <a:gd name="connsiteX14" fmla="*/ 929640 w 1064894"/>
                <a:gd name="connsiteY14" fmla="*/ 53791 h 132655"/>
                <a:gd name="connsiteX15" fmla="*/ 947737 w 1064894"/>
                <a:gd name="connsiteY15" fmla="*/ 40456 h 132655"/>
                <a:gd name="connsiteX16" fmla="*/ 1020128 w 1064894"/>
                <a:gd name="connsiteY16" fmla="*/ 26168 h 132655"/>
                <a:gd name="connsiteX17" fmla="*/ 1064895 w 1064894"/>
                <a:gd name="connsiteY17" fmla="*/ 15691 h 132655"/>
                <a:gd name="connsiteX18" fmla="*/ 1056323 w 1064894"/>
                <a:gd name="connsiteY18" fmla="*/ 6166 h 132655"/>
                <a:gd name="connsiteX19" fmla="*/ 999173 w 1064894"/>
                <a:gd name="connsiteY19" fmla="*/ 451 h 132655"/>
                <a:gd name="connsiteX20" fmla="*/ 999173 w 1064894"/>
                <a:gd name="connsiteY20" fmla="*/ 451 h 132655"/>
                <a:gd name="connsiteX21" fmla="*/ 975360 w 1064894"/>
                <a:gd name="connsiteY21" fmla="*/ 17596 h 132655"/>
                <a:gd name="connsiteX22" fmla="*/ 860107 w 1064894"/>
                <a:gd name="connsiteY22" fmla="*/ 29978 h 132655"/>
                <a:gd name="connsiteX23" fmla="*/ 775335 w 1064894"/>
                <a:gd name="connsiteY23" fmla="*/ 30931 h 132655"/>
                <a:gd name="connsiteX24" fmla="*/ 645795 w 1064894"/>
                <a:gd name="connsiteY24" fmla="*/ 19501 h 132655"/>
                <a:gd name="connsiteX25" fmla="*/ 619125 w 1064894"/>
                <a:gd name="connsiteY25" fmla="*/ 29978 h 132655"/>
                <a:gd name="connsiteX26" fmla="*/ 643890 w 1064894"/>
                <a:gd name="connsiteY26" fmla="*/ 44266 h 132655"/>
                <a:gd name="connsiteX27" fmla="*/ 664845 w 1064894"/>
                <a:gd name="connsiteY27" fmla="*/ 64268 h 132655"/>
                <a:gd name="connsiteX28" fmla="*/ 639128 w 1064894"/>
                <a:gd name="connsiteY28" fmla="*/ 79508 h 132655"/>
                <a:gd name="connsiteX29" fmla="*/ 524828 w 1064894"/>
                <a:gd name="connsiteY29" fmla="*/ 94748 h 132655"/>
                <a:gd name="connsiteX30" fmla="*/ 314325 w 1064894"/>
                <a:gd name="connsiteY30" fmla="*/ 83318 h 132655"/>
                <a:gd name="connsiteX31" fmla="*/ 254317 w 1064894"/>
                <a:gd name="connsiteY31" fmla="*/ 54743 h 132655"/>
                <a:gd name="connsiteX32" fmla="*/ 101917 w 1064894"/>
                <a:gd name="connsiteY32" fmla="*/ 60458 h 132655"/>
                <a:gd name="connsiteX33" fmla="*/ 0 w 1064894"/>
                <a:gd name="connsiteY33" fmla="*/ 82366 h 132655"/>
                <a:gd name="connsiteX34" fmla="*/ 1905 w 1064894"/>
                <a:gd name="connsiteY34" fmla="*/ 86176 h 132655"/>
                <a:gd name="connsiteX35" fmla="*/ 1905 w 1064894"/>
                <a:gd name="connsiteY35" fmla="*/ 86176 h 132655"/>
                <a:gd name="connsiteX36" fmla="*/ 1905 w 1064894"/>
                <a:gd name="connsiteY36" fmla="*/ 86176 h 13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4894" h="132655">
                  <a:moveTo>
                    <a:pt x="1905" y="86176"/>
                  </a:moveTo>
                  <a:cubicBezTo>
                    <a:pt x="75247" y="80461"/>
                    <a:pt x="148590" y="80461"/>
                    <a:pt x="221932" y="89033"/>
                  </a:cubicBezTo>
                  <a:cubicBezTo>
                    <a:pt x="257175" y="93796"/>
                    <a:pt x="293370" y="97606"/>
                    <a:pt x="324803" y="116656"/>
                  </a:cubicBezTo>
                  <a:cubicBezTo>
                    <a:pt x="348615" y="109036"/>
                    <a:pt x="373380" y="111893"/>
                    <a:pt x="395288" y="120466"/>
                  </a:cubicBezTo>
                  <a:cubicBezTo>
                    <a:pt x="422910" y="132848"/>
                    <a:pt x="450532" y="133801"/>
                    <a:pt x="481013" y="131896"/>
                  </a:cubicBezTo>
                  <a:cubicBezTo>
                    <a:pt x="501015" y="130943"/>
                    <a:pt x="519113" y="121418"/>
                    <a:pt x="539115" y="120466"/>
                  </a:cubicBezTo>
                  <a:cubicBezTo>
                    <a:pt x="566738" y="119513"/>
                    <a:pt x="594360" y="120466"/>
                    <a:pt x="621982" y="120466"/>
                  </a:cubicBezTo>
                  <a:cubicBezTo>
                    <a:pt x="676275" y="110941"/>
                    <a:pt x="731520" y="105226"/>
                    <a:pt x="786765" y="105226"/>
                  </a:cubicBezTo>
                  <a:cubicBezTo>
                    <a:pt x="809625" y="105226"/>
                    <a:pt x="832485" y="105226"/>
                    <a:pt x="855345" y="105226"/>
                  </a:cubicBezTo>
                  <a:cubicBezTo>
                    <a:pt x="862965" y="102368"/>
                    <a:pt x="869632" y="96653"/>
                    <a:pt x="879157" y="95701"/>
                  </a:cubicBezTo>
                  <a:cubicBezTo>
                    <a:pt x="907732" y="93796"/>
                    <a:pt x="936307" y="90938"/>
                    <a:pt x="964882" y="91891"/>
                  </a:cubicBezTo>
                  <a:cubicBezTo>
                    <a:pt x="969645" y="91891"/>
                    <a:pt x="974407" y="93796"/>
                    <a:pt x="980123" y="89033"/>
                  </a:cubicBezTo>
                  <a:cubicBezTo>
                    <a:pt x="968693" y="84271"/>
                    <a:pt x="958215" y="80461"/>
                    <a:pt x="947737" y="75698"/>
                  </a:cubicBezTo>
                  <a:cubicBezTo>
                    <a:pt x="946785" y="72841"/>
                    <a:pt x="944880" y="70936"/>
                    <a:pt x="942975" y="69031"/>
                  </a:cubicBezTo>
                  <a:cubicBezTo>
                    <a:pt x="937260" y="65221"/>
                    <a:pt x="926782" y="63316"/>
                    <a:pt x="929640" y="53791"/>
                  </a:cubicBezTo>
                  <a:cubicBezTo>
                    <a:pt x="931545" y="44266"/>
                    <a:pt x="940118" y="42361"/>
                    <a:pt x="947737" y="40456"/>
                  </a:cubicBezTo>
                  <a:cubicBezTo>
                    <a:pt x="971550" y="32836"/>
                    <a:pt x="995362" y="28073"/>
                    <a:pt x="1020128" y="26168"/>
                  </a:cubicBezTo>
                  <a:cubicBezTo>
                    <a:pt x="1035368" y="25216"/>
                    <a:pt x="1051560" y="28073"/>
                    <a:pt x="1064895" y="15691"/>
                  </a:cubicBezTo>
                  <a:cubicBezTo>
                    <a:pt x="1064895" y="9023"/>
                    <a:pt x="1062037" y="8071"/>
                    <a:pt x="1056323" y="6166"/>
                  </a:cubicBezTo>
                  <a:cubicBezTo>
                    <a:pt x="1038225" y="-502"/>
                    <a:pt x="1018223" y="-502"/>
                    <a:pt x="999173" y="451"/>
                  </a:cubicBezTo>
                  <a:lnTo>
                    <a:pt x="999173" y="451"/>
                  </a:lnTo>
                  <a:cubicBezTo>
                    <a:pt x="995362" y="11881"/>
                    <a:pt x="985837" y="14738"/>
                    <a:pt x="975360" y="17596"/>
                  </a:cubicBezTo>
                  <a:cubicBezTo>
                    <a:pt x="937260" y="25216"/>
                    <a:pt x="899160" y="26168"/>
                    <a:pt x="860107" y="29978"/>
                  </a:cubicBezTo>
                  <a:cubicBezTo>
                    <a:pt x="832485" y="31883"/>
                    <a:pt x="803910" y="32836"/>
                    <a:pt x="775335" y="30931"/>
                  </a:cubicBezTo>
                  <a:cubicBezTo>
                    <a:pt x="732473" y="28073"/>
                    <a:pt x="688657" y="24263"/>
                    <a:pt x="645795" y="19501"/>
                  </a:cubicBezTo>
                  <a:cubicBezTo>
                    <a:pt x="636270" y="22358"/>
                    <a:pt x="625793" y="20453"/>
                    <a:pt x="619125" y="29978"/>
                  </a:cubicBezTo>
                  <a:cubicBezTo>
                    <a:pt x="622935" y="42361"/>
                    <a:pt x="635318" y="40456"/>
                    <a:pt x="643890" y="44266"/>
                  </a:cubicBezTo>
                  <a:cubicBezTo>
                    <a:pt x="653415" y="48076"/>
                    <a:pt x="665798" y="49028"/>
                    <a:pt x="664845" y="64268"/>
                  </a:cubicBezTo>
                  <a:cubicBezTo>
                    <a:pt x="660082" y="74746"/>
                    <a:pt x="648653" y="77603"/>
                    <a:pt x="639128" y="79508"/>
                  </a:cubicBezTo>
                  <a:cubicBezTo>
                    <a:pt x="601980" y="89033"/>
                    <a:pt x="562928" y="92843"/>
                    <a:pt x="524828" y="94748"/>
                  </a:cubicBezTo>
                  <a:cubicBezTo>
                    <a:pt x="454342" y="98558"/>
                    <a:pt x="384810" y="89986"/>
                    <a:pt x="314325" y="83318"/>
                  </a:cubicBezTo>
                  <a:cubicBezTo>
                    <a:pt x="292417" y="81413"/>
                    <a:pt x="264795" y="83318"/>
                    <a:pt x="254317" y="54743"/>
                  </a:cubicBezTo>
                  <a:cubicBezTo>
                    <a:pt x="203835" y="54743"/>
                    <a:pt x="152400" y="59506"/>
                    <a:pt x="101917" y="60458"/>
                  </a:cubicBezTo>
                  <a:cubicBezTo>
                    <a:pt x="65722" y="61411"/>
                    <a:pt x="34290" y="73793"/>
                    <a:pt x="0" y="82366"/>
                  </a:cubicBezTo>
                  <a:cubicBezTo>
                    <a:pt x="0" y="83318"/>
                    <a:pt x="0" y="84271"/>
                    <a:pt x="1905" y="86176"/>
                  </a:cubicBezTo>
                  <a:cubicBezTo>
                    <a:pt x="0" y="85223"/>
                    <a:pt x="952" y="85223"/>
                    <a:pt x="1905" y="86176"/>
                  </a:cubicBezTo>
                  <a:lnTo>
                    <a:pt x="1905" y="86176"/>
                  </a:ln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6482C7D-EB07-499F-89D1-CA9B7EED1B83}"/>
                </a:ext>
              </a:extLst>
            </p:cNvPr>
            <p:cNvSpPr/>
            <p:nvPr/>
          </p:nvSpPr>
          <p:spPr>
            <a:xfrm>
              <a:off x="6625488" y="5288887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D2F1F99-25D6-464B-8458-4B70EB494384}"/>
                </a:ext>
              </a:extLst>
            </p:cNvPr>
            <p:cNvSpPr/>
            <p:nvPr/>
          </p:nvSpPr>
          <p:spPr>
            <a:xfrm>
              <a:off x="6520713" y="5165062"/>
              <a:ext cx="466725" cy="85725"/>
            </a:xfrm>
            <a:custGeom>
              <a:avLst/>
              <a:gdLst>
                <a:gd name="connsiteX0" fmla="*/ 466725 w 466725"/>
                <a:gd name="connsiteY0" fmla="*/ 42863 h 85725"/>
                <a:gd name="connsiteX1" fmla="*/ 233363 w 466725"/>
                <a:gd name="connsiteY1" fmla="*/ 85725 h 85725"/>
                <a:gd name="connsiteX2" fmla="*/ 0 w 466725"/>
                <a:gd name="connsiteY2" fmla="*/ 42863 h 85725"/>
                <a:gd name="connsiteX3" fmla="*/ 233363 w 466725"/>
                <a:gd name="connsiteY3" fmla="*/ 0 h 85725"/>
                <a:gd name="connsiteX4" fmla="*/ 466725 w 466725"/>
                <a:gd name="connsiteY4" fmla="*/ 42863 h 85725"/>
                <a:gd name="connsiteX5" fmla="*/ 466725 w 46672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85725">
                  <a:moveTo>
                    <a:pt x="466725" y="42863"/>
                  </a:moveTo>
                  <a:cubicBezTo>
                    <a:pt x="466725" y="66675"/>
                    <a:pt x="361950" y="85725"/>
                    <a:pt x="233363" y="85725"/>
                  </a:cubicBezTo>
                  <a:cubicBezTo>
                    <a:pt x="104775" y="85725"/>
                    <a:pt x="0" y="66675"/>
                    <a:pt x="0" y="42863"/>
                  </a:cubicBezTo>
                  <a:cubicBezTo>
                    <a:pt x="0" y="19050"/>
                    <a:pt x="104775" y="0"/>
                    <a:pt x="233363" y="0"/>
                  </a:cubicBezTo>
                  <a:cubicBezTo>
                    <a:pt x="361950" y="0"/>
                    <a:pt x="466725" y="19050"/>
                    <a:pt x="466725" y="42863"/>
                  </a:cubicBezTo>
                  <a:lnTo>
                    <a:pt x="466725" y="428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F62D6CE-7A1E-46D8-B4AD-32F2DAA2E6D8}"/>
                </a:ext>
              </a:extLst>
            </p:cNvPr>
            <p:cNvSpPr/>
            <p:nvPr/>
          </p:nvSpPr>
          <p:spPr>
            <a:xfrm>
              <a:off x="6911238" y="5088862"/>
              <a:ext cx="400050" cy="76200"/>
            </a:xfrm>
            <a:custGeom>
              <a:avLst/>
              <a:gdLst>
                <a:gd name="connsiteX0" fmla="*/ 400050 w 400050"/>
                <a:gd name="connsiteY0" fmla="*/ 38100 h 76200"/>
                <a:gd name="connsiteX1" fmla="*/ 200025 w 400050"/>
                <a:gd name="connsiteY1" fmla="*/ 76200 h 76200"/>
                <a:gd name="connsiteX2" fmla="*/ 0 w 400050"/>
                <a:gd name="connsiteY2" fmla="*/ 38100 h 76200"/>
                <a:gd name="connsiteX3" fmla="*/ 200025 w 400050"/>
                <a:gd name="connsiteY3" fmla="*/ 0 h 76200"/>
                <a:gd name="connsiteX4" fmla="*/ 400050 w 400050"/>
                <a:gd name="connsiteY4" fmla="*/ 38100 h 76200"/>
                <a:gd name="connsiteX5" fmla="*/ 400050 w 400050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76200">
                  <a:moveTo>
                    <a:pt x="400050" y="38100"/>
                  </a:moveTo>
                  <a:cubicBezTo>
                    <a:pt x="400050" y="59055"/>
                    <a:pt x="310515" y="76200"/>
                    <a:pt x="200025" y="76200"/>
                  </a:cubicBezTo>
                  <a:cubicBezTo>
                    <a:pt x="89535" y="76200"/>
                    <a:pt x="0" y="59055"/>
                    <a:pt x="0" y="38100"/>
                  </a:cubicBezTo>
                  <a:cubicBezTo>
                    <a:pt x="0" y="17145"/>
                    <a:pt x="89535" y="0"/>
                    <a:pt x="200025" y="0"/>
                  </a:cubicBezTo>
                  <a:cubicBezTo>
                    <a:pt x="310515" y="0"/>
                    <a:pt x="400050" y="17145"/>
                    <a:pt x="400050" y="38100"/>
                  </a:cubicBezTo>
                  <a:lnTo>
                    <a:pt x="400050" y="381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6AFC3D-262A-4546-B979-1F0B4CA074DD}"/>
                </a:ext>
              </a:extLst>
            </p:cNvPr>
            <p:cNvSpPr/>
            <p:nvPr/>
          </p:nvSpPr>
          <p:spPr>
            <a:xfrm>
              <a:off x="7301763" y="5041237"/>
              <a:ext cx="361950" cy="57150"/>
            </a:xfrm>
            <a:custGeom>
              <a:avLst/>
              <a:gdLst>
                <a:gd name="connsiteX0" fmla="*/ 361950 w 361950"/>
                <a:gd name="connsiteY0" fmla="*/ 28575 h 57150"/>
                <a:gd name="connsiteX1" fmla="*/ 180975 w 361950"/>
                <a:gd name="connsiteY1" fmla="*/ 57150 h 57150"/>
                <a:gd name="connsiteX2" fmla="*/ 0 w 361950"/>
                <a:gd name="connsiteY2" fmla="*/ 28575 h 57150"/>
                <a:gd name="connsiteX3" fmla="*/ 180975 w 361950"/>
                <a:gd name="connsiteY3" fmla="*/ 0 h 57150"/>
                <a:gd name="connsiteX4" fmla="*/ 361950 w 361950"/>
                <a:gd name="connsiteY4" fmla="*/ 28575 h 57150"/>
                <a:gd name="connsiteX5" fmla="*/ 361950 w 361950"/>
                <a:gd name="connsiteY5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57150">
                  <a:moveTo>
                    <a:pt x="361950" y="28575"/>
                  </a:moveTo>
                  <a:cubicBezTo>
                    <a:pt x="361950" y="44768"/>
                    <a:pt x="280988" y="57150"/>
                    <a:pt x="180975" y="57150"/>
                  </a:cubicBezTo>
                  <a:cubicBezTo>
                    <a:pt x="80963" y="57150"/>
                    <a:pt x="0" y="44768"/>
                    <a:pt x="0" y="28575"/>
                  </a:cubicBezTo>
                  <a:cubicBezTo>
                    <a:pt x="0" y="12383"/>
                    <a:pt x="80963" y="0"/>
                    <a:pt x="180975" y="0"/>
                  </a:cubicBezTo>
                  <a:cubicBezTo>
                    <a:pt x="280988" y="0"/>
                    <a:pt x="361950" y="12383"/>
                    <a:pt x="361950" y="28575"/>
                  </a:cubicBezTo>
                  <a:lnTo>
                    <a:pt x="361950" y="2857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0F008AC-3D86-48D3-A00A-E9E9B86F98BA}"/>
                </a:ext>
              </a:extLst>
            </p:cNvPr>
            <p:cNvSpPr/>
            <p:nvPr/>
          </p:nvSpPr>
          <p:spPr>
            <a:xfrm>
              <a:off x="7587513" y="5098387"/>
              <a:ext cx="409575" cy="85725"/>
            </a:xfrm>
            <a:custGeom>
              <a:avLst/>
              <a:gdLst>
                <a:gd name="connsiteX0" fmla="*/ 409575 w 409575"/>
                <a:gd name="connsiteY0" fmla="*/ 42863 h 85725"/>
                <a:gd name="connsiteX1" fmla="*/ 204788 w 409575"/>
                <a:gd name="connsiteY1" fmla="*/ 85725 h 85725"/>
                <a:gd name="connsiteX2" fmla="*/ 0 w 409575"/>
                <a:gd name="connsiteY2" fmla="*/ 42863 h 85725"/>
                <a:gd name="connsiteX3" fmla="*/ 204788 w 409575"/>
                <a:gd name="connsiteY3" fmla="*/ 0 h 85725"/>
                <a:gd name="connsiteX4" fmla="*/ 409575 w 409575"/>
                <a:gd name="connsiteY4" fmla="*/ 42863 h 85725"/>
                <a:gd name="connsiteX5" fmla="*/ 409575 w 409575"/>
                <a:gd name="connsiteY5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85725">
                  <a:moveTo>
                    <a:pt x="409575" y="42863"/>
                  </a:moveTo>
                  <a:cubicBezTo>
                    <a:pt x="409575" y="66675"/>
                    <a:pt x="318135" y="85725"/>
                    <a:pt x="204788" y="85725"/>
                  </a:cubicBezTo>
                  <a:cubicBezTo>
                    <a:pt x="91440" y="85725"/>
                    <a:pt x="0" y="66675"/>
                    <a:pt x="0" y="42863"/>
                  </a:cubicBezTo>
                  <a:cubicBezTo>
                    <a:pt x="0" y="19050"/>
                    <a:pt x="91440" y="0"/>
                    <a:pt x="204788" y="0"/>
                  </a:cubicBezTo>
                  <a:cubicBezTo>
                    <a:pt x="318135" y="0"/>
                    <a:pt x="409575" y="19050"/>
                    <a:pt x="409575" y="42863"/>
                  </a:cubicBezTo>
                  <a:lnTo>
                    <a:pt x="409575" y="428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CBAD91E-1780-450D-B529-4B134667C5DE}"/>
                </a:ext>
              </a:extLst>
            </p:cNvPr>
            <p:cNvSpPr/>
            <p:nvPr/>
          </p:nvSpPr>
          <p:spPr>
            <a:xfrm>
              <a:off x="7930413" y="5174587"/>
              <a:ext cx="447675" cy="76200"/>
            </a:xfrm>
            <a:custGeom>
              <a:avLst/>
              <a:gdLst>
                <a:gd name="connsiteX0" fmla="*/ 447675 w 447675"/>
                <a:gd name="connsiteY0" fmla="*/ 38100 h 76200"/>
                <a:gd name="connsiteX1" fmla="*/ 223838 w 447675"/>
                <a:gd name="connsiteY1" fmla="*/ 76200 h 76200"/>
                <a:gd name="connsiteX2" fmla="*/ 0 w 447675"/>
                <a:gd name="connsiteY2" fmla="*/ 38100 h 76200"/>
                <a:gd name="connsiteX3" fmla="*/ 223838 w 447675"/>
                <a:gd name="connsiteY3" fmla="*/ 0 h 76200"/>
                <a:gd name="connsiteX4" fmla="*/ 447675 w 447675"/>
                <a:gd name="connsiteY4" fmla="*/ 38100 h 76200"/>
                <a:gd name="connsiteX5" fmla="*/ 447675 w 447675"/>
                <a:gd name="connsiteY5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76200">
                  <a:moveTo>
                    <a:pt x="447675" y="38100"/>
                  </a:moveTo>
                  <a:cubicBezTo>
                    <a:pt x="447675" y="59055"/>
                    <a:pt x="347663" y="76200"/>
                    <a:pt x="223838" y="76200"/>
                  </a:cubicBezTo>
                  <a:cubicBezTo>
                    <a:pt x="100013" y="76200"/>
                    <a:pt x="0" y="59055"/>
                    <a:pt x="0" y="38100"/>
                  </a:cubicBezTo>
                  <a:cubicBezTo>
                    <a:pt x="0" y="17145"/>
                    <a:pt x="100013" y="0"/>
                    <a:pt x="223838" y="0"/>
                  </a:cubicBezTo>
                  <a:cubicBezTo>
                    <a:pt x="347663" y="0"/>
                    <a:pt x="447675" y="17145"/>
                    <a:pt x="447675" y="38100"/>
                  </a:cubicBezTo>
                  <a:lnTo>
                    <a:pt x="447675" y="381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2908BE-0EEF-4E4D-BD85-637BE5A6D538}"/>
                </a:ext>
              </a:extLst>
            </p:cNvPr>
            <p:cNvSpPr/>
            <p:nvPr/>
          </p:nvSpPr>
          <p:spPr>
            <a:xfrm>
              <a:off x="7235088" y="5184112"/>
              <a:ext cx="457200" cy="114300"/>
            </a:xfrm>
            <a:custGeom>
              <a:avLst/>
              <a:gdLst>
                <a:gd name="connsiteX0" fmla="*/ 457200 w 457200"/>
                <a:gd name="connsiteY0" fmla="*/ 57150 h 114300"/>
                <a:gd name="connsiteX1" fmla="*/ 228600 w 457200"/>
                <a:gd name="connsiteY1" fmla="*/ 114300 h 114300"/>
                <a:gd name="connsiteX2" fmla="*/ 0 w 457200"/>
                <a:gd name="connsiteY2" fmla="*/ 57150 h 114300"/>
                <a:gd name="connsiteX3" fmla="*/ 228600 w 457200"/>
                <a:gd name="connsiteY3" fmla="*/ 0 h 114300"/>
                <a:gd name="connsiteX4" fmla="*/ 457200 w 457200"/>
                <a:gd name="connsiteY4" fmla="*/ 57150 h 114300"/>
                <a:gd name="connsiteX5" fmla="*/ 457200 w 457200"/>
                <a:gd name="connsiteY5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114300">
                  <a:moveTo>
                    <a:pt x="457200" y="57150"/>
                  </a:moveTo>
                  <a:cubicBezTo>
                    <a:pt x="457200" y="88582"/>
                    <a:pt x="355283" y="114300"/>
                    <a:pt x="228600" y="114300"/>
                  </a:cubicBezTo>
                  <a:cubicBezTo>
                    <a:pt x="101917" y="114300"/>
                    <a:pt x="0" y="88582"/>
                    <a:pt x="0" y="57150"/>
                  </a:cubicBezTo>
                  <a:cubicBezTo>
                    <a:pt x="0" y="25718"/>
                    <a:pt x="101917" y="0"/>
                    <a:pt x="228600" y="0"/>
                  </a:cubicBezTo>
                  <a:cubicBezTo>
                    <a:pt x="355283" y="0"/>
                    <a:pt x="457200" y="25718"/>
                    <a:pt x="457200" y="57150"/>
                  </a:cubicBezTo>
                  <a:lnTo>
                    <a:pt x="457200" y="571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F63776-38CC-4212-9DB0-3FC95825F263}"/>
                </a:ext>
              </a:extLst>
            </p:cNvPr>
            <p:cNvSpPr/>
            <p:nvPr/>
          </p:nvSpPr>
          <p:spPr>
            <a:xfrm>
              <a:off x="6428321" y="5331749"/>
              <a:ext cx="124068" cy="102136"/>
            </a:xfrm>
            <a:custGeom>
              <a:avLst/>
              <a:gdLst>
                <a:gd name="connsiteX0" fmla="*/ 93345 w 124068"/>
                <a:gd name="connsiteY0" fmla="*/ 39052 h 102136"/>
                <a:gd name="connsiteX1" fmla="*/ 0 w 124068"/>
                <a:gd name="connsiteY1" fmla="*/ 0 h 102136"/>
                <a:gd name="connsiteX2" fmla="*/ 120015 w 124068"/>
                <a:gd name="connsiteY2" fmla="*/ 93345 h 102136"/>
                <a:gd name="connsiteX3" fmla="*/ 93345 w 124068"/>
                <a:gd name="connsiteY3" fmla="*/ 39052 h 102136"/>
                <a:gd name="connsiteX4" fmla="*/ 93345 w 124068"/>
                <a:gd name="connsiteY4" fmla="*/ 39052 h 10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8" h="102136">
                  <a:moveTo>
                    <a:pt x="93345" y="39052"/>
                  </a:moveTo>
                  <a:cubicBezTo>
                    <a:pt x="65723" y="19050"/>
                    <a:pt x="33338" y="9525"/>
                    <a:pt x="0" y="0"/>
                  </a:cubicBezTo>
                  <a:cubicBezTo>
                    <a:pt x="34290" y="30480"/>
                    <a:pt x="146685" y="132398"/>
                    <a:pt x="120015" y="93345"/>
                  </a:cubicBezTo>
                  <a:cubicBezTo>
                    <a:pt x="93345" y="54293"/>
                    <a:pt x="97155" y="49530"/>
                    <a:pt x="93345" y="39052"/>
                  </a:cubicBezTo>
                  <a:lnTo>
                    <a:pt x="93345" y="39052"/>
                  </a:lnTo>
                  <a:close/>
                </a:path>
              </a:pathLst>
            </a:custGeom>
            <a:solidFill>
              <a:srgbClr val="C368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5561F30-4C6A-4081-9CF1-ECCADC0D015D}"/>
                </a:ext>
              </a:extLst>
            </p:cNvPr>
            <p:cNvSpPr/>
            <p:nvPr/>
          </p:nvSpPr>
          <p:spPr>
            <a:xfrm>
              <a:off x="6987438" y="5213150"/>
              <a:ext cx="1446969" cy="245948"/>
            </a:xfrm>
            <a:custGeom>
              <a:avLst/>
              <a:gdLst>
                <a:gd name="connsiteX0" fmla="*/ 1442085 w 1446969"/>
                <a:gd name="connsiteY0" fmla="*/ 66212 h 245948"/>
                <a:gd name="connsiteX1" fmla="*/ 1441133 w 1446969"/>
                <a:gd name="connsiteY1" fmla="*/ 65259 h 245948"/>
                <a:gd name="connsiteX2" fmla="*/ 1417320 w 1446969"/>
                <a:gd name="connsiteY2" fmla="*/ 38589 h 245948"/>
                <a:gd name="connsiteX3" fmla="*/ 1415415 w 1446969"/>
                <a:gd name="connsiteY3" fmla="*/ 23349 h 245948"/>
                <a:gd name="connsiteX4" fmla="*/ 1426845 w 1446969"/>
                <a:gd name="connsiteY4" fmla="*/ 12872 h 245948"/>
                <a:gd name="connsiteX5" fmla="*/ 1405890 w 1446969"/>
                <a:gd name="connsiteY5" fmla="*/ 1442 h 245948"/>
                <a:gd name="connsiteX6" fmla="*/ 1379220 w 1446969"/>
                <a:gd name="connsiteY6" fmla="*/ 15729 h 245948"/>
                <a:gd name="connsiteX7" fmla="*/ 1352550 w 1446969"/>
                <a:gd name="connsiteY7" fmla="*/ 31922 h 245948"/>
                <a:gd name="connsiteX8" fmla="*/ 1175385 w 1446969"/>
                <a:gd name="connsiteY8" fmla="*/ 52877 h 245948"/>
                <a:gd name="connsiteX9" fmla="*/ 1047750 w 1446969"/>
                <a:gd name="connsiteY9" fmla="*/ 44304 h 245948"/>
                <a:gd name="connsiteX10" fmla="*/ 879158 w 1446969"/>
                <a:gd name="connsiteY10" fmla="*/ 38589 h 245948"/>
                <a:gd name="connsiteX11" fmla="*/ 796290 w 1446969"/>
                <a:gd name="connsiteY11" fmla="*/ 43352 h 245948"/>
                <a:gd name="connsiteX12" fmla="*/ 718185 w 1446969"/>
                <a:gd name="connsiteY12" fmla="*/ 44304 h 245948"/>
                <a:gd name="connsiteX13" fmla="*/ 687705 w 1446969"/>
                <a:gd name="connsiteY13" fmla="*/ 62402 h 245948"/>
                <a:gd name="connsiteX14" fmla="*/ 615315 w 1446969"/>
                <a:gd name="connsiteY14" fmla="*/ 79547 h 245948"/>
                <a:gd name="connsiteX15" fmla="*/ 360045 w 1446969"/>
                <a:gd name="connsiteY15" fmla="*/ 83357 h 245948"/>
                <a:gd name="connsiteX16" fmla="*/ 266700 w 1446969"/>
                <a:gd name="connsiteY16" fmla="*/ 82404 h 245948"/>
                <a:gd name="connsiteX17" fmla="*/ 220980 w 1446969"/>
                <a:gd name="connsiteY17" fmla="*/ 93834 h 245948"/>
                <a:gd name="connsiteX18" fmla="*/ 178117 w 1446969"/>
                <a:gd name="connsiteY18" fmla="*/ 89072 h 245948"/>
                <a:gd name="connsiteX19" fmla="*/ 156210 w 1446969"/>
                <a:gd name="connsiteY19" fmla="*/ 84309 h 245948"/>
                <a:gd name="connsiteX20" fmla="*/ 131445 w 1446969"/>
                <a:gd name="connsiteY20" fmla="*/ 101454 h 245948"/>
                <a:gd name="connsiteX21" fmla="*/ 148590 w 1446969"/>
                <a:gd name="connsiteY21" fmla="*/ 190989 h 245948"/>
                <a:gd name="connsiteX22" fmla="*/ 0 w 1446969"/>
                <a:gd name="connsiteY22" fmla="*/ 216707 h 245948"/>
                <a:gd name="connsiteX23" fmla="*/ 63817 w 1446969"/>
                <a:gd name="connsiteY23" fmla="*/ 222422 h 245948"/>
                <a:gd name="connsiteX24" fmla="*/ 195263 w 1446969"/>
                <a:gd name="connsiteY24" fmla="*/ 210039 h 245948"/>
                <a:gd name="connsiteX25" fmla="*/ 250507 w 1446969"/>
                <a:gd name="connsiteY25" fmla="*/ 183369 h 245948"/>
                <a:gd name="connsiteX26" fmla="*/ 228600 w 1446969"/>
                <a:gd name="connsiteY26" fmla="*/ 170034 h 245948"/>
                <a:gd name="connsiteX27" fmla="*/ 241935 w 1446969"/>
                <a:gd name="connsiteY27" fmla="*/ 164319 h 245948"/>
                <a:gd name="connsiteX28" fmla="*/ 363855 w 1446969"/>
                <a:gd name="connsiteY28" fmla="*/ 166224 h 245948"/>
                <a:gd name="connsiteX29" fmla="*/ 381000 w 1446969"/>
                <a:gd name="connsiteY29" fmla="*/ 166224 h 245948"/>
                <a:gd name="connsiteX30" fmla="*/ 882015 w 1446969"/>
                <a:gd name="connsiteY30" fmla="*/ 235757 h 245948"/>
                <a:gd name="connsiteX31" fmla="*/ 961072 w 1446969"/>
                <a:gd name="connsiteY31" fmla="*/ 245282 h 245948"/>
                <a:gd name="connsiteX32" fmla="*/ 1073468 w 1446969"/>
                <a:gd name="connsiteY32" fmla="*/ 226232 h 245948"/>
                <a:gd name="connsiteX33" fmla="*/ 1376363 w 1446969"/>
                <a:gd name="connsiteY33" fmla="*/ 117647 h 245948"/>
                <a:gd name="connsiteX34" fmla="*/ 1425893 w 1446969"/>
                <a:gd name="connsiteY34" fmla="*/ 106217 h 245948"/>
                <a:gd name="connsiteX35" fmla="*/ 1444943 w 1446969"/>
                <a:gd name="connsiteY35" fmla="*/ 91929 h 245948"/>
                <a:gd name="connsiteX36" fmla="*/ 1442085 w 1446969"/>
                <a:gd name="connsiteY36" fmla="*/ 66212 h 245948"/>
                <a:gd name="connsiteX37" fmla="*/ 387667 w 1446969"/>
                <a:gd name="connsiteY37" fmla="*/ 121457 h 245948"/>
                <a:gd name="connsiteX38" fmla="*/ 397192 w 1446969"/>
                <a:gd name="connsiteY38" fmla="*/ 117647 h 245948"/>
                <a:gd name="connsiteX39" fmla="*/ 387667 w 1446969"/>
                <a:gd name="connsiteY39" fmla="*/ 121457 h 24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6969" h="245948">
                  <a:moveTo>
                    <a:pt x="1442085" y="66212"/>
                  </a:moveTo>
                  <a:cubicBezTo>
                    <a:pt x="1442085" y="66212"/>
                    <a:pt x="1441133" y="65259"/>
                    <a:pt x="1441133" y="65259"/>
                  </a:cubicBezTo>
                  <a:cubicBezTo>
                    <a:pt x="1434465" y="54782"/>
                    <a:pt x="1422083" y="50019"/>
                    <a:pt x="1417320" y="38589"/>
                  </a:cubicBezTo>
                  <a:cubicBezTo>
                    <a:pt x="1415415" y="33827"/>
                    <a:pt x="1413510" y="29064"/>
                    <a:pt x="1415415" y="23349"/>
                  </a:cubicBezTo>
                  <a:cubicBezTo>
                    <a:pt x="1416368" y="21444"/>
                    <a:pt x="1426845" y="11919"/>
                    <a:pt x="1426845" y="12872"/>
                  </a:cubicBezTo>
                  <a:cubicBezTo>
                    <a:pt x="1423988" y="489"/>
                    <a:pt x="1411605" y="6204"/>
                    <a:pt x="1405890" y="1442"/>
                  </a:cubicBezTo>
                  <a:cubicBezTo>
                    <a:pt x="1392555" y="-3321"/>
                    <a:pt x="1383983" y="4299"/>
                    <a:pt x="1379220" y="15729"/>
                  </a:cubicBezTo>
                  <a:cubicBezTo>
                    <a:pt x="1372552" y="26207"/>
                    <a:pt x="1362075" y="29064"/>
                    <a:pt x="1352550" y="31922"/>
                  </a:cubicBezTo>
                  <a:cubicBezTo>
                    <a:pt x="1294448" y="45257"/>
                    <a:pt x="1235393" y="54782"/>
                    <a:pt x="1175385" y="52877"/>
                  </a:cubicBezTo>
                  <a:cubicBezTo>
                    <a:pt x="1132523" y="50972"/>
                    <a:pt x="1090613" y="48114"/>
                    <a:pt x="1047750" y="44304"/>
                  </a:cubicBezTo>
                  <a:cubicBezTo>
                    <a:pt x="992505" y="39542"/>
                    <a:pt x="935355" y="36684"/>
                    <a:pt x="879158" y="38589"/>
                  </a:cubicBezTo>
                  <a:cubicBezTo>
                    <a:pt x="851535" y="39542"/>
                    <a:pt x="823913" y="44304"/>
                    <a:pt x="796290" y="43352"/>
                  </a:cubicBezTo>
                  <a:cubicBezTo>
                    <a:pt x="769620" y="43352"/>
                    <a:pt x="742950" y="33827"/>
                    <a:pt x="718185" y="44304"/>
                  </a:cubicBezTo>
                  <a:cubicBezTo>
                    <a:pt x="707708" y="49067"/>
                    <a:pt x="698183" y="56687"/>
                    <a:pt x="687705" y="62402"/>
                  </a:cubicBezTo>
                  <a:cubicBezTo>
                    <a:pt x="665797" y="74784"/>
                    <a:pt x="640080" y="77642"/>
                    <a:pt x="615315" y="79547"/>
                  </a:cubicBezTo>
                  <a:cubicBezTo>
                    <a:pt x="532447" y="87167"/>
                    <a:pt x="442913" y="95739"/>
                    <a:pt x="360045" y="83357"/>
                  </a:cubicBezTo>
                  <a:cubicBezTo>
                    <a:pt x="328613" y="80499"/>
                    <a:pt x="297180" y="78594"/>
                    <a:pt x="266700" y="82404"/>
                  </a:cubicBezTo>
                  <a:cubicBezTo>
                    <a:pt x="251460" y="84309"/>
                    <a:pt x="236220" y="91929"/>
                    <a:pt x="220980" y="93834"/>
                  </a:cubicBezTo>
                  <a:cubicBezTo>
                    <a:pt x="207645" y="95739"/>
                    <a:pt x="190500" y="91929"/>
                    <a:pt x="178117" y="89072"/>
                  </a:cubicBezTo>
                  <a:cubicBezTo>
                    <a:pt x="170497" y="87167"/>
                    <a:pt x="163830" y="85262"/>
                    <a:pt x="156210" y="84309"/>
                  </a:cubicBezTo>
                  <a:cubicBezTo>
                    <a:pt x="144780" y="83357"/>
                    <a:pt x="132397" y="88119"/>
                    <a:pt x="131445" y="101454"/>
                  </a:cubicBezTo>
                  <a:cubicBezTo>
                    <a:pt x="259080" y="142412"/>
                    <a:pt x="160020" y="189084"/>
                    <a:pt x="148590" y="190989"/>
                  </a:cubicBezTo>
                  <a:cubicBezTo>
                    <a:pt x="99060" y="199562"/>
                    <a:pt x="49530" y="208134"/>
                    <a:pt x="0" y="216707"/>
                  </a:cubicBezTo>
                  <a:cubicBezTo>
                    <a:pt x="20955" y="224327"/>
                    <a:pt x="41910" y="224327"/>
                    <a:pt x="63817" y="222422"/>
                  </a:cubicBezTo>
                  <a:cubicBezTo>
                    <a:pt x="107632" y="217659"/>
                    <a:pt x="150495" y="207182"/>
                    <a:pt x="195263" y="210039"/>
                  </a:cubicBezTo>
                  <a:cubicBezTo>
                    <a:pt x="216217" y="207182"/>
                    <a:pt x="235267" y="198609"/>
                    <a:pt x="250507" y="183369"/>
                  </a:cubicBezTo>
                  <a:cubicBezTo>
                    <a:pt x="246697" y="172892"/>
                    <a:pt x="234315" y="177654"/>
                    <a:pt x="228600" y="170034"/>
                  </a:cubicBezTo>
                  <a:cubicBezTo>
                    <a:pt x="232410" y="165272"/>
                    <a:pt x="237172" y="165272"/>
                    <a:pt x="241935" y="164319"/>
                  </a:cubicBezTo>
                  <a:cubicBezTo>
                    <a:pt x="282892" y="153842"/>
                    <a:pt x="322897" y="156699"/>
                    <a:pt x="363855" y="166224"/>
                  </a:cubicBezTo>
                  <a:cubicBezTo>
                    <a:pt x="369570" y="166224"/>
                    <a:pt x="375285" y="166224"/>
                    <a:pt x="381000" y="166224"/>
                  </a:cubicBezTo>
                  <a:cubicBezTo>
                    <a:pt x="436245" y="191942"/>
                    <a:pt x="857250" y="231947"/>
                    <a:pt x="882015" y="235757"/>
                  </a:cubicBezTo>
                  <a:cubicBezTo>
                    <a:pt x="908685" y="239567"/>
                    <a:pt x="934402" y="242424"/>
                    <a:pt x="961072" y="245282"/>
                  </a:cubicBezTo>
                  <a:cubicBezTo>
                    <a:pt x="1000125" y="249092"/>
                    <a:pt x="1036320" y="235757"/>
                    <a:pt x="1073468" y="226232"/>
                  </a:cubicBezTo>
                  <a:cubicBezTo>
                    <a:pt x="1082993" y="223374"/>
                    <a:pt x="1359218" y="120504"/>
                    <a:pt x="1376363" y="117647"/>
                  </a:cubicBezTo>
                  <a:cubicBezTo>
                    <a:pt x="1393508" y="115742"/>
                    <a:pt x="1410652" y="112884"/>
                    <a:pt x="1425893" y="106217"/>
                  </a:cubicBezTo>
                  <a:cubicBezTo>
                    <a:pt x="1433513" y="103359"/>
                    <a:pt x="1441133" y="98597"/>
                    <a:pt x="1444943" y="91929"/>
                  </a:cubicBezTo>
                  <a:cubicBezTo>
                    <a:pt x="1448752" y="84309"/>
                    <a:pt x="1446848" y="74784"/>
                    <a:pt x="1442085" y="66212"/>
                  </a:cubicBezTo>
                  <a:close/>
                  <a:moveTo>
                    <a:pt x="387667" y="121457"/>
                  </a:moveTo>
                  <a:cubicBezTo>
                    <a:pt x="391478" y="119552"/>
                    <a:pt x="394335" y="118599"/>
                    <a:pt x="397192" y="117647"/>
                  </a:cubicBezTo>
                  <a:cubicBezTo>
                    <a:pt x="394335" y="119552"/>
                    <a:pt x="391478" y="120504"/>
                    <a:pt x="387667" y="121457"/>
                  </a:cubicBezTo>
                  <a:close/>
                </a:path>
              </a:pathLst>
            </a:custGeom>
            <a:solidFill>
              <a:srgbClr val="FCF2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DB30DF0-4E35-46C4-8670-18A2599C5BD0}"/>
                </a:ext>
              </a:extLst>
            </p:cNvPr>
            <p:cNvSpPr/>
            <p:nvPr/>
          </p:nvSpPr>
          <p:spPr>
            <a:xfrm>
              <a:off x="7168413" y="5365087"/>
              <a:ext cx="628650" cy="171450"/>
            </a:xfrm>
            <a:custGeom>
              <a:avLst/>
              <a:gdLst>
                <a:gd name="connsiteX0" fmla="*/ 628650 w 628650"/>
                <a:gd name="connsiteY0" fmla="*/ 85725 h 171450"/>
                <a:gd name="connsiteX1" fmla="*/ 314325 w 628650"/>
                <a:gd name="connsiteY1" fmla="*/ 171450 h 171450"/>
                <a:gd name="connsiteX2" fmla="*/ 0 w 628650"/>
                <a:gd name="connsiteY2" fmla="*/ 85725 h 171450"/>
                <a:gd name="connsiteX3" fmla="*/ 314325 w 628650"/>
                <a:gd name="connsiteY3" fmla="*/ 0 h 171450"/>
                <a:gd name="connsiteX4" fmla="*/ 628650 w 628650"/>
                <a:gd name="connsiteY4" fmla="*/ 85725 h 171450"/>
                <a:gd name="connsiteX5" fmla="*/ 628650 w 628650"/>
                <a:gd name="connsiteY5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650" h="171450">
                  <a:moveTo>
                    <a:pt x="628650" y="85725"/>
                  </a:moveTo>
                  <a:cubicBezTo>
                    <a:pt x="628650" y="133350"/>
                    <a:pt x="487680" y="171450"/>
                    <a:pt x="314325" y="171450"/>
                  </a:cubicBezTo>
                  <a:cubicBezTo>
                    <a:pt x="140970" y="171450"/>
                    <a:pt x="0" y="133350"/>
                    <a:pt x="0" y="85725"/>
                  </a:cubicBezTo>
                  <a:cubicBezTo>
                    <a:pt x="0" y="38100"/>
                    <a:pt x="140970" y="0"/>
                    <a:pt x="314325" y="0"/>
                  </a:cubicBezTo>
                  <a:cubicBezTo>
                    <a:pt x="487680" y="0"/>
                    <a:pt x="628650" y="38100"/>
                    <a:pt x="628650" y="85725"/>
                  </a:cubicBezTo>
                  <a:lnTo>
                    <a:pt x="628650" y="8572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1581E1-0BBB-416F-AFE9-ADB2EEDE0896}"/>
                </a:ext>
              </a:extLst>
            </p:cNvPr>
            <p:cNvSpPr/>
            <p:nvPr/>
          </p:nvSpPr>
          <p:spPr>
            <a:xfrm>
              <a:off x="7778013" y="5298412"/>
              <a:ext cx="552450" cy="123825"/>
            </a:xfrm>
            <a:custGeom>
              <a:avLst/>
              <a:gdLst>
                <a:gd name="connsiteX0" fmla="*/ 552450 w 552450"/>
                <a:gd name="connsiteY0" fmla="*/ 61913 h 123825"/>
                <a:gd name="connsiteX1" fmla="*/ 276225 w 552450"/>
                <a:gd name="connsiteY1" fmla="*/ 123825 h 123825"/>
                <a:gd name="connsiteX2" fmla="*/ 0 w 552450"/>
                <a:gd name="connsiteY2" fmla="*/ 61913 h 123825"/>
                <a:gd name="connsiteX3" fmla="*/ 276225 w 552450"/>
                <a:gd name="connsiteY3" fmla="*/ 0 h 123825"/>
                <a:gd name="connsiteX4" fmla="*/ 552450 w 552450"/>
                <a:gd name="connsiteY4" fmla="*/ 61913 h 123825"/>
                <a:gd name="connsiteX5" fmla="*/ 552450 w 552450"/>
                <a:gd name="connsiteY5" fmla="*/ 6191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23825">
                  <a:moveTo>
                    <a:pt x="552450" y="61913"/>
                  </a:moveTo>
                  <a:cubicBezTo>
                    <a:pt x="552450" y="96202"/>
                    <a:pt x="428625" y="123825"/>
                    <a:pt x="276225" y="123825"/>
                  </a:cubicBezTo>
                  <a:cubicBezTo>
                    <a:pt x="123825" y="123825"/>
                    <a:pt x="0" y="96202"/>
                    <a:pt x="0" y="61913"/>
                  </a:cubicBezTo>
                  <a:cubicBezTo>
                    <a:pt x="0" y="27622"/>
                    <a:pt x="123825" y="0"/>
                    <a:pt x="276225" y="0"/>
                  </a:cubicBezTo>
                  <a:cubicBezTo>
                    <a:pt x="428625" y="0"/>
                    <a:pt x="552450" y="27622"/>
                    <a:pt x="552450" y="61913"/>
                  </a:cubicBezTo>
                  <a:lnTo>
                    <a:pt x="552450" y="619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103697"/>
          </a:xfrm>
        </p:spPr>
        <p:txBody>
          <a:bodyPr/>
          <a:lstStyle/>
          <a:p>
            <a:r>
              <a:rPr lang="en-US" dirty="0">
                <a:solidFill>
                  <a:srgbClr val="FEAE6F"/>
                </a:solidFill>
                <a:latin typeface="Comic Sans MS" panose="030F0702030302020204" pitchFamily="66" charset="0"/>
              </a:rPr>
              <a:t>Retrieve the total number of orders placed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083562-3CAC-498F-BB90-0DF934007818}"/>
              </a:ext>
            </a:extLst>
          </p:cNvPr>
          <p:cNvGrpSpPr/>
          <p:nvPr/>
        </p:nvGrpSpPr>
        <p:grpSpPr>
          <a:xfrm>
            <a:off x="6122069" y="1147206"/>
            <a:ext cx="5842624" cy="5714067"/>
            <a:chOff x="7602888" y="3079795"/>
            <a:chExt cx="3520981" cy="344350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1BCD8A2-DDAD-4B77-AB55-290206E9725C}"/>
                </a:ext>
              </a:extLst>
            </p:cNvPr>
            <p:cNvSpPr/>
            <p:nvPr/>
          </p:nvSpPr>
          <p:spPr>
            <a:xfrm>
              <a:off x="8236029" y="3960678"/>
              <a:ext cx="2887840" cy="2556892"/>
            </a:xfrm>
            <a:custGeom>
              <a:avLst/>
              <a:gdLst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970 w 2887263"/>
                <a:gd name="connsiteY92" fmla="*/ 51947 h 2567484"/>
                <a:gd name="connsiteX93" fmla="*/ 2084510 w 2887263"/>
                <a:gd name="connsiteY93" fmla="*/ 0 h 2567484"/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510 w 2887263"/>
                <a:gd name="connsiteY92" fmla="*/ 0 h 2567484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185645 w 2887263"/>
                <a:gd name="connsiteY15" fmla="*/ 104795 h 2556892"/>
                <a:gd name="connsiteX16" fmla="*/ 2343326 w 2887263"/>
                <a:gd name="connsiteY16" fmla="*/ 146169 h 2556892"/>
                <a:gd name="connsiteX17" fmla="*/ 2510201 w 2887263"/>
                <a:gd name="connsiteY17" fmla="*/ 214666 h 2556892"/>
                <a:gd name="connsiteX18" fmla="*/ 2626968 w 2887263"/>
                <a:gd name="connsiteY18" fmla="*/ 296494 h 2556892"/>
                <a:gd name="connsiteX19" fmla="*/ 2693166 w 2887263"/>
                <a:gd name="connsiteY19" fmla="*/ 382460 h 2556892"/>
                <a:gd name="connsiteX20" fmla="*/ 2731322 w 2887263"/>
                <a:gd name="connsiteY20" fmla="*/ 459692 h 2556892"/>
                <a:gd name="connsiteX21" fmla="*/ 2762123 w 2887263"/>
                <a:gd name="connsiteY21" fmla="*/ 561747 h 2556892"/>
                <a:gd name="connsiteX22" fmla="*/ 2785108 w 2887263"/>
                <a:gd name="connsiteY22" fmla="*/ 666102 h 2556892"/>
                <a:gd name="connsiteX23" fmla="*/ 2804876 w 2887263"/>
                <a:gd name="connsiteY23" fmla="*/ 779650 h 2556892"/>
                <a:gd name="connsiteX24" fmla="*/ 2823264 w 2887263"/>
                <a:gd name="connsiteY24" fmla="*/ 882626 h 2556892"/>
                <a:gd name="connsiteX25" fmla="*/ 2830160 w 2887263"/>
                <a:gd name="connsiteY25" fmla="*/ 938251 h 2556892"/>
                <a:gd name="connsiteX26" fmla="*/ 2853145 w 2887263"/>
                <a:gd name="connsiteY26" fmla="*/ 1122135 h 2556892"/>
                <a:gd name="connsiteX27" fmla="*/ 2870614 w 2887263"/>
                <a:gd name="connsiteY27" fmla="*/ 1265565 h 2556892"/>
                <a:gd name="connsiteX28" fmla="*/ 2880728 w 2887263"/>
                <a:gd name="connsiteY28" fmla="*/ 1355208 h 2556892"/>
                <a:gd name="connsiteX29" fmla="*/ 2887164 w 2887263"/>
                <a:gd name="connsiteY29" fmla="*/ 1424625 h 2556892"/>
                <a:gd name="connsiteX30" fmla="*/ 2873373 w 2887263"/>
                <a:gd name="connsiteY30" fmla="*/ 1444852 h 2556892"/>
                <a:gd name="connsiteX31" fmla="*/ 2661446 w 2887263"/>
                <a:gd name="connsiteY31" fmla="*/ 1543690 h 2556892"/>
                <a:gd name="connsiteX32" fmla="*/ 2448600 w 2887263"/>
                <a:gd name="connsiteY32" fmla="*/ 1641608 h 2556892"/>
                <a:gd name="connsiteX33" fmla="*/ 2447681 w 2887263"/>
                <a:gd name="connsiteY33" fmla="*/ 1783659 h 2556892"/>
                <a:gd name="connsiteX34" fmla="*/ 2452278 w 2887263"/>
                <a:gd name="connsiteY34" fmla="*/ 2127522 h 2556892"/>
                <a:gd name="connsiteX35" fmla="*/ 2458714 w 2887263"/>
                <a:gd name="connsiteY35" fmla="*/ 2556892 h 2556892"/>
                <a:gd name="connsiteX36" fmla="*/ 1263006 w 2887263"/>
                <a:gd name="connsiteY36" fmla="*/ 2556892 h 2556892"/>
                <a:gd name="connsiteX37" fmla="*/ 1282774 w 2887263"/>
                <a:gd name="connsiteY37" fmla="*/ 2299914 h 2556892"/>
                <a:gd name="connsiteX38" fmla="*/ 1307598 w 2887263"/>
                <a:gd name="connsiteY38" fmla="*/ 2083390 h 2556892"/>
                <a:gd name="connsiteX39" fmla="*/ 1331503 w 2887263"/>
                <a:gd name="connsiteY39" fmla="*/ 1927088 h 2556892"/>
                <a:gd name="connsiteX40" fmla="*/ 1373796 w 2887263"/>
                <a:gd name="connsiteY40" fmla="*/ 1718839 h 2556892"/>
                <a:gd name="connsiteX41" fmla="*/ 1407355 w 2887263"/>
                <a:gd name="connsiteY41" fmla="*/ 1619082 h 2556892"/>
                <a:gd name="connsiteX42" fmla="*/ 1414711 w 2887263"/>
                <a:gd name="connsiteY42" fmla="*/ 1591040 h 2556892"/>
                <a:gd name="connsiteX43" fmla="*/ 1407355 w 2887263"/>
                <a:gd name="connsiteY43" fmla="*/ 1583225 h 2556892"/>
                <a:gd name="connsiteX44" fmla="*/ 1380692 w 2887263"/>
                <a:gd name="connsiteY44" fmla="*/ 1470596 h 2556892"/>
                <a:gd name="connsiteX45" fmla="*/ 1359086 w 2887263"/>
                <a:gd name="connsiteY45" fmla="*/ 1374516 h 2556892"/>
                <a:gd name="connsiteX46" fmla="*/ 1320470 w 2887263"/>
                <a:gd name="connsiteY46" fmla="*/ 1212698 h 2556892"/>
                <a:gd name="connsiteX47" fmla="*/ 1297484 w 2887263"/>
                <a:gd name="connsiteY47" fmla="*/ 1106964 h 2556892"/>
                <a:gd name="connsiteX48" fmla="*/ 1288750 w 2887263"/>
                <a:gd name="connsiteY48" fmla="*/ 1086737 h 2556892"/>
                <a:gd name="connsiteX49" fmla="*/ 1247836 w 2887263"/>
                <a:gd name="connsiteY49" fmla="*/ 1163969 h 2556892"/>
                <a:gd name="connsiteX50" fmla="*/ 1186694 w 2887263"/>
                <a:gd name="connsiteY50" fmla="*/ 1261887 h 2556892"/>
                <a:gd name="connsiteX51" fmla="*/ 1127391 w 2887263"/>
                <a:gd name="connsiteY51" fmla="*/ 1342336 h 2556892"/>
                <a:gd name="connsiteX52" fmla="*/ 962355 w 2887263"/>
                <a:gd name="connsiteY52" fmla="*/ 1506453 h 2556892"/>
                <a:gd name="connsiteX53" fmla="*/ 851105 w 2887263"/>
                <a:gd name="connsiteY53" fmla="*/ 1587362 h 2556892"/>
                <a:gd name="connsiteX54" fmla="*/ 766059 w 2887263"/>
                <a:gd name="connsiteY54" fmla="*/ 1636091 h 2556892"/>
                <a:gd name="connsiteX55" fmla="*/ 494829 w 2887263"/>
                <a:gd name="connsiteY55" fmla="*/ 1753318 h 2556892"/>
                <a:gd name="connsiteX56" fmla="*/ 387717 w 2887263"/>
                <a:gd name="connsiteY56" fmla="*/ 1777223 h 2556892"/>
                <a:gd name="connsiteX57" fmla="*/ 272789 w 2887263"/>
                <a:gd name="connsiteY57" fmla="*/ 1791474 h 2556892"/>
                <a:gd name="connsiteX58" fmla="*/ 104995 w 2887263"/>
                <a:gd name="connsiteY58" fmla="*/ 1804345 h 2556892"/>
                <a:gd name="connsiteX59" fmla="*/ 82929 w 2887263"/>
                <a:gd name="connsiteY59" fmla="*/ 1787336 h 2556892"/>
                <a:gd name="connsiteX60" fmla="*/ 77872 w 2887263"/>
                <a:gd name="connsiteY60" fmla="*/ 1783199 h 2556892"/>
                <a:gd name="connsiteX61" fmla="*/ 61322 w 2887263"/>
                <a:gd name="connsiteY61" fmla="*/ 1758374 h 2556892"/>
                <a:gd name="connsiteX62" fmla="*/ 15811 w 2887263"/>
                <a:gd name="connsiteY62" fmla="*/ 1637471 h 2556892"/>
                <a:gd name="connsiteX63" fmla="*/ 5237 w 2887263"/>
                <a:gd name="connsiteY63" fmla="*/ 1612646 h 2556892"/>
                <a:gd name="connsiteX64" fmla="*/ 1100 w 2887263"/>
                <a:gd name="connsiteY64" fmla="*/ 1591499 h 2556892"/>
                <a:gd name="connsiteX65" fmla="*/ 48450 w 2887263"/>
                <a:gd name="connsiteY65" fmla="*/ 1572192 h 2556892"/>
                <a:gd name="connsiteX66" fmla="*/ 308187 w 2887263"/>
                <a:gd name="connsiteY66" fmla="*/ 1484387 h 2556892"/>
                <a:gd name="connsiteX67" fmla="*/ 378063 w 2887263"/>
                <a:gd name="connsiteY67" fmla="*/ 1454506 h 2556892"/>
                <a:gd name="connsiteX68" fmla="*/ 418058 w 2887263"/>
                <a:gd name="connsiteY68" fmla="*/ 1438416 h 2556892"/>
                <a:gd name="connsiteX69" fmla="*/ 576658 w 2887263"/>
                <a:gd name="connsiteY69" fmla="*/ 1349692 h 2556892"/>
                <a:gd name="connsiteX70" fmla="*/ 783528 w 2887263"/>
                <a:gd name="connsiteY70" fmla="*/ 1212698 h 2556892"/>
                <a:gd name="connsiteX71" fmla="*/ 835935 w 2887263"/>
                <a:gd name="connsiteY71" fmla="*/ 1149718 h 2556892"/>
                <a:gd name="connsiteX72" fmla="*/ 888342 w 2887263"/>
                <a:gd name="connsiteY72" fmla="*/ 1050880 h 2556892"/>
                <a:gd name="connsiteX73" fmla="*/ 1003729 w 2887263"/>
                <a:gd name="connsiteY73" fmla="*/ 829759 h 2556892"/>
                <a:gd name="connsiteX74" fmla="*/ 1096131 w 2887263"/>
                <a:gd name="connsiteY74" fmla="*/ 622429 h 2556892"/>
                <a:gd name="connsiteX75" fmla="*/ 1145780 w 2887263"/>
                <a:gd name="connsiteY75" fmla="*/ 462450 h 2556892"/>
                <a:gd name="connsiteX76" fmla="*/ 1238182 w 2887263"/>
                <a:gd name="connsiteY76" fmla="*/ 327755 h 2556892"/>
                <a:gd name="connsiteX77" fmla="*/ 1398621 w 2887263"/>
                <a:gd name="connsiteY77" fmla="*/ 243628 h 2556892"/>
                <a:gd name="connsiteX78" fmla="*/ 1538832 w 2887263"/>
                <a:gd name="connsiteY78" fmla="*/ 170074 h 2556892"/>
                <a:gd name="connsiteX79" fmla="*/ 1593998 w 2887263"/>
                <a:gd name="connsiteY79" fmla="*/ 129160 h 2556892"/>
                <a:gd name="connsiteX80" fmla="*/ 1659736 w 2887263"/>
                <a:gd name="connsiteY80" fmla="*/ 58824 h 2556892"/>
                <a:gd name="connsiteX81" fmla="*/ 1666345 w 2887263"/>
                <a:gd name="connsiteY81" fmla="*/ 65002 h 2556892"/>
                <a:gd name="connsiteX82" fmla="*/ 1666461 w 2887263"/>
                <a:gd name="connsiteY82" fmla="*/ 62043 h 2556892"/>
                <a:gd name="connsiteX83" fmla="*/ 1661576 w 2887263"/>
                <a:gd name="connsiteY83" fmla="*/ 56066 h 2556892"/>
                <a:gd name="connsiteX84" fmla="*/ 1686860 w 2887263"/>
                <a:gd name="connsiteY84" fmla="*/ 48251 h 2556892"/>
                <a:gd name="connsiteX85" fmla="*/ 1778802 w 2887263"/>
                <a:gd name="connsiteY85" fmla="*/ 139274 h 2556892"/>
                <a:gd name="connsiteX86" fmla="*/ 1913038 w 2887263"/>
                <a:gd name="connsiteY86" fmla="*/ 215126 h 2556892"/>
                <a:gd name="connsiteX87" fmla="*/ 1956806 w 2887263"/>
                <a:gd name="connsiteY87" fmla="*/ 233819 h 2556892"/>
                <a:gd name="connsiteX88" fmla="*/ 1967743 w 2887263"/>
                <a:gd name="connsiteY88" fmla="*/ 230756 h 2556892"/>
                <a:gd name="connsiteX89" fmla="*/ 1970387 w 2887263"/>
                <a:gd name="connsiteY89" fmla="*/ 230053 h 2556892"/>
                <a:gd name="connsiteX90" fmla="*/ 2020150 w 2887263"/>
                <a:gd name="connsiteY90" fmla="*/ 186624 h 2556892"/>
                <a:gd name="connsiteX91" fmla="*/ 2083131 w 2887263"/>
                <a:gd name="connsiteY91" fmla="*/ 93762 h 2556892"/>
                <a:gd name="connsiteX92" fmla="*/ 2088041 w 2887263"/>
                <a:gd name="connsiteY9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343326 w 2887263"/>
                <a:gd name="connsiteY15" fmla="*/ 146169 h 2556892"/>
                <a:gd name="connsiteX16" fmla="*/ 2510201 w 2887263"/>
                <a:gd name="connsiteY16" fmla="*/ 214666 h 2556892"/>
                <a:gd name="connsiteX17" fmla="*/ 2626968 w 2887263"/>
                <a:gd name="connsiteY17" fmla="*/ 296494 h 2556892"/>
                <a:gd name="connsiteX18" fmla="*/ 2693166 w 2887263"/>
                <a:gd name="connsiteY18" fmla="*/ 382460 h 2556892"/>
                <a:gd name="connsiteX19" fmla="*/ 2731322 w 2887263"/>
                <a:gd name="connsiteY19" fmla="*/ 459692 h 2556892"/>
                <a:gd name="connsiteX20" fmla="*/ 2762123 w 2887263"/>
                <a:gd name="connsiteY20" fmla="*/ 561747 h 2556892"/>
                <a:gd name="connsiteX21" fmla="*/ 2785108 w 2887263"/>
                <a:gd name="connsiteY21" fmla="*/ 666102 h 2556892"/>
                <a:gd name="connsiteX22" fmla="*/ 2804876 w 2887263"/>
                <a:gd name="connsiteY22" fmla="*/ 779650 h 2556892"/>
                <a:gd name="connsiteX23" fmla="*/ 2823264 w 2887263"/>
                <a:gd name="connsiteY23" fmla="*/ 882626 h 2556892"/>
                <a:gd name="connsiteX24" fmla="*/ 2830160 w 2887263"/>
                <a:gd name="connsiteY24" fmla="*/ 938251 h 2556892"/>
                <a:gd name="connsiteX25" fmla="*/ 2853145 w 2887263"/>
                <a:gd name="connsiteY25" fmla="*/ 1122135 h 2556892"/>
                <a:gd name="connsiteX26" fmla="*/ 2870614 w 2887263"/>
                <a:gd name="connsiteY26" fmla="*/ 1265565 h 2556892"/>
                <a:gd name="connsiteX27" fmla="*/ 2880728 w 2887263"/>
                <a:gd name="connsiteY27" fmla="*/ 1355208 h 2556892"/>
                <a:gd name="connsiteX28" fmla="*/ 2887164 w 2887263"/>
                <a:gd name="connsiteY28" fmla="*/ 1424625 h 2556892"/>
                <a:gd name="connsiteX29" fmla="*/ 2873373 w 2887263"/>
                <a:gd name="connsiteY29" fmla="*/ 1444852 h 2556892"/>
                <a:gd name="connsiteX30" fmla="*/ 2661446 w 2887263"/>
                <a:gd name="connsiteY30" fmla="*/ 1543690 h 2556892"/>
                <a:gd name="connsiteX31" fmla="*/ 2448600 w 2887263"/>
                <a:gd name="connsiteY31" fmla="*/ 1641608 h 2556892"/>
                <a:gd name="connsiteX32" fmla="*/ 2447681 w 2887263"/>
                <a:gd name="connsiteY32" fmla="*/ 1783659 h 2556892"/>
                <a:gd name="connsiteX33" fmla="*/ 2452278 w 2887263"/>
                <a:gd name="connsiteY33" fmla="*/ 2127522 h 2556892"/>
                <a:gd name="connsiteX34" fmla="*/ 2458714 w 2887263"/>
                <a:gd name="connsiteY34" fmla="*/ 2556892 h 2556892"/>
                <a:gd name="connsiteX35" fmla="*/ 1263006 w 2887263"/>
                <a:gd name="connsiteY35" fmla="*/ 2556892 h 2556892"/>
                <a:gd name="connsiteX36" fmla="*/ 1282774 w 2887263"/>
                <a:gd name="connsiteY36" fmla="*/ 2299914 h 2556892"/>
                <a:gd name="connsiteX37" fmla="*/ 1307598 w 2887263"/>
                <a:gd name="connsiteY37" fmla="*/ 2083390 h 2556892"/>
                <a:gd name="connsiteX38" fmla="*/ 1331503 w 2887263"/>
                <a:gd name="connsiteY38" fmla="*/ 1927088 h 2556892"/>
                <a:gd name="connsiteX39" fmla="*/ 1373796 w 2887263"/>
                <a:gd name="connsiteY39" fmla="*/ 1718839 h 2556892"/>
                <a:gd name="connsiteX40" fmla="*/ 1407355 w 2887263"/>
                <a:gd name="connsiteY40" fmla="*/ 1619082 h 2556892"/>
                <a:gd name="connsiteX41" fmla="*/ 1414711 w 2887263"/>
                <a:gd name="connsiteY41" fmla="*/ 1591040 h 2556892"/>
                <a:gd name="connsiteX42" fmla="*/ 1407355 w 2887263"/>
                <a:gd name="connsiteY42" fmla="*/ 1583225 h 2556892"/>
                <a:gd name="connsiteX43" fmla="*/ 1380692 w 2887263"/>
                <a:gd name="connsiteY43" fmla="*/ 1470596 h 2556892"/>
                <a:gd name="connsiteX44" fmla="*/ 1359086 w 2887263"/>
                <a:gd name="connsiteY44" fmla="*/ 1374516 h 2556892"/>
                <a:gd name="connsiteX45" fmla="*/ 1320470 w 2887263"/>
                <a:gd name="connsiteY45" fmla="*/ 1212698 h 2556892"/>
                <a:gd name="connsiteX46" fmla="*/ 1297484 w 2887263"/>
                <a:gd name="connsiteY46" fmla="*/ 1106964 h 2556892"/>
                <a:gd name="connsiteX47" fmla="*/ 1288750 w 2887263"/>
                <a:gd name="connsiteY47" fmla="*/ 1086737 h 2556892"/>
                <a:gd name="connsiteX48" fmla="*/ 1247836 w 2887263"/>
                <a:gd name="connsiteY48" fmla="*/ 1163969 h 2556892"/>
                <a:gd name="connsiteX49" fmla="*/ 1186694 w 2887263"/>
                <a:gd name="connsiteY49" fmla="*/ 1261887 h 2556892"/>
                <a:gd name="connsiteX50" fmla="*/ 1127391 w 2887263"/>
                <a:gd name="connsiteY50" fmla="*/ 1342336 h 2556892"/>
                <a:gd name="connsiteX51" fmla="*/ 962355 w 2887263"/>
                <a:gd name="connsiteY51" fmla="*/ 1506453 h 2556892"/>
                <a:gd name="connsiteX52" fmla="*/ 851105 w 2887263"/>
                <a:gd name="connsiteY52" fmla="*/ 1587362 h 2556892"/>
                <a:gd name="connsiteX53" fmla="*/ 766059 w 2887263"/>
                <a:gd name="connsiteY53" fmla="*/ 1636091 h 2556892"/>
                <a:gd name="connsiteX54" fmla="*/ 494829 w 2887263"/>
                <a:gd name="connsiteY54" fmla="*/ 1753318 h 2556892"/>
                <a:gd name="connsiteX55" fmla="*/ 387717 w 2887263"/>
                <a:gd name="connsiteY55" fmla="*/ 1777223 h 2556892"/>
                <a:gd name="connsiteX56" fmla="*/ 272789 w 2887263"/>
                <a:gd name="connsiteY56" fmla="*/ 1791474 h 2556892"/>
                <a:gd name="connsiteX57" fmla="*/ 104995 w 2887263"/>
                <a:gd name="connsiteY57" fmla="*/ 1804345 h 2556892"/>
                <a:gd name="connsiteX58" fmla="*/ 82929 w 2887263"/>
                <a:gd name="connsiteY58" fmla="*/ 1787336 h 2556892"/>
                <a:gd name="connsiteX59" fmla="*/ 77872 w 2887263"/>
                <a:gd name="connsiteY59" fmla="*/ 1783199 h 2556892"/>
                <a:gd name="connsiteX60" fmla="*/ 61322 w 2887263"/>
                <a:gd name="connsiteY60" fmla="*/ 1758374 h 2556892"/>
                <a:gd name="connsiteX61" fmla="*/ 15811 w 2887263"/>
                <a:gd name="connsiteY61" fmla="*/ 1637471 h 2556892"/>
                <a:gd name="connsiteX62" fmla="*/ 5237 w 2887263"/>
                <a:gd name="connsiteY62" fmla="*/ 1612646 h 2556892"/>
                <a:gd name="connsiteX63" fmla="*/ 1100 w 2887263"/>
                <a:gd name="connsiteY63" fmla="*/ 1591499 h 2556892"/>
                <a:gd name="connsiteX64" fmla="*/ 48450 w 2887263"/>
                <a:gd name="connsiteY64" fmla="*/ 1572192 h 2556892"/>
                <a:gd name="connsiteX65" fmla="*/ 308187 w 2887263"/>
                <a:gd name="connsiteY65" fmla="*/ 1484387 h 2556892"/>
                <a:gd name="connsiteX66" fmla="*/ 378063 w 2887263"/>
                <a:gd name="connsiteY66" fmla="*/ 1454506 h 2556892"/>
                <a:gd name="connsiteX67" fmla="*/ 418058 w 2887263"/>
                <a:gd name="connsiteY67" fmla="*/ 1438416 h 2556892"/>
                <a:gd name="connsiteX68" fmla="*/ 576658 w 2887263"/>
                <a:gd name="connsiteY68" fmla="*/ 1349692 h 2556892"/>
                <a:gd name="connsiteX69" fmla="*/ 783528 w 2887263"/>
                <a:gd name="connsiteY69" fmla="*/ 1212698 h 2556892"/>
                <a:gd name="connsiteX70" fmla="*/ 835935 w 2887263"/>
                <a:gd name="connsiteY70" fmla="*/ 1149718 h 2556892"/>
                <a:gd name="connsiteX71" fmla="*/ 888342 w 2887263"/>
                <a:gd name="connsiteY71" fmla="*/ 1050880 h 2556892"/>
                <a:gd name="connsiteX72" fmla="*/ 1003729 w 2887263"/>
                <a:gd name="connsiteY72" fmla="*/ 829759 h 2556892"/>
                <a:gd name="connsiteX73" fmla="*/ 1096131 w 2887263"/>
                <a:gd name="connsiteY73" fmla="*/ 622429 h 2556892"/>
                <a:gd name="connsiteX74" fmla="*/ 1145780 w 2887263"/>
                <a:gd name="connsiteY74" fmla="*/ 462450 h 2556892"/>
                <a:gd name="connsiteX75" fmla="*/ 1238182 w 2887263"/>
                <a:gd name="connsiteY75" fmla="*/ 327755 h 2556892"/>
                <a:gd name="connsiteX76" fmla="*/ 1398621 w 2887263"/>
                <a:gd name="connsiteY76" fmla="*/ 243628 h 2556892"/>
                <a:gd name="connsiteX77" fmla="*/ 1538832 w 2887263"/>
                <a:gd name="connsiteY77" fmla="*/ 170074 h 2556892"/>
                <a:gd name="connsiteX78" fmla="*/ 1593998 w 2887263"/>
                <a:gd name="connsiteY78" fmla="*/ 129160 h 2556892"/>
                <a:gd name="connsiteX79" fmla="*/ 1659736 w 2887263"/>
                <a:gd name="connsiteY79" fmla="*/ 58824 h 2556892"/>
                <a:gd name="connsiteX80" fmla="*/ 1666345 w 2887263"/>
                <a:gd name="connsiteY80" fmla="*/ 65002 h 2556892"/>
                <a:gd name="connsiteX81" fmla="*/ 1666461 w 2887263"/>
                <a:gd name="connsiteY81" fmla="*/ 62043 h 2556892"/>
                <a:gd name="connsiteX82" fmla="*/ 1661576 w 2887263"/>
                <a:gd name="connsiteY82" fmla="*/ 56066 h 2556892"/>
                <a:gd name="connsiteX83" fmla="*/ 1686860 w 2887263"/>
                <a:gd name="connsiteY83" fmla="*/ 48251 h 2556892"/>
                <a:gd name="connsiteX84" fmla="*/ 1778802 w 2887263"/>
                <a:gd name="connsiteY84" fmla="*/ 139274 h 2556892"/>
                <a:gd name="connsiteX85" fmla="*/ 1913038 w 2887263"/>
                <a:gd name="connsiteY85" fmla="*/ 215126 h 2556892"/>
                <a:gd name="connsiteX86" fmla="*/ 1956806 w 2887263"/>
                <a:gd name="connsiteY86" fmla="*/ 233819 h 2556892"/>
                <a:gd name="connsiteX87" fmla="*/ 1967743 w 2887263"/>
                <a:gd name="connsiteY87" fmla="*/ 230756 h 2556892"/>
                <a:gd name="connsiteX88" fmla="*/ 1970387 w 2887263"/>
                <a:gd name="connsiteY88" fmla="*/ 230053 h 2556892"/>
                <a:gd name="connsiteX89" fmla="*/ 2020150 w 2887263"/>
                <a:gd name="connsiteY89" fmla="*/ 186624 h 2556892"/>
                <a:gd name="connsiteX90" fmla="*/ 2083131 w 2887263"/>
                <a:gd name="connsiteY90" fmla="*/ 93762 h 2556892"/>
                <a:gd name="connsiteX91" fmla="*/ 2088041 w 2887263"/>
                <a:gd name="connsiteY9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61576 w 2887263"/>
                <a:gd name="connsiteY81" fmla="*/ 56066 h 2556892"/>
                <a:gd name="connsiteX82" fmla="*/ 1686860 w 2887263"/>
                <a:gd name="connsiteY82" fmla="*/ 48251 h 2556892"/>
                <a:gd name="connsiteX83" fmla="*/ 1778802 w 2887263"/>
                <a:gd name="connsiteY83" fmla="*/ 139274 h 2556892"/>
                <a:gd name="connsiteX84" fmla="*/ 1913038 w 2887263"/>
                <a:gd name="connsiteY84" fmla="*/ 215126 h 2556892"/>
                <a:gd name="connsiteX85" fmla="*/ 1956806 w 2887263"/>
                <a:gd name="connsiteY85" fmla="*/ 233819 h 2556892"/>
                <a:gd name="connsiteX86" fmla="*/ 1967743 w 2887263"/>
                <a:gd name="connsiteY86" fmla="*/ 230756 h 2556892"/>
                <a:gd name="connsiteX87" fmla="*/ 1970387 w 2887263"/>
                <a:gd name="connsiteY87" fmla="*/ 230053 h 2556892"/>
                <a:gd name="connsiteX88" fmla="*/ 2020150 w 2887263"/>
                <a:gd name="connsiteY88" fmla="*/ 186624 h 2556892"/>
                <a:gd name="connsiteX89" fmla="*/ 2083131 w 2887263"/>
                <a:gd name="connsiteY89" fmla="*/ 93762 h 2556892"/>
                <a:gd name="connsiteX90" fmla="*/ 2088041 w 2887263"/>
                <a:gd name="connsiteY9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86860 w 2887263"/>
                <a:gd name="connsiteY81" fmla="*/ 48251 h 2556892"/>
                <a:gd name="connsiteX82" fmla="*/ 1778802 w 2887263"/>
                <a:gd name="connsiteY82" fmla="*/ 139274 h 2556892"/>
                <a:gd name="connsiteX83" fmla="*/ 1913038 w 2887263"/>
                <a:gd name="connsiteY83" fmla="*/ 215126 h 2556892"/>
                <a:gd name="connsiteX84" fmla="*/ 1956806 w 2887263"/>
                <a:gd name="connsiteY84" fmla="*/ 233819 h 2556892"/>
                <a:gd name="connsiteX85" fmla="*/ 1967743 w 2887263"/>
                <a:gd name="connsiteY85" fmla="*/ 230756 h 2556892"/>
                <a:gd name="connsiteX86" fmla="*/ 1970387 w 2887263"/>
                <a:gd name="connsiteY86" fmla="*/ 230053 h 2556892"/>
                <a:gd name="connsiteX87" fmla="*/ 2020150 w 2887263"/>
                <a:gd name="connsiteY87" fmla="*/ 186624 h 2556892"/>
                <a:gd name="connsiteX88" fmla="*/ 2083131 w 2887263"/>
                <a:gd name="connsiteY88" fmla="*/ 93762 h 2556892"/>
                <a:gd name="connsiteX89" fmla="*/ 2088041 w 2887263"/>
                <a:gd name="connsiteY8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86860 w 2887263"/>
                <a:gd name="connsiteY80" fmla="*/ 48251 h 2556892"/>
                <a:gd name="connsiteX81" fmla="*/ 1778802 w 2887263"/>
                <a:gd name="connsiteY81" fmla="*/ 139274 h 2556892"/>
                <a:gd name="connsiteX82" fmla="*/ 1913038 w 2887263"/>
                <a:gd name="connsiteY82" fmla="*/ 215126 h 2556892"/>
                <a:gd name="connsiteX83" fmla="*/ 1956806 w 2887263"/>
                <a:gd name="connsiteY83" fmla="*/ 233819 h 2556892"/>
                <a:gd name="connsiteX84" fmla="*/ 1967743 w 2887263"/>
                <a:gd name="connsiteY84" fmla="*/ 230756 h 2556892"/>
                <a:gd name="connsiteX85" fmla="*/ 1970387 w 2887263"/>
                <a:gd name="connsiteY85" fmla="*/ 230053 h 2556892"/>
                <a:gd name="connsiteX86" fmla="*/ 2020150 w 2887263"/>
                <a:gd name="connsiteY86" fmla="*/ 186624 h 2556892"/>
                <a:gd name="connsiteX87" fmla="*/ 2083131 w 2887263"/>
                <a:gd name="connsiteY87" fmla="*/ 93762 h 2556892"/>
                <a:gd name="connsiteX88" fmla="*/ 2088041 w 2887263"/>
                <a:gd name="connsiteY88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6860 w 2887263"/>
                <a:gd name="connsiteY79" fmla="*/ 48251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4362 w 2887263"/>
                <a:gd name="connsiteY79" fmla="*/ 35759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888342 w 2887263"/>
                <a:gd name="connsiteY69" fmla="*/ 1050880 h 2556892"/>
                <a:gd name="connsiteX70" fmla="*/ 1003729 w 2887263"/>
                <a:gd name="connsiteY70" fmla="*/ 829759 h 2556892"/>
                <a:gd name="connsiteX71" fmla="*/ 1096131 w 2887263"/>
                <a:gd name="connsiteY71" fmla="*/ 622429 h 2556892"/>
                <a:gd name="connsiteX72" fmla="*/ 1145780 w 2887263"/>
                <a:gd name="connsiteY72" fmla="*/ 462450 h 2556892"/>
                <a:gd name="connsiteX73" fmla="*/ 1238182 w 2887263"/>
                <a:gd name="connsiteY73" fmla="*/ 327755 h 2556892"/>
                <a:gd name="connsiteX74" fmla="*/ 1398621 w 2887263"/>
                <a:gd name="connsiteY74" fmla="*/ 243628 h 2556892"/>
                <a:gd name="connsiteX75" fmla="*/ 1538832 w 2887263"/>
                <a:gd name="connsiteY75" fmla="*/ 170074 h 2556892"/>
                <a:gd name="connsiteX76" fmla="*/ 1593998 w 2887263"/>
                <a:gd name="connsiteY76" fmla="*/ 129160 h 2556892"/>
                <a:gd name="connsiteX77" fmla="*/ 1684362 w 2887263"/>
                <a:gd name="connsiteY77" fmla="*/ 35759 h 2556892"/>
                <a:gd name="connsiteX78" fmla="*/ 1778802 w 2887263"/>
                <a:gd name="connsiteY78" fmla="*/ 139274 h 2556892"/>
                <a:gd name="connsiteX79" fmla="*/ 1913038 w 2887263"/>
                <a:gd name="connsiteY79" fmla="*/ 215126 h 2556892"/>
                <a:gd name="connsiteX80" fmla="*/ 1956806 w 2887263"/>
                <a:gd name="connsiteY80" fmla="*/ 233819 h 2556892"/>
                <a:gd name="connsiteX81" fmla="*/ 1967743 w 2887263"/>
                <a:gd name="connsiteY81" fmla="*/ 230756 h 2556892"/>
                <a:gd name="connsiteX82" fmla="*/ 1970387 w 2887263"/>
                <a:gd name="connsiteY82" fmla="*/ 230053 h 2556892"/>
                <a:gd name="connsiteX83" fmla="*/ 2020150 w 2887263"/>
                <a:gd name="connsiteY83" fmla="*/ 186624 h 2556892"/>
                <a:gd name="connsiteX84" fmla="*/ 2083131 w 2887263"/>
                <a:gd name="connsiteY84" fmla="*/ 93762 h 2556892"/>
                <a:gd name="connsiteX85" fmla="*/ 2088041 w 2887263"/>
                <a:gd name="connsiteY85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096131 w 2887263"/>
                <a:gd name="connsiteY70" fmla="*/ 622429 h 2556892"/>
                <a:gd name="connsiteX71" fmla="*/ 1145780 w 2887263"/>
                <a:gd name="connsiteY71" fmla="*/ 462450 h 2556892"/>
                <a:gd name="connsiteX72" fmla="*/ 1238182 w 2887263"/>
                <a:gd name="connsiteY72" fmla="*/ 327755 h 2556892"/>
                <a:gd name="connsiteX73" fmla="*/ 1398621 w 2887263"/>
                <a:gd name="connsiteY73" fmla="*/ 243628 h 2556892"/>
                <a:gd name="connsiteX74" fmla="*/ 1538832 w 2887263"/>
                <a:gd name="connsiteY74" fmla="*/ 170074 h 2556892"/>
                <a:gd name="connsiteX75" fmla="*/ 1593998 w 2887263"/>
                <a:gd name="connsiteY75" fmla="*/ 129160 h 2556892"/>
                <a:gd name="connsiteX76" fmla="*/ 1684362 w 2887263"/>
                <a:gd name="connsiteY76" fmla="*/ 35759 h 2556892"/>
                <a:gd name="connsiteX77" fmla="*/ 1778802 w 2887263"/>
                <a:gd name="connsiteY77" fmla="*/ 139274 h 2556892"/>
                <a:gd name="connsiteX78" fmla="*/ 1913038 w 2887263"/>
                <a:gd name="connsiteY78" fmla="*/ 215126 h 2556892"/>
                <a:gd name="connsiteX79" fmla="*/ 1956806 w 2887263"/>
                <a:gd name="connsiteY79" fmla="*/ 233819 h 2556892"/>
                <a:gd name="connsiteX80" fmla="*/ 1967743 w 2887263"/>
                <a:gd name="connsiteY80" fmla="*/ 230756 h 2556892"/>
                <a:gd name="connsiteX81" fmla="*/ 1970387 w 2887263"/>
                <a:gd name="connsiteY81" fmla="*/ 230053 h 2556892"/>
                <a:gd name="connsiteX82" fmla="*/ 2020150 w 2887263"/>
                <a:gd name="connsiteY82" fmla="*/ 186624 h 2556892"/>
                <a:gd name="connsiteX83" fmla="*/ 2083131 w 2887263"/>
                <a:gd name="connsiteY83" fmla="*/ 93762 h 2556892"/>
                <a:gd name="connsiteX84" fmla="*/ 2088041 w 2887263"/>
                <a:gd name="connsiteY84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86694 w 2887263"/>
                <a:gd name="connsiteY47" fmla="*/ 1261887 h 2556892"/>
                <a:gd name="connsiteX48" fmla="*/ 1127391 w 2887263"/>
                <a:gd name="connsiteY48" fmla="*/ 1342336 h 2556892"/>
                <a:gd name="connsiteX49" fmla="*/ 962355 w 2887263"/>
                <a:gd name="connsiteY49" fmla="*/ 1506453 h 2556892"/>
                <a:gd name="connsiteX50" fmla="*/ 851105 w 2887263"/>
                <a:gd name="connsiteY50" fmla="*/ 1587362 h 2556892"/>
                <a:gd name="connsiteX51" fmla="*/ 766059 w 2887263"/>
                <a:gd name="connsiteY51" fmla="*/ 1636091 h 2556892"/>
                <a:gd name="connsiteX52" fmla="*/ 494829 w 2887263"/>
                <a:gd name="connsiteY52" fmla="*/ 1753318 h 2556892"/>
                <a:gd name="connsiteX53" fmla="*/ 387717 w 2887263"/>
                <a:gd name="connsiteY53" fmla="*/ 1777223 h 2556892"/>
                <a:gd name="connsiteX54" fmla="*/ 272789 w 2887263"/>
                <a:gd name="connsiteY54" fmla="*/ 1791474 h 2556892"/>
                <a:gd name="connsiteX55" fmla="*/ 104995 w 2887263"/>
                <a:gd name="connsiteY55" fmla="*/ 1804345 h 2556892"/>
                <a:gd name="connsiteX56" fmla="*/ 82929 w 2887263"/>
                <a:gd name="connsiteY56" fmla="*/ 1787336 h 2556892"/>
                <a:gd name="connsiteX57" fmla="*/ 77872 w 2887263"/>
                <a:gd name="connsiteY57" fmla="*/ 1783199 h 2556892"/>
                <a:gd name="connsiteX58" fmla="*/ 61322 w 2887263"/>
                <a:gd name="connsiteY58" fmla="*/ 1758374 h 2556892"/>
                <a:gd name="connsiteX59" fmla="*/ 15811 w 2887263"/>
                <a:gd name="connsiteY59" fmla="*/ 1637471 h 2556892"/>
                <a:gd name="connsiteX60" fmla="*/ 5237 w 2887263"/>
                <a:gd name="connsiteY60" fmla="*/ 1612646 h 2556892"/>
                <a:gd name="connsiteX61" fmla="*/ 1100 w 2887263"/>
                <a:gd name="connsiteY61" fmla="*/ 1591499 h 2556892"/>
                <a:gd name="connsiteX62" fmla="*/ 48450 w 2887263"/>
                <a:gd name="connsiteY62" fmla="*/ 1572192 h 2556892"/>
                <a:gd name="connsiteX63" fmla="*/ 308187 w 2887263"/>
                <a:gd name="connsiteY63" fmla="*/ 1484387 h 2556892"/>
                <a:gd name="connsiteX64" fmla="*/ 418058 w 2887263"/>
                <a:gd name="connsiteY64" fmla="*/ 1438416 h 2556892"/>
                <a:gd name="connsiteX65" fmla="*/ 576658 w 2887263"/>
                <a:gd name="connsiteY65" fmla="*/ 1349692 h 2556892"/>
                <a:gd name="connsiteX66" fmla="*/ 783528 w 2887263"/>
                <a:gd name="connsiteY66" fmla="*/ 1212698 h 2556892"/>
                <a:gd name="connsiteX67" fmla="*/ 835935 w 2887263"/>
                <a:gd name="connsiteY67" fmla="*/ 1149718 h 2556892"/>
                <a:gd name="connsiteX68" fmla="*/ 1003729 w 2887263"/>
                <a:gd name="connsiteY68" fmla="*/ 829759 h 2556892"/>
                <a:gd name="connsiteX69" fmla="*/ 1145780 w 2887263"/>
                <a:gd name="connsiteY69" fmla="*/ 462450 h 2556892"/>
                <a:gd name="connsiteX70" fmla="*/ 1238182 w 2887263"/>
                <a:gd name="connsiteY70" fmla="*/ 327755 h 2556892"/>
                <a:gd name="connsiteX71" fmla="*/ 1398621 w 2887263"/>
                <a:gd name="connsiteY71" fmla="*/ 243628 h 2556892"/>
                <a:gd name="connsiteX72" fmla="*/ 1538832 w 2887263"/>
                <a:gd name="connsiteY72" fmla="*/ 170074 h 2556892"/>
                <a:gd name="connsiteX73" fmla="*/ 1593998 w 2887263"/>
                <a:gd name="connsiteY73" fmla="*/ 129160 h 2556892"/>
                <a:gd name="connsiteX74" fmla="*/ 1684362 w 2887263"/>
                <a:gd name="connsiteY74" fmla="*/ 35759 h 2556892"/>
                <a:gd name="connsiteX75" fmla="*/ 1778802 w 2887263"/>
                <a:gd name="connsiteY75" fmla="*/ 139274 h 2556892"/>
                <a:gd name="connsiteX76" fmla="*/ 1913038 w 2887263"/>
                <a:gd name="connsiteY76" fmla="*/ 215126 h 2556892"/>
                <a:gd name="connsiteX77" fmla="*/ 1956806 w 2887263"/>
                <a:gd name="connsiteY77" fmla="*/ 233819 h 2556892"/>
                <a:gd name="connsiteX78" fmla="*/ 1967743 w 2887263"/>
                <a:gd name="connsiteY78" fmla="*/ 230756 h 2556892"/>
                <a:gd name="connsiteX79" fmla="*/ 1970387 w 2887263"/>
                <a:gd name="connsiteY79" fmla="*/ 230053 h 2556892"/>
                <a:gd name="connsiteX80" fmla="*/ 2020150 w 2887263"/>
                <a:gd name="connsiteY80" fmla="*/ 186624 h 2556892"/>
                <a:gd name="connsiteX81" fmla="*/ 2083131 w 2887263"/>
                <a:gd name="connsiteY81" fmla="*/ 93762 h 2556892"/>
                <a:gd name="connsiteX82" fmla="*/ 2088041 w 2887263"/>
                <a:gd name="connsiteY8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851105 w 2887263"/>
                <a:gd name="connsiteY49" fmla="*/ 1587362 h 2556892"/>
                <a:gd name="connsiteX50" fmla="*/ 766059 w 2887263"/>
                <a:gd name="connsiteY50" fmla="*/ 1636091 h 2556892"/>
                <a:gd name="connsiteX51" fmla="*/ 494829 w 2887263"/>
                <a:gd name="connsiteY51" fmla="*/ 1753318 h 2556892"/>
                <a:gd name="connsiteX52" fmla="*/ 387717 w 2887263"/>
                <a:gd name="connsiteY52" fmla="*/ 1777223 h 2556892"/>
                <a:gd name="connsiteX53" fmla="*/ 272789 w 2887263"/>
                <a:gd name="connsiteY53" fmla="*/ 1791474 h 2556892"/>
                <a:gd name="connsiteX54" fmla="*/ 104995 w 2887263"/>
                <a:gd name="connsiteY54" fmla="*/ 1804345 h 2556892"/>
                <a:gd name="connsiteX55" fmla="*/ 82929 w 2887263"/>
                <a:gd name="connsiteY55" fmla="*/ 1787336 h 2556892"/>
                <a:gd name="connsiteX56" fmla="*/ 77872 w 2887263"/>
                <a:gd name="connsiteY56" fmla="*/ 1783199 h 2556892"/>
                <a:gd name="connsiteX57" fmla="*/ 61322 w 2887263"/>
                <a:gd name="connsiteY57" fmla="*/ 1758374 h 2556892"/>
                <a:gd name="connsiteX58" fmla="*/ 15811 w 2887263"/>
                <a:gd name="connsiteY58" fmla="*/ 1637471 h 2556892"/>
                <a:gd name="connsiteX59" fmla="*/ 5237 w 2887263"/>
                <a:gd name="connsiteY59" fmla="*/ 1612646 h 2556892"/>
                <a:gd name="connsiteX60" fmla="*/ 1100 w 2887263"/>
                <a:gd name="connsiteY60" fmla="*/ 1591499 h 2556892"/>
                <a:gd name="connsiteX61" fmla="*/ 48450 w 2887263"/>
                <a:gd name="connsiteY61" fmla="*/ 1572192 h 2556892"/>
                <a:gd name="connsiteX62" fmla="*/ 308187 w 2887263"/>
                <a:gd name="connsiteY62" fmla="*/ 1484387 h 2556892"/>
                <a:gd name="connsiteX63" fmla="*/ 418058 w 2887263"/>
                <a:gd name="connsiteY63" fmla="*/ 1438416 h 2556892"/>
                <a:gd name="connsiteX64" fmla="*/ 576658 w 2887263"/>
                <a:gd name="connsiteY64" fmla="*/ 1349692 h 2556892"/>
                <a:gd name="connsiteX65" fmla="*/ 783528 w 2887263"/>
                <a:gd name="connsiteY65" fmla="*/ 1212698 h 2556892"/>
                <a:gd name="connsiteX66" fmla="*/ 835935 w 2887263"/>
                <a:gd name="connsiteY66" fmla="*/ 1149718 h 2556892"/>
                <a:gd name="connsiteX67" fmla="*/ 1003729 w 2887263"/>
                <a:gd name="connsiteY67" fmla="*/ 829759 h 2556892"/>
                <a:gd name="connsiteX68" fmla="*/ 1145780 w 2887263"/>
                <a:gd name="connsiteY68" fmla="*/ 462450 h 2556892"/>
                <a:gd name="connsiteX69" fmla="*/ 1238182 w 2887263"/>
                <a:gd name="connsiteY69" fmla="*/ 327755 h 2556892"/>
                <a:gd name="connsiteX70" fmla="*/ 1398621 w 2887263"/>
                <a:gd name="connsiteY70" fmla="*/ 243628 h 2556892"/>
                <a:gd name="connsiteX71" fmla="*/ 1538832 w 2887263"/>
                <a:gd name="connsiteY71" fmla="*/ 170074 h 2556892"/>
                <a:gd name="connsiteX72" fmla="*/ 1593998 w 2887263"/>
                <a:gd name="connsiteY72" fmla="*/ 129160 h 2556892"/>
                <a:gd name="connsiteX73" fmla="*/ 1684362 w 2887263"/>
                <a:gd name="connsiteY73" fmla="*/ 35759 h 2556892"/>
                <a:gd name="connsiteX74" fmla="*/ 1778802 w 2887263"/>
                <a:gd name="connsiteY74" fmla="*/ 139274 h 2556892"/>
                <a:gd name="connsiteX75" fmla="*/ 1913038 w 2887263"/>
                <a:gd name="connsiteY75" fmla="*/ 215126 h 2556892"/>
                <a:gd name="connsiteX76" fmla="*/ 1956806 w 2887263"/>
                <a:gd name="connsiteY76" fmla="*/ 233819 h 2556892"/>
                <a:gd name="connsiteX77" fmla="*/ 1967743 w 2887263"/>
                <a:gd name="connsiteY77" fmla="*/ 230756 h 2556892"/>
                <a:gd name="connsiteX78" fmla="*/ 1970387 w 2887263"/>
                <a:gd name="connsiteY78" fmla="*/ 230053 h 2556892"/>
                <a:gd name="connsiteX79" fmla="*/ 2020150 w 2887263"/>
                <a:gd name="connsiteY79" fmla="*/ 186624 h 2556892"/>
                <a:gd name="connsiteX80" fmla="*/ 2083131 w 2887263"/>
                <a:gd name="connsiteY80" fmla="*/ 93762 h 2556892"/>
                <a:gd name="connsiteX81" fmla="*/ 2088041 w 2887263"/>
                <a:gd name="connsiteY8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387717 w 2887263"/>
                <a:gd name="connsiteY51" fmla="*/ 1777223 h 2556892"/>
                <a:gd name="connsiteX52" fmla="*/ 272789 w 2887263"/>
                <a:gd name="connsiteY52" fmla="*/ 1791474 h 2556892"/>
                <a:gd name="connsiteX53" fmla="*/ 104995 w 2887263"/>
                <a:gd name="connsiteY53" fmla="*/ 1804345 h 2556892"/>
                <a:gd name="connsiteX54" fmla="*/ 82929 w 2887263"/>
                <a:gd name="connsiteY54" fmla="*/ 1787336 h 2556892"/>
                <a:gd name="connsiteX55" fmla="*/ 77872 w 2887263"/>
                <a:gd name="connsiteY55" fmla="*/ 1783199 h 2556892"/>
                <a:gd name="connsiteX56" fmla="*/ 61322 w 2887263"/>
                <a:gd name="connsiteY56" fmla="*/ 1758374 h 2556892"/>
                <a:gd name="connsiteX57" fmla="*/ 15811 w 2887263"/>
                <a:gd name="connsiteY57" fmla="*/ 1637471 h 2556892"/>
                <a:gd name="connsiteX58" fmla="*/ 5237 w 2887263"/>
                <a:gd name="connsiteY58" fmla="*/ 1612646 h 2556892"/>
                <a:gd name="connsiteX59" fmla="*/ 1100 w 2887263"/>
                <a:gd name="connsiteY59" fmla="*/ 1591499 h 2556892"/>
                <a:gd name="connsiteX60" fmla="*/ 48450 w 2887263"/>
                <a:gd name="connsiteY60" fmla="*/ 1572192 h 2556892"/>
                <a:gd name="connsiteX61" fmla="*/ 308187 w 2887263"/>
                <a:gd name="connsiteY61" fmla="*/ 1484387 h 2556892"/>
                <a:gd name="connsiteX62" fmla="*/ 418058 w 2887263"/>
                <a:gd name="connsiteY62" fmla="*/ 1438416 h 2556892"/>
                <a:gd name="connsiteX63" fmla="*/ 576658 w 2887263"/>
                <a:gd name="connsiteY63" fmla="*/ 1349692 h 2556892"/>
                <a:gd name="connsiteX64" fmla="*/ 783528 w 2887263"/>
                <a:gd name="connsiteY64" fmla="*/ 1212698 h 2556892"/>
                <a:gd name="connsiteX65" fmla="*/ 835935 w 2887263"/>
                <a:gd name="connsiteY65" fmla="*/ 1149718 h 2556892"/>
                <a:gd name="connsiteX66" fmla="*/ 1003729 w 2887263"/>
                <a:gd name="connsiteY66" fmla="*/ 829759 h 2556892"/>
                <a:gd name="connsiteX67" fmla="*/ 1145780 w 2887263"/>
                <a:gd name="connsiteY67" fmla="*/ 462450 h 2556892"/>
                <a:gd name="connsiteX68" fmla="*/ 1238182 w 2887263"/>
                <a:gd name="connsiteY68" fmla="*/ 327755 h 2556892"/>
                <a:gd name="connsiteX69" fmla="*/ 1398621 w 2887263"/>
                <a:gd name="connsiteY69" fmla="*/ 243628 h 2556892"/>
                <a:gd name="connsiteX70" fmla="*/ 1538832 w 2887263"/>
                <a:gd name="connsiteY70" fmla="*/ 170074 h 2556892"/>
                <a:gd name="connsiteX71" fmla="*/ 1593998 w 2887263"/>
                <a:gd name="connsiteY71" fmla="*/ 129160 h 2556892"/>
                <a:gd name="connsiteX72" fmla="*/ 1684362 w 2887263"/>
                <a:gd name="connsiteY72" fmla="*/ 35759 h 2556892"/>
                <a:gd name="connsiteX73" fmla="*/ 1778802 w 2887263"/>
                <a:gd name="connsiteY73" fmla="*/ 139274 h 2556892"/>
                <a:gd name="connsiteX74" fmla="*/ 1913038 w 2887263"/>
                <a:gd name="connsiteY74" fmla="*/ 215126 h 2556892"/>
                <a:gd name="connsiteX75" fmla="*/ 1956806 w 2887263"/>
                <a:gd name="connsiteY75" fmla="*/ 233819 h 2556892"/>
                <a:gd name="connsiteX76" fmla="*/ 1967743 w 2887263"/>
                <a:gd name="connsiteY76" fmla="*/ 230756 h 2556892"/>
                <a:gd name="connsiteX77" fmla="*/ 1970387 w 2887263"/>
                <a:gd name="connsiteY77" fmla="*/ 230053 h 2556892"/>
                <a:gd name="connsiteX78" fmla="*/ 2020150 w 2887263"/>
                <a:gd name="connsiteY78" fmla="*/ 186624 h 2556892"/>
                <a:gd name="connsiteX79" fmla="*/ 2083131 w 2887263"/>
                <a:gd name="connsiteY79" fmla="*/ 93762 h 2556892"/>
                <a:gd name="connsiteX80" fmla="*/ 2088041 w 2887263"/>
                <a:gd name="connsiteY8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15811 w 2887263"/>
                <a:gd name="connsiteY56" fmla="*/ 1637471 h 2556892"/>
                <a:gd name="connsiteX57" fmla="*/ 5237 w 2887263"/>
                <a:gd name="connsiteY57" fmla="*/ 1612646 h 2556892"/>
                <a:gd name="connsiteX58" fmla="*/ 1100 w 2887263"/>
                <a:gd name="connsiteY58" fmla="*/ 1591499 h 2556892"/>
                <a:gd name="connsiteX59" fmla="*/ 48450 w 2887263"/>
                <a:gd name="connsiteY59" fmla="*/ 1572192 h 2556892"/>
                <a:gd name="connsiteX60" fmla="*/ 308187 w 2887263"/>
                <a:gd name="connsiteY60" fmla="*/ 1484387 h 2556892"/>
                <a:gd name="connsiteX61" fmla="*/ 418058 w 2887263"/>
                <a:gd name="connsiteY61" fmla="*/ 1438416 h 2556892"/>
                <a:gd name="connsiteX62" fmla="*/ 576658 w 2887263"/>
                <a:gd name="connsiteY62" fmla="*/ 1349692 h 2556892"/>
                <a:gd name="connsiteX63" fmla="*/ 783528 w 2887263"/>
                <a:gd name="connsiteY63" fmla="*/ 1212698 h 2556892"/>
                <a:gd name="connsiteX64" fmla="*/ 835935 w 2887263"/>
                <a:gd name="connsiteY64" fmla="*/ 1149718 h 2556892"/>
                <a:gd name="connsiteX65" fmla="*/ 1003729 w 2887263"/>
                <a:gd name="connsiteY65" fmla="*/ 829759 h 2556892"/>
                <a:gd name="connsiteX66" fmla="*/ 1145780 w 2887263"/>
                <a:gd name="connsiteY66" fmla="*/ 462450 h 2556892"/>
                <a:gd name="connsiteX67" fmla="*/ 1238182 w 2887263"/>
                <a:gd name="connsiteY67" fmla="*/ 327755 h 2556892"/>
                <a:gd name="connsiteX68" fmla="*/ 1398621 w 2887263"/>
                <a:gd name="connsiteY68" fmla="*/ 243628 h 2556892"/>
                <a:gd name="connsiteX69" fmla="*/ 1538832 w 2887263"/>
                <a:gd name="connsiteY69" fmla="*/ 170074 h 2556892"/>
                <a:gd name="connsiteX70" fmla="*/ 1593998 w 2887263"/>
                <a:gd name="connsiteY70" fmla="*/ 129160 h 2556892"/>
                <a:gd name="connsiteX71" fmla="*/ 1684362 w 2887263"/>
                <a:gd name="connsiteY71" fmla="*/ 35759 h 2556892"/>
                <a:gd name="connsiteX72" fmla="*/ 1778802 w 2887263"/>
                <a:gd name="connsiteY72" fmla="*/ 139274 h 2556892"/>
                <a:gd name="connsiteX73" fmla="*/ 1913038 w 2887263"/>
                <a:gd name="connsiteY73" fmla="*/ 215126 h 2556892"/>
                <a:gd name="connsiteX74" fmla="*/ 1956806 w 2887263"/>
                <a:gd name="connsiteY74" fmla="*/ 233819 h 2556892"/>
                <a:gd name="connsiteX75" fmla="*/ 1967743 w 2887263"/>
                <a:gd name="connsiteY75" fmla="*/ 230756 h 2556892"/>
                <a:gd name="connsiteX76" fmla="*/ 1970387 w 2887263"/>
                <a:gd name="connsiteY76" fmla="*/ 230053 h 2556892"/>
                <a:gd name="connsiteX77" fmla="*/ 2020150 w 2887263"/>
                <a:gd name="connsiteY77" fmla="*/ 186624 h 2556892"/>
                <a:gd name="connsiteX78" fmla="*/ 2083131 w 2887263"/>
                <a:gd name="connsiteY78" fmla="*/ 93762 h 2556892"/>
                <a:gd name="connsiteX79" fmla="*/ 2088041 w 2887263"/>
                <a:gd name="connsiteY7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5237 w 2887263"/>
                <a:gd name="connsiteY56" fmla="*/ 1612646 h 2556892"/>
                <a:gd name="connsiteX57" fmla="*/ 1100 w 2887263"/>
                <a:gd name="connsiteY57" fmla="*/ 1591499 h 2556892"/>
                <a:gd name="connsiteX58" fmla="*/ 48450 w 2887263"/>
                <a:gd name="connsiteY58" fmla="*/ 1572192 h 2556892"/>
                <a:gd name="connsiteX59" fmla="*/ 308187 w 2887263"/>
                <a:gd name="connsiteY59" fmla="*/ 1484387 h 2556892"/>
                <a:gd name="connsiteX60" fmla="*/ 418058 w 2887263"/>
                <a:gd name="connsiteY60" fmla="*/ 1438416 h 2556892"/>
                <a:gd name="connsiteX61" fmla="*/ 576658 w 2887263"/>
                <a:gd name="connsiteY61" fmla="*/ 1349692 h 2556892"/>
                <a:gd name="connsiteX62" fmla="*/ 783528 w 2887263"/>
                <a:gd name="connsiteY62" fmla="*/ 1212698 h 2556892"/>
                <a:gd name="connsiteX63" fmla="*/ 835935 w 2887263"/>
                <a:gd name="connsiteY63" fmla="*/ 1149718 h 2556892"/>
                <a:gd name="connsiteX64" fmla="*/ 1003729 w 2887263"/>
                <a:gd name="connsiteY64" fmla="*/ 829759 h 2556892"/>
                <a:gd name="connsiteX65" fmla="*/ 1145780 w 2887263"/>
                <a:gd name="connsiteY65" fmla="*/ 462450 h 2556892"/>
                <a:gd name="connsiteX66" fmla="*/ 1238182 w 2887263"/>
                <a:gd name="connsiteY66" fmla="*/ 327755 h 2556892"/>
                <a:gd name="connsiteX67" fmla="*/ 1398621 w 2887263"/>
                <a:gd name="connsiteY67" fmla="*/ 243628 h 2556892"/>
                <a:gd name="connsiteX68" fmla="*/ 1538832 w 2887263"/>
                <a:gd name="connsiteY68" fmla="*/ 170074 h 2556892"/>
                <a:gd name="connsiteX69" fmla="*/ 1593998 w 2887263"/>
                <a:gd name="connsiteY69" fmla="*/ 129160 h 2556892"/>
                <a:gd name="connsiteX70" fmla="*/ 1684362 w 2887263"/>
                <a:gd name="connsiteY70" fmla="*/ 35759 h 2556892"/>
                <a:gd name="connsiteX71" fmla="*/ 1778802 w 2887263"/>
                <a:gd name="connsiteY71" fmla="*/ 139274 h 2556892"/>
                <a:gd name="connsiteX72" fmla="*/ 1913038 w 2887263"/>
                <a:gd name="connsiteY72" fmla="*/ 215126 h 2556892"/>
                <a:gd name="connsiteX73" fmla="*/ 1956806 w 2887263"/>
                <a:gd name="connsiteY73" fmla="*/ 233819 h 2556892"/>
                <a:gd name="connsiteX74" fmla="*/ 1967743 w 2887263"/>
                <a:gd name="connsiteY74" fmla="*/ 230756 h 2556892"/>
                <a:gd name="connsiteX75" fmla="*/ 1970387 w 2887263"/>
                <a:gd name="connsiteY75" fmla="*/ 230053 h 2556892"/>
                <a:gd name="connsiteX76" fmla="*/ 2020150 w 2887263"/>
                <a:gd name="connsiteY76" fmla="*/ 186624 h 2556892"/>
                <a:gd name="connsiteX77" fmla="*/ 2083131 w 2887263"/>
                <a:gd name="connsiteY77" fmla="*/ 93762 h 2556892"/>
                <a:gd name="connsiteX78" fmla="*/ 2088041 w 2887263"/>
                <a:gd name="connsiteY7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60222 w 2886163"/>
                <a:gd name="connsiteY55" fmla="*/ 1758374 h 2556892"/>
                <a:gd name="connsiteX56" fmla="*/ 0 w 2886163"/>
                <a:gd name="connsiteY56" fmla="*/ 1591499 h 2556892"/>
                <a:gd name="connsiteX57" fmla="*/ 47350 w 2886163"/>
                <a:gd name="connsiteY57" fmla="*/ 1572192 h 2556892"/>
                <a:gd name="connsiteX58" fmla="*/ 307087 w 2886163"/>
                <a:gd name="connsiteY58" fmla="*/ 1484387 h 2556892"/>
                <a:gd name="connsiteX59" fmla="*/ 416958 w 2886163"/>
                <a:gd name="connsiteY59" fmla="*/ 1438416 h 2556892"/>
                <a:gd name="connsiteX60" fmla="*/ 575558 w 2886163"/>
                <a:gd name="connsiteY60" fmla="*/ 1349692 h 2556892"/>
                <a:gd name="connsiteX61" fmla="*/ 782428 w 2886163"/>
                <a:gd name="connsiteY61" fmla="*/ 1212698 h 2556892"/>
                <a:gd name="connsiteX62" fmla="*/ 834835 w 2886163"/>
                <a:gd name="connsiteY62" fmla="*/ 1149718 h 2556892"/>
                <a:gd name="connsiteX63" fmla="*/ 1002629 w 2886163"/>
                <a:gd name="connsiteY63" fmla="*/ 829759 h 2556892"/>
                <a:gd name="connsiteX64" fmla="*/ 1144680 w 2886163"/>
                <a:gd name="connsiteY64" fmla="*/ 462450 h 2556892"/>
                <a:gd name="connsiteX65" fmla="*/ 1237082 w 2886163"/>
                <a:gd name="connsiteY65" fmla="*/ 327755 h 2556892"/>
                <a:gd name="connsiteX66" fmla="*/ 1397521 w 2886163"/>
                <a:gd name="connsiteY66" fmla="*/ 243628 h 2556892"/>
                <a:gd name="connsiteX67" fmla="*/ 1537732 w 2886163"/>
                <a:gd name="connsiteY67" fmla="*/ 170074 h 2556892"/>
                <a:gd name="connsiteX68" fmla="*/ 1592898 w 2886163"/>
                <a:gd name="connsiteY68" fmla="*/ 129160 h 2556892"/>
                <a:gd name="connsiteX69" fmla="*/ 1683262 w 2886163"/>
                <a:gd name="connsiteY69" fmla="*/ 35759 h 2556892"/>
                <a:gd name="connsiteX70" fmla="*/ 1777702 w 2886163"/>
                <a:gd name="connsiteY70" fmla="*/ 139274 h 2556892"/>
                <a:gd name="connsiteX71" fmla="*/ 1911938 w 2886163"/>
                <a:gd name="connsiteY71" fmla="*/ 215126 h 2556892"/>
                <a:gd name="connsiteX72" fmla="*/ 1955706 w 2886163"/>
                <a:gd name="connsiteY72" fmla="*/ 233819 h 2556892"/>
                <a:gd name="connsiteX73" fmla="*/ 1966643 w 2886163"/>
                <a:gd name="connsiteY73" fmla="*/ 230756 h 2556892"/>
                <a:gd name="connsiteX74" fmla="*/ 1969287 w 2886163"/>
                <a:gd name="connsiteY74" fmla="*/ 230053 h 2556892"/>
                <a:gd name="connsiteX75" fmla="*/ 2019050 w 2886163"/>
                <a:gd name="connsiteY75" fmla="*/ 186624 h 2556892"/>
                <a:gd name="connsiteX76" fmla="*/ 2082031 w 2886163"/>
                <a:gd name="connsiteY76" fmla="*/ 93762 h 2556892"/>
                <a:gd name="connsiteX77" fmla="*/ 2086941 w 2886163"/>
                <a:gd name="connsiteY7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0 w 2886163"/>
                <a:gd name="connsiteY55" fmla="*/ 1591499 h 2556892"/>
                <a:gd name="connsiteX56" fmla="*/ 47350 w 2886163"/>
                <a:gd name="connsiteY56" fmla="*/ 1572192 h 2556892"/>
                <a:gd name="connsiteX57" fmla="*/ 307087 w 2886163"/>
                <a:gd name="connsiteY57" fmla="*/ 1484387 h 2556892"/>
                <a:gd name="connsiteX58" fmla="*/ 416958 w 2886163"/>
                <a:gd name="connsiteY58" fmla="*/ 1438416 h 2556892"/>
                <a:gd name="connsiteX59" fmla="*/ 575558 w 2886163"/>
                <a:gd name="connsiteY59" fmla="*/ 1349692 h 2556892"/>
                <a:gd name="connsiteX60" fmla="*/ 782428 w 2886163"/>
                <a:gd name="connsiteY60" fmla="*/ 1212698 h 2556892"/>
                <a:gd name="connsiteX61" fmla="*/ 834835 w 2886163"/>
                <a:gd name="connsiteY61" fmla="*/ 1149718 h 2556892"/>
                <a:gd name="connsiteX62" fmla="*/ 1002629 w 2886163"/>
                <a:gd name="connsiteY62" fmla="*/ 829759 h 2556892"/>
                <a:gd name="connsiteX63" fmla="*/ 1144680 w 2886163"/>
                <a:gd name="connsiteY63" fmla="*/ 462450 h 2556892"/>
                <a:gd name="connsiteX64" fmla="*/ 1237082 w 2886163"/>
                <a:gd name="connsiteY64" fmla="*/ 327755 h 2556892"/>
                <a:gd name="connsiteX65" fmla="*/ 1397521 w 2886163"/>
                <a:gd name="connsiteY65" fmla="*/ 243628 h 2556892"/>
                <a:gd name="connsiteX66" fmla="*/ 1537732 w 2886163"/>
                <a:gd name="connsiteY66" fmla="*/ 170074 h 2556892"/>
                <a:gd name="connsiteX67" fmla="*/ 1592898 w 2886163"/>
                <a:gd name="connsiteY67" fmla="*/ 129160 h 2556892"/>
                <a:gd name="connsiteX68" fmla="*/ 1683262 w 2886163"/>
                <a:gd name="connsiteY68" fmla="*/ 35759 h 2556892"/>
                <a:gd name="connsiteX69" fmla="*/ 1777702 w 2886163"/>
                <a:gd name="connsiteY69" fmla="*/ 139274 h 2556892"/>
                <a:gd name="connsiteX70" fmla="*/ 1911938 w 2886163"/>
                <a:gd name="connsiteY70" fmla="*/ 215126 h 2556892"/>
                <a:gd name="connsiteX71" fmla="*/ 1955706 w 2886163"/>
                <a:gd name="connsiteY71" fmla="*/ 233819 h 2556892"/>
                <a:gd name="connsiteX72" fmla="*/ 1966643 w 2886163"/>
                <a:gd name="connsiteY72" fmla="*/ 230756 h 2556892"/>
                <a:gd name="connsiteX73" fmla="*/ 1969287 w 2886163"/>
                <a:gd name="connsiteY73" fmla="*/ 230053 h 2556892"/>
                <a:gd name="connsiteX74" fmla="*/ 2019050 w 2886163"/>
                <a:gd name="connsiteY74" fmla="*/ 186624 h 2556892"/>
                <a:gd name="connsiteX75" fmla="*/ 2082031 w 2886163"/>
                <a:gd name="connsiteY75" fmla="*/ 93762 h 2556892"/>
                <a:gd name="connsiteX76" fmla="*/ 2086941 w 2886163"/>
                <a:gd name="connsiteY7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0 w 2886163"/>
                <a:gd name="connsiteY54" fmla="*/ 1591499 h 2556892"/>
                <a:gd name="connsiteX55" fmla="*/ 47350 w 2886163"/>
                <a:gd name="connsiteY55" fmla="*/ 1572192 h 2556892"/>
                <a:gd name="connsiteX56" fmla="*/ 307087 w 2886163"/>
                <a:gd name="connsiteY56" fmla="*/ 1484387 h 2556892"/>
                <a:gd name="connsiteX57" fmla="*/ 416958 w 2886163"/>
                <a:gd name="connsiteY57" fmla="*/ 1438416 h 2556892"/>
                <a:gd name="connsiteX58" fmla="*/ 575558 w 2886163"/>
                <a:gd name="connsiteY58" fmla="*/ 1349692 h 2556892"/>
                <a:gd name="connsiteX59" fmla="*/ 782428 w 2886163"/>
                <a:gd name="connsiteY59" fmla="*/ 1212698 h 2556892"/>
                <a:gd name="connsiteX60" fmla="*/ 834835 w 2886163"/>
                <a:gd name="connsiteY60" fmla="*/ 1149718 h 2556892"/>
                <a:gd name="connsiteX61" fmla="*/ 1002629 w 2886163"/>
                <a:gd name="connsiteY61" fmla="*/ 829759 h 2556892"/>
                <a:gd name="connsiteX62" fmla="*/ 1144680 w 2886163"/>
                <a:gd name="connsiteY62" fmla="*/ 462450 h 2556892"/>
                <a:gd name="connsiteX63" fmla="*/ 1237082 w 2886163"/>
                <a:gd name="connsiteY63" fmla="*/ 327755 h 2556892"/>
                <a:gd name="connsiteX64" fmla="*/ 1397521 w 2886163"/>
                <a:gd name="connsiteY64" fmla="*/ 243628 h 2556892"/>
                <a:gd name="connsiteX65" fmla="*/ 1537732 w 2886163"/>
                <a:gd name="connsiteY65" fmla="*/ 170074 h 2556892"/>
                <a:gd name="connsiteX66" fmla="*/ 1592898 w 2886163"/>
                <a:gd name="connsiteY66" fmla="*/ 129160 h 2556892"/>
                <a:gd name="connsiteX67" fmla="*/ 1683262 w 2886163"/>
                <a:gd name="connsiteY67" fmla="*/ 35759 h 2556892"/>
                <a:gd name="connsiteX68" fmla="*/ 1777702 w 2886163"/>
                <a:gd name="connsiteY68" fmla="*/ 139274 h 2556892"/>
                <a:gd name="connsiteX69" fmla="*/ 1911938 w 2886163"/>
                <a:gd name="connsiteY69" fmla="*/ 215126 h 2556892"/>
                <a:gd name="connsiteX70" fmla="*/ 1955706 w 2886163"/>
                <a:gd name="connsiteY70" fmla="*/ 233819 h 2556892"/>
                <a:gd name="connsiteX71" fmla="*/ 1966643 w 2886163"/>
                <a:gd name="connsiteY71" fmla="*/ 230756 h 2556892"/>
                <a:gd name="connsiteX72" fmla="*/ 1969287 w 2886163"/>
                <a:gd name="connsiteY72" fmla="*/ 230053 h 2556892"/>
                <a:gd name="connsiteX73" fmla="*/ 2019050 w 2886163"/>
                <a:gd name="connsiteY73" fmla="*/ 186624 h 2556892"/>
                <a:gd name="connsiteX74" fmla="*/ 2082031 w 2886163"/>
                <a:gd name="connsiteY74" fmla="*/ 93762 h 2556892"/>
                <a:gd name="connsiteX75" fmla="*/ 2086941 w 2886163"/>
                <a:gd name="connsiteY75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79592 w 2886163"/>
                <a:gd name="connsiteY41" fmla="*/ 1470596 h 2556892"/>
                <a:gd name="connsiteX42" fmla="*/ 1357986 w 2886163"/>
                <a:gd name="connsiteY42" fmla="*/ 1374516 h 2556892"/>
                <a:gd name="connsiteX43" fmla="*/ 1319370 w 2886163"/>
                <a:gd name="connsiteY43" fmla="*/ 1212698 h 2556892"/>
                <a:gd name="connsiteX44" fmla="*/ 1296384 w 2886163"/>
                <a:gd name="connsiteY44" fmla="*/ 1106964 h 2556892"/>
                <a:gd name="connsiteX45" fmla="*/ 1287650 w 2886163"/>
                <a:gd name="connsiteY45" fmla="*/ 1086737 h 2556892"/>
                <a:gd name="connsiteX46" fmla="*/ 1126291 w 2886163"/>
                <a:gd name="connsiteY46" fmla="*/ 1342336 h 2556892"/>
                <a:gd name="connsiteX47" fmla="*/ 961255 w 2886163"/>
                <a:gd name="connsiteY47" fmla="*/ 1506453 h 2556892"/>
                <a:gd name="connsiteX48" fmla="*/ 764959 w 2886163"/>
                <a:gd name="connsiteY48" fmla="*/ 1636091 h 2556892"/>
                <a:gd name="connsiteX49" fmla="*/ 493729 w 2886163"/>
                <a:gd name="connsiteY49" fmla="*/ 1753318 h 2556892"/>
                <a:gd name="connsiteX50" fmla="*/ 271689 w 2886163"/>
                <a:gd name="connsiteY50" fmla="*/ 1791474 h 2556892"/>
                <a:gd name="connsiteX51" fmla="*/ 81829 w 2886163"/>
                <a:gd name="connsiteY51" fmla="*/ 1787336 h 2556892"/>
                <a:gd name="connsiteX52" fmla="*/ 0 w 2886163"/>
                <a:gd name="connsiteY52" fmla="*/ 1591499 h 2556892"/>
                <a:gd name="connsiteX53" fmla="*/ 47350 w 2886163"/>
                <a:gd name="connsiteY53" fmla="*/ 1572192 h 2556892"/>
                <a:gd name="connsiteX54" fmla="*/ 307087 w 2886163"/>
                <a:gd name="connsiteY54" fmla="*/ 1484387 h 2556892"/>
                <a:gd name="connsiteX55" fmla="*/ 416958 w 2886163"/>
                <a:gd name="connsiteY55" fmla="*/ 1438416 h 2556892"/>
                <a:gd name="connsiteX56" fmla="*/ 575558 w 2886163"/>
                <a:gd name="connsiteY56" fmla="*/ 1349692 h 2556892"/>
                <a:gd name="connsiteX57" fmla="*/ 782428 w 2886163"/>
                <a:gd name="connsiteY57" fmla="*/ 1212698 h 2556892"/>
                <a:gd name="connsiteX58" fmla="*/ 834835 w 2886163"/>
                <a:gd name="connsiteY58" fmla="*/ 1149718 h 2556892"/>
                <a:gd name="connsiteX59" fmla="*/ 1002629 w 2886163"/>
                <a:gd name="connsiteY59" fmla="*/ 829759 h 2556892"/>
                <a:gd name="connsiteX60" fmla="*/ 1144680 w 2886163"/>
                <a:gd name="connsiteY60" fmla="*/ 462450 h 2556892"/>
                <a:gd name="connsiteX61" fmla="*/ 1237082 w 2886163"/>
                <a:gd name="connsiteY61" fmla="*/ 327755 h 2556892"/>
                <a:gd name="connsiteX62" fmla="*/ 1397521 w 2886163"/>
                <a:gd name="connsiteY62" fmla="*/ 243628 h 2556892"/>
                <a:gd name="connsiteX63" fmla="*/ 1537732 w 2886163"/>
                <a:gd name="connsiteY63" fmla="*/ 170074 h 2556892"/>
                <a:gd name="connsiteX64" fmla="*/ 1592898 w 2886163"/>
                <a:gd name="connsiteY64" fmla="*/ 129160 h 2556892"/>
                <a:gd name="connsiteX65" fmla="*/ 1683262 w 2886163"/>
                <a:gd name="connsiteY65" fmla="*/ 35759 h 2556892"/>
                <a:gd name="connsiteX66" fmla="*/ 1777702 w 2886163"/>
                <a:gd name="connsiteY66" fmla="*/ 139274 h 2556892"/>
                <a:gd name="connsiteX67" fmla="*/ 1911938 w 2886163"/>
                <a:gd name="connsiteY67" fmla="*/ 215126 h 2556892"/>
                <a:gd name="connsiteX68" fmla="*/ 1955706 w 2886163"/>
                <a:gd name="connsiteY68" fmla="*/ 233819 h 2556892"/>
                <a:gd name="connsiteX69" fmla="*/ 1966643 w 2886163"/>
                <a:gd name="connsiteY69" fmla="*/ 230756 h 2556892"/>
                <a:gd name="connsiteX70" fmla="*/ 1969287 w 2886163"/>
                <a:gd name="connsiteY70" fmla="*/ 230053 h 2556892"/>
                <a:gd name="connsiteX71" fmla="*/ 2019050 w 2886163"/>
                <a:gd name="connsiteY71" fmla="*/ 186624 h 2556892"/>
                <a:gd name="connsiteX72" fmla="*/ 2082031 w 2886163"/>
                <a:gd name="connsiteY72" fmla="*/ 93762 h 2556892"/>
                <a:gd name="connsiteX73" fmla="*/ 2086941 w 2886163"/>
                <a:gd name="connsiteY73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57986 w 2886163"/>
                <a:gd name="connsiteY41" fmla="*/ 1374516 h 2556892"/>
                <a:gd name="connsiteX42" fmla="*/ 1319370 w 2886163"/>
                <a:gd name="connsiteY42" fmla="*/ 1212698 h 2556892"/>
                <a:gd name="connsiteX43" fmla="*/ 1296384 w 2886163"/>
                <a:gd name="connsiteY43" fmla="*/ 1106964 h 2556892"/>
                <a:gd name="connsiteX44" fmla="*/ 1287650 w 2886163"/>
                <a:gd name="connsiteY44" fmla="*/ 1086737 h 2556892"/>
                <a:gd name="connsiteX45" fmla="*/ 1126291 w 2886163"/>
                <a:gd name="connsiteY45" fmla="*/ 1342336 h 2556892"/>
                <a:gd name="connsiteX46" fmla="*/ 961255 w 2886163"/>
                <a:gd name="connsiteY46" fmla="*/ 1506453 h 2556892"/>
                <a:gd name="connsiteX47" fmla="*/ 764959 w 2886163"/>
                <a:gd name="connsiteY47" fmla="*/ 1636091 h 2556892"/>
                <a:gd name="connsiteX48" fmla="*/ 493729 w 2886163"/>
                <a:gd name="connsiteY48" fmla="*/ 1753318 h 2556892"/>
                <a:gd name="connsiteX49" fmla="*/ 271689 w 2886163"/>
                <a:gd name="connsiteY49" fmla="*/ 1791474 h 2556892"/>
                <a:gd name="connsiteX50" fmla="*/ 81829 w 2886163"/>
                <a:gd name="connsiteY50" fmla="*/ 1787336 h 2556892"/>
                <a:gd name="connsiteX51" fmla="*/ 0 w 2886163"/>
                <a:gd name="connsiteY51" fmla="*/ 1591499 h 2556892"/>
                <a:gd name="connsiteX52" fmla="*/ 47350 w 2886163"/>
                <a:gd name="connsiteY52" fmla="*/ 1572192 h 2556892"/>
                <a:gd name="connsiteX53" fmla="*/ 307087 w 2886163"/>
                <a:gd name="connsiteY53" fmla="*/ 1484387 h 2556892"/>
                <a:gd name="connsiteX54" fmla="*/ 416958 w 2886163"/>
                <a:gd name="connsiteY54" fmla="*/ 1438416 h 2556892"/>
                <a:gd name="connsiteX55" fmla="*/ 575558 w 2886163"/>
                <a:gd name="connsiteY55" fmla="*/ 1349692 h 2556892"/>
                <a:gd name="connsiteX56" fmla="*/ 782428 w 2886163"/>
                <a:gd name="connsiteY56" fmla="*/ 1212698 h 2556892"/>
                <a:gd name="connsiteX57" fmla="*/ 834835 w 2886163"/>
                <a:gd name="connsiteY57" fmla="*/ 1149718 h 2556892"/>
                <a:gd name="connsiteX58" fmla="*/ 1002629 w 2886163"/>
                <a:gd name="connsiteY58" fmla="*/ 829759 h 2556892"/>
                <a:gd name="connsiteX59" fmla="*/ 1144680 w 2886163"/>
                <a:gd name="connsiteY59" fmla="*/ 462450 h 2556892"/>
                <a:gd name="connsiteX60" fmla="*/ 1237082 w 2886163"/>
                <a:gd name="connsiteY60" fmla="*/ 327755 h 2556892"/>
                <a:gd name="connsiteX61" fmla="*/ 1397521 w 2886163"/>
                <a:gd name="connsiteY61" fmla="*/ 243628 h 2556892"/>
                <a:gd name="connsiteX62" fmla="*/ 1537732 w 2886163"/>
                <a:gd name="connsiteY62" fmla="*/ 170074 h 2556892"/>
                <a:gd name="connsiteX63" fmla="*/ 1592898 w 2886163"/>
                <a:gd name="connsiteY63" fmla="*/ 129160 h 2556892"/>
                <a:gd name="connsiteX64" fmla="*/ 1683262 w 2886163"/>
                <a:gd name="connsiteY64" fmla="*/ 35759 h 2556892"/>
                <a:gd name="connsiteX65" fmla="*/ 1777702 w 2886163"/>
                <a:gd name="connsiteY65" fmla="*/ 139274 h 2556892"/>
                <a:gd name="connsiteX66" fmla="*/ 1911938 w 2886163"/>
                <a:gd name="connsiteY66" fmla="*/ 215126 h 2556892"/>
                <a:gd name="connsiteX67" fmla="*/ 1955706 w 2886163"/>
                <a:gd name="connsiteY67" fmla="*/ 233819 h 2556892"/>
                <a:gd name="connsiteX68" fmla="*/ 1966643 w 2886163"/>
                <a:gd name="connsiteY68" fmla="*/ 230756 h 2556892"/>
                <a:gd name="connsiteX69" fmla="*/ 1969287 w 2886163"/>
                <a:gd name="connsiteY69" fmla="*/ 230053 h 2556892"/>
                <a:gd name="connsiteX70" fmla="*/ 2019050 w 2886163"/>
                <a:gd name="connsiteY70" fmla="*/ 186624 h 2556892"/>
                <a:gd name="connsiteX71" fmla="*/ 2082031 w 2886163"/>
                <a:gd name="connsiteY71" fmla="*/ 93762 h 2556892"/>
                <a:gd name="connsiteX72" fmla="*/ 2086941 w 2886163"/>
                <a:gd name="connsiteY72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96384 w 2886163"/>
                <a:gd name="connsiteY42" fmla="*/ 1106964 h 2556892"/>
                <a:gd name="connsiteX43" fmla="*/ 1287650 w 2886163"/>
                <a:gd name="connsiteY43" fmla="*/ 1086737 h 2556892"/>
                <a:gd name="connsiteX44" fmla="*/ 1126291 w 2886163"/>
                <a:gd name="connsiteY44" fmla="*/ 1342336 h 2556892"/>
                <a:gd name="connsiteX45" fmla="*/ 961255 w 2886163"/>
                <a:gd name="connsiteY45" fmla="*/ 1506453 h 2556892"/>
                <a:gd name="connsiteX46" fmla="*/ 764959 w 2886163"/>
                <a:gd name="connsiteY46" fmla="*/ 1636091 h 2556892"/>
                <a:gd name="connsiteX47" fmla="*/ 493729 w 2886163"/>
                <a:gd name="connsiteY47" fmla="*/ 1753318 h 2556892"/>
                <a:gd name="connsiteX48" fmla="*/ 271689 w 2886163"/>
                <a:gd name="connsiteY48" fmla="*/ 1791474 h 2556892"/>
                <a:gd name="connsiteX49" fmla="*/ 81829 w 2886163"/>
                <a:gd name="connsiteY49" fmla="*/ 1787336 h 2556892"/>
                <a:gd name="connsiteX50" fmla="*/ 0 w 2886163"/>
                <a:gd name="connsiteY50" fmla="*/ 1591499 h 2556892"/>
                <a:gd name="connsiteX51" fmla="*/ 47350 w 2886163"/>
                <a:gd name="connsiteY51" fmla="*/ 1572192 h 2556892"/>
                <a:gd name="connsiteX52" fmla="*/ 307087 w 2886163"/>
                <a:gd name="connsiteY52" fmla="*/ 1484387 h 2556892"/>
                <a:gd name="connsiteX53" fmla="*/ 416958 w 2886163"/>
                <a:gd name="connsiteY53" fmla="*/ 1438416 h 2556892"/>
                <a:gd name="connsiteX54" fmla="*/ 575558 w 2886163"/>
                <a:gd name="connsiteY54" fmla="*/ 1349692 h 2556892"/>
                <a:gd name="connsiteX55" fmla="*/ 782428 w 2886163"/>
                <a:gd name="connsiteY55" fmla="*/ 1212698 h 2556892"/>
                <a:gd name="connsiteX56" fmla="*/ 834835 w 2886163"/>
                <a:gd name="connsiteY56" fmla="*/ 1149718 h 2556892"/>
                <a:gd name="connsiteX57" fmla="*/ 1002629 w 2886163"/>
                <a:gd name="connsiteY57" fmla="*/ 829759 h 2556892"/>
                <a:gd name="connsiteX58" fmla="*/ 1144680 w 2886163"/>
                <a:gd name="connsiteY58" fmla="*/ 462450 h 2556892"/>
                <a:gd name="connsiteX59" fmla="*/ 1237082 w 2886163"/>
                <a:gd name="connsiteY59" fmla="*/ 327755 h 2556892"/>
                <a:gd name="connsiteX60" fmla="*/ 1397521 w 2886163"/>
                <a:gd name="connsiteY60" fmla="*/ 243628 h 2556892"/>
                <a:gd name="connsiteX61" fmla="*/ 1537732 w 2886163"/>
                <a:gd name="connsiteY61" fmla="*/ 170074 h 2556892"/>
                <a:gd name="connsiteX62" fmla="*/ 1592898 w 2886163"/>
                <a:gd name="connsiteY62" fmla="*/ 129160 h 2556892"/>
                <a:gd name="connsiteX63" fmla="*/ 1683262 w 2886163"/>
                <a:gd name="connsiteY63" fmla="*/ 35759 h 2556892"/>
                <a:gd name="connsiteX64" fmla="*/ 1777702 w 2886163"/>
                <a:gd name="connsiteY64" fmla="*/ 139274 h 2556892"/>
                <a:gd name="connsiteX65" fmla="*/ 1911938 w 2886163"/>
                <a:gd name="connsiteY65" fmla="*/ 215126 h 2556892"/>
                <a:gd name="connsiteX66" fmla="*/ 1955706 w 2886163"/>
                <a:gd name="connsiteY66" fmla="*/ 233819 h 2556892"/>
                <a:gd name="connsiteX67" fmla="*/ 1966643 w 2886163"/>
                <a:gd name="connsiteY67" fmla="*/ 230756 h 2556892"/>
                <a:gd name="connsiteX68" fmla="*/ 1969287 w 2886163"/>
                <a:gd name="connsiteY68" fmla="*/ 230053 h 2556892"/>
                <a:gd name="connsiteX69" fmla="*/ 2019050 w 2886163"/>
                <a:gd name="connsiteY69" fmla="*/ 186624 h 2556892"/>
                <a:gd name="connsiteX70" fmla="*/ 2082031 w 2886163"/>
                <a:gd name="connsiteY70" fmla="*/ 93762 h 2556892"/>
                <a:gd name="connsiteX71" fmla="*/ 2086941 w 2886163"/>
                <a:gd name="connsiteY71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2097 w 2886163"/>
                <a:gd name="connsiteY4" fmla="*/ 1334981 h 2556892"/>
                <a:gd name="connsiteX5" fmla="*/ 2486575 w 2886163"/>
                <a:gd name="connsiteY5" fmla="*/ 1298204 h 2556892"/>
                <a:gd name="connsiteX6" fmla="*/ 2518296 w 2886163"/>
                <a:gd name="connsiteY6" fmla="*/ 1266944 h 2556892"/>
                <a:gd name="connsiteX7" fmla="*/ 2526110 w 2886163"/>
                <a:gd name="connsiteY7" fmla="*/ 1243499 h 2556892"/>
                <a:gd name="connsiteX8" fmla="*/ 2505883 w 2886163"/>
                <a:gd name="connsiteY8" fmla="*/ 1129031 h 2556892"/>
                <a:gd name="connsiteX9" fmla="*/ 2501286 w 2886163"/>
                <a:gd name="connsiteY9" fmla="*/ 1100528 h 2556892"/>
                <a:gd name="connsiteX10" fmla="*/ 2086941 w 2886163"/>
                <a:gd name="connsiteY10" fmla="*/ 0 h 2556892"/>
                <a:gd name="connsiteX11" fmla="*/ 2145931 w 2886163"/>
                <a:gd name="connsiteY11" fmla="*/ 92843 h 2556892"/>
                <a:gd name="connsiteX12" fmla="*/ 2145711 w 2886163"/>
                <a:gd name="connsiteY12" fmla="*/ 95772 h 2556892"/>
                <a:gd name="connsiteX13" fmla="*/ 2342226 w 2886163"/>
                <a:gd name="connsiteY13" fmla="*/ 146169 h 2556892"/>
                <a:gd name="connsiteX14" fmla="*/ 2509101 w 2886163"/>
                <a:gd name="connsiteY14" fmla="*/ 214666 h 2556892"/>
                <a:gd name="connsiteX15" fmla="*/ 2625868 w 2886163"/>
                <a:gd name="connsiteY15" fmla="*/ 296494 h 2556892"/>
                <a:gd name="connsiteX16" fmla="*/ 2692066 w 2886163"/>
                <a:gd name="connsiteY16" fmla="*/ 382460 h 2556892"/>
                <a:gd name="connsiteX17" fmla="*/ 2730222 w 2886163"/>
                <a:gd name="connsiteY17" fmla="*/ 459692 h 2556892"/>
                <a:gd name="connsiteX18" fmla="*/ 2761023 w 2886163"/>
                <a:gd name="connsiteY18" fmla="*/ 561747 h 2556892"/>
                <a:gd name="connsiteX19" fmla="*/ 2784008 w 2886163"/>
                <a:gd name="connsiteY19" fmla="*/ 666102 h 2556892"/>
                <a:gd name="connsiteX20" fmla="*/ 2803776 w 2886163"/>
                <a:gd name="connsiteY20" fmla="*/ 779650 h 2556892"/>
                <a:gd name="connsiteX21" fmla="*/ 2822164 w 2886163"/>
                <a:gd name="connsiteY21" fmla="*/ 882626 h 2556892"/>
                <a:gd name="connsiteX22" fmla="*/ 2829060 w 2886163"/>
                <a:gd name="connsiteY22" fmla="*/ 938251 h 2556892"/>
                <a:gd name="connsiteX23" fmla="*/ 2852045 w 2886163"/>
                <a:gd name="connsiteY23" fmla="*/ 1122135 h 2556892"/>
                <a:gd name="connsiteX24" fmla="*/ 2869514 w 2886163"/>
                <a:gd name="connsiteY24" fmla="*/ 1265565 h 2556892"/>
                <a:gd name="connsiteX25" fmla="*/ 2879628 w 2886163"/>
                <a:gd name="connsiteY25" fmla="*/ 1355208 h 2556892"/>
                <a:gd name="connsiteX26" fmla="*/ 2886064 w 2886163"/>
                <a:gd name="connsiteY26" fmla="*/ 1424625 h 2556892"/>
                <a:gd name="connsiteX27" fmla="*/ 2872273 w 2886163"/>
                <a:gd name="connsiteY27" fmla="*/ 1444852 h 2556892"/>
                <a:gd name="connsiteX28" fmla="*/ 2660346 w 2886163"/>
                <a:gd name="connsiteY28" fmla="*/ 1543690 h 2556892"/>
                <a:gd name="connsiteX29" fmla="*/ 2447500 w 2886163"/>
                <a:gd name="connsiteY29" fmla="*/ 1641608 h 2556892"/>
                <a:gd name="connsiteX30" fmla="*/ 2446581 w 2886163"/>
                <a:gd name="connsiteY30" fmla="*/ 1783659 h 2556892"/>
                <a:gd name="connsiteX31" fmla="*/ 2451178 w 2886163"/>
                <a:gd name="connsiteY31" fmla="*/ 2127522 h 2556892"/>
                <a:gd name="connsiteX32" fmla="*/ 2457614 w 2886163"/>
                <a:gd name="connsiteY32" fmla="*/ 2556892 h 2556892"/>
                <a:gd name="connsiteX33" fmla="*/ 1261906 w 2886163"/>
                <a:gd name="connsiteY33" fmla="*/ 2556892 h 2556892"/>
                <a:gd name="connsiteX34" fmla="*/ 1281674 w 2886163"/>
                <a:gd name="connsiteY34" fmla="*/ 2299914 h 2556892"/>
                <a:gd name="connsiteX35" fmla="*/ 1306498 w 2886163"/>
                <a:gd name="connsiteY35" fmla="*/ 2083390 h 2556892"/>
                <a:gd name="connsiteX36" fmla="*/ 1330403 w 2886163"/>
                <a:gd name="connsiteY36" fmla="*/ 1927088 h 2556892"/>
                <a:gd name="connsiteX37" fmla="*/ 1372696 w 2886163"/>
                <a:gd name="connsiteY37" fmla="*/ 1718839 h 2556892"/>
                <a:gd name="connsiteX38" fmla="*/ 1406255 w 2886163"/>
                <a:gd name="connsiteY38" fmla="*/ 1619082 h 2556892"/>
                <a:gd name="connsiteX39" fmla="*/ 1413611 w 2886163"/>
                <a:gd name="connsiteY39" fmla="*/ 1591040 h 2556892"/>
                <a:gd name="connsiteX40" fmla="*/ 1319370 w 2886163"/>
                <a:gd name="connsiteY40" fmla="*/ 1212698 h 2556892"/>
                <a:gd name="connsiteX41" fmla="*/ 1287650 w 2886163"/>
                <a:gd name="connsiteY41" fmla="*/ 1086737 h 2556892"/>
                <a:gd name="connsiteX42" fmla="*/ 1126291 w 2886163"/>
                <a:gd name="connsiteY42" fmla="*/ 1342336 h 2556892"/>
                <a:gd name="connsiteX43" fmla="*/ 961255 w 2886163"/>
                <a:gd name="connsiteY43" fmla="*/ 1506453 h 2556892"/>
                <a:gd name="connsiteX44" fmla="*/ 764959 w 2886163"/>
                <a:gd name="connsiteY44" fmla="*/ 1636091 h 2556892"/>
                <a:gd name="connsiteX45" fmla="*/ 493729 w 2886163"/>
                <a:gd name="connsiteY45" fmla="*/ 1753318 h 2556892"/>
                <a:gd name="connsiteX46" fmla="*/ 271689 w 2886163"/>
                <a:gd name="connsiteY46" fmla="*/ 1791474 h 2556892"/>
                <a:gd name="connsiteX47" fmla="*/ 81829 w 2886163"/>
                <a:gd name="connsiteY47" fmla="*/ 1787336 h 2556892"/>
                <a:gd name="connsiteX48" fmla="*/ 0 w 2886163"/>
                <a:gd name="connsiteY48" fmla="*/ 1591499 h 2556892"/>
                <a:gd name="connsiteX49" fmla="*/ 47350 w 2886163"/>
                <a:gd name="connsiteY49" fmla="*/ 1572192 h 2556892"/>
                <a:gd name="connsiteX50" fmla="*/ 307087 w 2886163"/>
                <a:gd name="connsiteY50" fmla="*/ 1484387 h 2556892"/>
                <a:gd name="connsiteX51" fmla="*/ 416958 w 2886163"/>
                <a:gd name="connsiteY51" fmla="*/ 1438416 h 2556892"/>
                <a:gd name="connsiteX52" fmla="*/ 575558 w 2886163"/>
                <a:gd name="connsiteY52" fmla="*/ 1349692 h 2556892"/>
                <a:gd name="connsiteX53" fmla="*/ 782428 w 2886163"/>
                <a:gd name="connsiteY53" fmla="*/ 1212698 h 2556892"/>
                <a:gd name="connsiteX54" fmla="*/ 834835 w 2886163"/>
                <a:gd name="connsiteY54" fmla="*/ 1149718 h 2556892"/>
                <a:gd name="connsiteX55" fmla="*/ 1002629 w 2886163"/>
                <a:gd name="connsiteY55" fmla="*/ 829759 h 2556892"/>
                <a:gd name="connsiteX56" fmla="*/ 1144680 w 2886163"/>
                <a:gd name="connsiteY56" fmla="*/ 462450 h 2556892"/>
                <a:gd name="connsiteX57" fmla="*/ 1237082 w 2886163"/>
                <a:gd name="connsiteY57" fmla="*/ 327755 h 2556892"/>
                <a:gd name="connsiteX58" fmla="*/ 1397521 w 2886163"/>
                <a:gd name="connsiteY58" fmla="*/ 243628 h 2556892"/>
                <a:gd name="connsiteX59" fmla="*/ 1537732 w 2886163"/>
                <a:gd name="connsiteY59" fmla="*/ 170074 h 2556892"/>
                <a:gd name="connsiteX60" fmla="*/ 1592898 w 2886163"/>
                <a:gd name="connsiteY60" fmla="*/ 129160 h 2556892"/>
                <a:gd name="connsiteX61" fmla="*/ 1683262 w 2886163"/>
                <a:gd name="connsiteY61" fmla="*/ 35759 h 2556892"/>
                <a:gd name="connsiteX62" fmla="*/ 1777702 w 2886163"/>
                <a:gd name="connsiteY62" fmla="*/ 139274 h 2556892"/>
                <a:gd name="connsiteX63" fmla="*/ 1911938 w 2886163"/>
                <a:gd name="connsiteY63" fmla="*/ 215126 h 2556892"/>
                <a:gd name="connsiteX64" fmla="*/ 1955706 w 2886163"/>
                <a:gd name="connsiteY64" fmla="*/ 233819 h 2556892"/>
                <a:gd name="connsiteX65" fmla="*/ 1966643 w 2886163"/>
                <a:gd name="connsiteY65" fmla="*/ 230756 h 2556892"/>
                <a:gd name="connsiteX66" fmla="*/ 1969287 w 2886163"/>
                <a:gd name="connsiteY66" fmla="*/ 230053 h 2556892"/>
                <a:gd name="connsiteX67" fmla="*/ 2019050 w 2886163"/>
                <a:gd name="connsiteY67" fmla="*/ 186624 h 2556892"/>
                <a:gd name="connsiteX68" fmla="*/ 2082031 w 2886163"/>
                <a:gd name="connsiteY68" fmla="*/ 93762 h 2556892"/>
                <a:gd name="connsiteX69" fmla="*/ 2086941 w 2886163"/>
                <a:gd name="connsiteY69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097 w 2886163"/>
                <a:gd name="connsiteY3" fmla="*/ 1334981 h 2556892"/>
                <a:gd name="connsiteX4" fmla="*/ 2486575 w 2886163"/>
                <a:gd name="connsiteY4" fmla="*/ 1298204 h 2556892"/>
                <a:gd name="connsiteX5" fmla="*/ 2518296 w 2886163"/>
                <a:gd name="connsiteY5" fmla="*/ 1266944 h 2556892"/>
                <a:gd name="connsiteX6" fmla="*/ 2526110 w 2886163"/>
                <a:gd name="connsiteY6" fmla="*/ 1243499 h 2556892"/>
                <a:gd name="connsiteX7" fmla="*/ 2505883 w 2886163"/>
                <a:gd name="connsiteY7" fmla="*/ 1129031 h 2556892"/>
                <a:gd name="connsiteX8" fmla="*/ 2501286 w 2886163"/>
                <a:gd name="connsiteY8" fmla="*/ 1100528 h 2556892"/>
                <a:gd name="connsiteX9" fmla="*/ 2086941 w 2886163"/>
                <a:gd name="connsiteY9" fmla="*/ 0 h 2556892"/>
                <a:gd name="connsiteX10" fmla="*/ 2145931 w 2886163"/>
                <a:gd name="connsiteY10" fmla="*/ 92843 h 2556892"/>
                <a:gd name="connsiteX11" fmla="*/ 2145711 w 2886163"/>
                <a:gd name="connsiteY11" fmla="*/ 95772 h 2556892"/>
                <a:gd name="connsiteX12" fmla="*/ 2342226 w 2886163"/>
                <a:gd name="connsiteY12" fmla="*/ 146169 h 2556892"/>
                <a:gd name="connsiteX13" fmla="*/ 2509101 w 2886163"/>
                <a:gd name="connsiteY13" fmla="*/ 214666 h 2556892"/>
                <a:gd name="connsiteX14" fmla="*/ 2625868 w 2886163"/>
                <a:gd name="connsiteY14" fmla="*/ 296494 h 2556892"/>
                <a:gd name="connsiteX15" fmla="*/ 2692066 w 2886163"/>
                <a:gd name="connsiteY15" fmla="*/ 382460 h 2556892"/>
                <a:gd name="connsiteX16" fmla="*/ 2730222 w 2886163"/>
                <a:gd name="connsiteY16" fmla="*/ 459692 h 2556892"/>
                <a:gd name="connsiteX17" fmla="*/ 2761023 w 2886163"/>
                <a:gd name="connsiteY17" fmla="*/ 561747 h 2556892"/>
                <a:gd name="connsiteX18" fmla="*/ 2784008 w 2886163"/>
                <a:gd name="connsiteY18" fmla="*/ 666102 h 2556892"/>
                <a:gd name="connsiteX19" fmla="*/ 2803776 w 2886163"/>
                <a:gd name="connsiteY19" fmla="*/ 779650 h 2556892"/>
                <a:gd name="connsiteX20" fmla="*/ 2822164 w 2886163"/>
                <a:gd name="connsiteY20" fmla="*/ 882626 h 2556892"/>
                <a:gd name="connsiteX21" fmla="*/ 2829060 w 2886163"/>
                <a:gd name="connsiteY21" fmla="*/ 938251 h 2556892"/>
                <a:gd name="connsiteX22" fmla="*/ 2852045 w 2886163"/>
                <a:gd name="connsiteY22" fmla="*/ 1122135 h 2556892"/>
                <a:gd name="connsiteX23" fmla="*/ 2869514 w 2886163"/>
                <a:gd name="connsiteY23" fmla="*/ 1265565 h 2556892"/>
                <a:gd name="connsiteX24" fmla="*/ 2879628 w 2886163"/>
                <a:gd name="connsiteY24" fmla="*/ 1355208 h 2556892"/>
                <a:gd name="connsiteX25" fmla="*/ 2886064 w 2886163"/>
                <a:gd name="connsiteY25" fmla="*/ 1424625 h 2556892"/>
                <a:gd name="connsiteX26" fmla="*/ 2872273 w 2886163"/>
                <a:gd name="connsiteY26" fmla="*/ 1444852 h 2556892"/>
                <a:gd name="connsiteX27" fmla="*/ 2660346 w 2886163"/>
                <a:gd name="connsiteY27" fmla="*/ 1543690 h 2556892"/>
                <a:gd name="connsiteX28" fmla="*/ 2447500 w 2886163"/>
                <a:gd name="connsiteY28" fmla="*/ 1641608 h 2556892"/>
                <a:gd name="connsiteX29" fmla="*/ 2446581 w 2886163"/>
                <a:gd name="connsiteY29" fmla="*/ 1783659 h 2556892"/>
                <a:gd name="connsiteX30" fmla="*/ 2451178 w 2886163"/>
                <a:gd name="connsiteY30" fmla="*/ 2127522 h 2556892"/>
                <a:gd name="connsiteX31" fmla="*/ 2457614 w 2886163"/>
                <a:gd name="connsiteY31" fmla="*/ 2556892 h 2556892"/>
                <a:gd name="connsiteX32" fmla="*/ 1261906 w 2886163"/>
                <a:gd name="connsiteY32" fmla="*/ 2556892 h 2556892"/>
                <a:gd name="connsiteX33" fmla="*/ 1281674 w 2886163"/>
                <a:gd name="connsiteY33" fmla="*/ 2299914 h 2556892"/>
                <a:gd name="connsiteX34" fmla="*/ 1306498 w 2886163"/>
                <a:gd name="connsiteY34" fmla="*/ 2083390 h 2556892"/>
                <a:gd name="connsiteX35" fmla="*/ 1330403 w 2886163"/>
                <a:gd name="connsiteY35" fmla="*/ 1927088 h 2556892"/>
                <a:gd name="connsiteX36" fmla="*/ 1372696 w 2886163"/>
                <a:gd name="connsiteY36" fmla="*/ 1718839 h 2556892"/>
                <a:gd name="connsiteX37" fmla="*/ 1406255 w 2886163"/>
                <a:gd name="connsiteY37" fmla="*/ 1619082 h 2556892"/>
                <a:gd name="connsiteX38" fmla="*/ 1413611 w 2886163"/>
                <a:gd name="connsiteY38" fmla="*/ 1591040 h 2556892"/>
                <a:gd name="connsiteX39" fmla="*/ 1319370 w 2886163"/>
                <a:gd name="connsiteY39" fmla="*/ 1212698 h 2556892"/>
                <a:gd name="connsiteX40" fmla="*/ 1287650 w 2886163"/>
                <a:gd name="connsiteY40" fmla="*/ 1086737 h 2556892"/>
                <a:gd name="connsiteX41" fmla="*/ 1126291 w 2886163"/>
                <a:gd name="connsiteY41" fmla="*/ 1342336 h 2556892"/>
                <a:gd name="connsiteX42" fmla="*/ 961255 w 2886163"/>
                <a:gd name="connsiteY42" fmla="*/ 1506453 h 2556892"/>
                <a:gd name="connsiteX43" fmla="*/ 764959 w 2886163"/>
                <a:gd name="connsiteY43" fmla="*/ 1636091 h 2556892"/>
                <a:gd name="connsiteX44" fmla="*/ 493729 w 2886163"/>
                <a:gd name="connsiteY44" fmla="*/ 1753318 h 2556892"/>
                <a:gd name="connsiteX45" fmla="*/ 271689 w 2886163"/>
                <a:gd name="connsiteY45" fmla="*/ 1791474 h 2556892"/>
                <a:gd name="connsiteX46" fmla="*/ 81829 w 2886163"/>
                <a:gd name="connsiteY46" fmla="*/ 1787336 h 2556892"/>
                <a:gd name="connsiteX47" fmla="*/ 0 w 2886163"/>
                <a:gd name="connsiteY47" fmla="*/ 1591499 h 2556892"/>
                <a:gd name="connsiteX48" fmla="*/ 47350 w 2886163"/>
                <a:gd name="connsiteY48" fmla="*/ 1572192 h 2556892"/>
                <a:gd name="connsiteX49" fmla="*/ 307087 w 2886163"/>
                <a:gd name="connsiteY49" fmla="*/ 1484387 h 2556892"/>
                <a:gd name="connsiteX50" fmla="*/ 416958 w 2886163"/>
                <a:gd name="connsiteY50" fmla="*/ 1438416 h 2556892"/>
                <a:gd name="connsiteX51" fmla="*/ 575558 w 2886163"/>
                <a:gd name="connsiteY51" fmla="*/ 1349692 h 2556892"/>
                <a:gd name="connsiteX52" fmla="*/ 782428 w 2886163"/>
                <a:gd name="connsiteY52" fmla="*/ 1212698 h 2556892"/>
                <a:gd name="connsiteX53" fmla="*/ 834835 w 2886163"/>
                <a:gd name="connsiteY53" fmla="*/ 1149718 h 2556892"/>
                <a:gd name="connsiteX54" fmla="*/ 1002629 w 2886163"/>
                <a:gd name="connsiteY54" fmla="*/ 829759 h 2556892"/>
                <a:gd name="connsiteX55" fmla="*/ 1144680 w 2886163"/>
                <a:gd name="connsiteY55" fmla="*/ 462450 h 2556892"/>
                <a:gd name="connsiteX56" fmla="*/ 1237082 w 2886163"/>
                <a:gd name="connsiteY56" fmla="*/ 327755 h 2556892"/>
                <a:gd name="connsiteX57" fmla="*/ 1397521 w 2886163"/>
                <a:gd name="connsiteY57" fmla="*/ 243628 h 2556892"/>
                <a:gd name="connsiteX58" fmla="*/ 1537732 w 2886163"/>
                <a:gd name="connsiteY58" fmla="*/ 170074 h 2556892"/>
                <a:gd name="connsiteX59" fmla="*/ 1592898 w 2886163"/>
                <a:gd name="connsiteY59" fmla="*/ 129160 h 2556892"/>
                <a:gd name="connsiteX60" fmla="*/ 1683262 w 2886163"/>
                <a:gd name="connsiteY60" fmla="*/ 35759 h 2556892"/>
                <a:gd name="connsiteX61" fmla="*/ 1777702 w 2886163"/>
                <a:gd name="connsiteY61" fmla="*/ 139274 h 2556892"/>
                <a:gd name="connsiteX62" fmla="*/ 1911938 w 2886163"/>
                <a:gd name="connsiteY62" fmla="*/ 215126 h 2556892"/>
                <a:gd name="connsiteX63" fmla="*/ 1955706 w 2886163"/>
                <a:gd name="connsiteY63" fmla="*/ 233819 h 2556892"/>
                <a:gd name="connsiteX64" fmla="*/ 1966643 w 2886163"/>
                <a:gd name="connsiteY64" fmla="*/ 230756 h 2556892"/>
                <a:gd name="connsiteX65" fmla="*/ 1969287 w 2886163"/>
                <a:gd name="connsiteY65" fmla="*/ 230053 h 2556892"/>
                <a:gd name="connsiteX66" fmla="*/ 2019050 w 2886163"/>
                <a:gd name="connsiteY66" fmla="*/ 186624 h 2556892"/>
                <a:gd name="connsiteX67" fmla="*/ 2082031 w 2886163"/>
                <a:gd name="connsiteY67" fmla="*/ 93762 h 2556892"/>
                <a:gd name="connsiteX68" fmla="*/ 2086941 w 2886163"/>
                <a:gd name="connsiteY6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18296 w 2886163"/>
                <a:gd name="connsiteY4" fmla="*/ 1266944 h 2556892"/>
                <a:gd name="connsiteX5" fmla="*/ 2526110 w 2886163"/>
                <a:gd name="connsiteY5" fmla="*/ 1243499 h 2556892"/>
                <a:gd name="connsiteX6" fmla="*/ 2505883 w 2886163"/>
                <a:gd name="connsiteY6" fmla="*/ 1129031 h 2556892"/>
                <a:gd name="connsiteX7" fmla="*/ 2501286 w 2886163"/>
                <a:gd name="connsiteY7" fmla="*/ 1100528 h 2556892"/>
                <a:gd name="connsiteX8" fmla="*/ 2086941 w 2886163"/>
                <a:gd name="connsiteY8" fmla="*/ 0 h 2556892"/>
                <a:gd name="connsiteX9" fmla="*/ 2145931 w 2886163"/>
                <a:gd name="connsiteY9" fmla="*/ 92843 h 2556892"/>
                <a:gd name="connsiteX10" fmla="*/ 2145711 w 2886163"/>
                <a:gd name="connsiteY10" fmla="*/ 95772 h 2556892"/>
                <a:gd name="connsiteX11" fmla="*/ 2342226 w 2886163"/>
                <a:gd name="connsiteY11" fmla="*/ 146169 h 2556892"/>
                <a:gd name="connsiteX12" fmla="*/ 2509101 w 2886163"/>
                <a:gd name="connsiteY12" fmla="*/ 214666 h 2556892"/>
                <a:gd name="connsiteX13" fmla="*/ 2625868 w 2886163"/>
                <a:gd name="connsiteY13" fmla="*/ 296494 h 2556892"/>
                <a:gd name="connsiteX14" fmla="*/ 2692066 w 2886163"/>
                <a:gd name="connsiteY14" fmla="*/ 382460 h 2556892"/>
                <a:gd name="connsiteX15" fmla="*/ 2730222 w 2886163"/>
                <a:gd name="connsiteY15" fmla="*/ 459692 h 2556892"/>
                <a:gd name="connsiteX16" fmla="*/ 2761023 w 2886163"/>
                <a:gd name="connsiteY16" fmla="*/ 561747 h 2556892"/>
                <a:gd name="connsiteX17" fmla="*/ 2784008 w 2886163"/>
                <a:gd name="connsiteY17" fmla="*/ 666102 h 2556892"/>
                <a:gd name="connsiteX18" fmla="*/ 2803776 w 2886163"/>
                <a:gd name="connsiteY18" fmla="*/ 779650 h 2556892"/>
                <a:gd name="connsiteX19" fmla="*/ 2822164 w 2886163"/>
                <a:gd name="connsiteY19" fmla="*/ 882626 h 2556892"/>
                <a:gd name="connsiteX20" fmla="*/ 2829060 w 2886163"/>
                <a:gd name="connsiteY20" fmla="*/ 938251 h 2556892"/>
                <a:gd name="connsiteX21" fmla="*/ 2852045 w 2886163"/>
                <a:gd name="connsiteY21" fmla="*/ 1122135 h 2556892"/>
                <a:gd name="connsiteX22" fmla="*/ 2869514 w 2886163"/>
                <a:gd name="connsiteY22" fmla="*/ 1265565 h 2556892"/>
                <a:gd name="connsiteX23" fmla="*/ 2879628 w 2886163"/>
                <a:gd name="connsiteY23" fmla="*/ 1355208 h 2556892"/>
                <a:gd name="connsiteX24" fmla="*/ 2886064 w 2886163"/>
                <a:gd name="connsiteY24" fmla="*/ 1424625 h 2556892"/>
                <a:gd name="connsiteX25" fmla="*/ 2872273 w 2886163"/>
                <a:gd name="connsiteY25" fmla="*/ 1444852 h 2556892"/>
                <a:gd name="connsiteX26" fmla="*/ 2660346 w 2886163"/>
                <a:gd name="connsiteY26" fmla="*/ 1543690 h 2556892"/>
                <a:gd name="connsiteX27" fmla="*/ 2447500 w 2886163"/>
                <a:gd name="connsiteY27" fmla="*/ 1641608 h 2556892"/>
                <a:gd name="connsiteX28" fmla="*/ 2446581 w 2886163"/>
                <a:gd name="connsiteY28" fmla="*/ 1783659 h 2556892"/>
                <a:gd name="connsiteX29" fmla="*/ 2451178 w 2886163"/>
                <a:gd name="connsiteY29" fmla="*/ 2127522 h 2556892"/>
                <a:gd name="connsiteX30" fmla="*/ 2457614 w 2886163"/>
                <a:gd name="connsiteY30" fmla="*/ 2556892 h 2556892"/>
                <a:gd name="connsiteX31" fmla="*/ 1261906 w 2886163"/>
                <a:gd name="connsiteY31" fmla="*/ 2556892 h 2556892"/>
                <a:gd name="connsiteX32" fmla="*/ 1281674 w 2886163"/>
                <a:gd name="connsiteY32" fmla="*/ 2299914 h 2556892"/>
                <a:gd name="connsiteX33" fmla="*/ 1306498 w 2886163"/>
                <a:gd name="connsiteY33" fmla="*/ 2083390 h 2556892"/>
                <a:gd name="connsiteX34" fmla="*/ 1330403 w 2886163"/>
                <a:gd name="connsiteY34" fmla="*/ 1927088 h 2556892"/>
                <a:gd name="connsiteX35" fmla="*/ 1372696 w 2886163"/>
                <a:gd name="connsiteY35" fmla="*/ 1718839 h 2556892"/>
                <a:gd name="connsiteX36" fmla="*/ 1406255 w 2886163"/>
                <a:gd name="connsiteY36" fmla="*/ 1619082 h 2556892"/>
                <a:gd name="connsiteX37" fmla="*/ 1413611 w 2886163"/>
                <a:gd name="connsiteY37" fmla="*/ 1591040 h 2556892"/>
                <a:gd name="connsiteX38" fmla="*/ 1319370 w 2886163"/>
                <a:gd name="connsiteY38" fmla="*/ 1212698 h 2556892"/>
                <a:gd name="connsiteX39" fmla="*/ 1287650 w 2886163"/>
                <a:gd name="connsiteY39" fmla="*/ 1086737 h 2556892"/>
                <a:gd name="connsiteX40" fmla="*/ 1126291 w 2886163"/>
                <a:gd name="connsiteY40" fmla="*/ 1342336 h 2556892"/>
                <a:gd name="connsiteX41" fmla="*/ 961255 w 2886163"/>
                <a:gd name="connsiteY41" fmla="*/ 1506453 h 2556892"/>
                <a:gd name="connsiteX42" fmla="*/ 764959 w 2886163"/>
                <a:gd name="connsiteY42" fmla="*/ 1636091 h 2556892"/>
                <a:gd name="connsiteX43" fmla="*/ 493729 w 2886163"/>
                <a:gd name="connsiteY43" fmla="*/ 1753318 h 2556892"/>
                <a:gd name="connsiteX44" fmla="*/ 271689 w 2886163"/>
                <a:gd name="connsiteY44" fmla="*/ 1791474 h 2556892"/>
                <a:gd name="connsiteX45" fmla="*/ 81829 w 2886163"/>
                <a:gd name="connsiteY45" fmla="*/ 1787336 h 2556892"/>
                <a:gd name="connsiteX46" fmla="*/ 0 w 2886163"/>
                <a:gd name="connsiteY46" fmla="*/ 1591499 h 2556892"/>
                <a:gd name="connsiteX47" fmla="*/ 47350 w 2886163"/>
                <a:gd name="connsiteY47" fmla="*/ 1572192 h 2556892"/>
                <a:gd name="connsiteX48" fmla="*/ 307087 w 2886163"/>
                <a:gd name="connsiteY48" fmla="*/ 1484387 h 2556892"/>
                <a:gd name="connsiteX49" fmla="*/ 416958 w 2886163"/>
                <a:gd name="connsiteY49" fmla="*/ 1438416 h 2556892"/>
                <a:gd name="connsiteX50" fmla="*/ 575558 w 2886163"/>
                <a:gd name="connsiteY50" fmla="*/ 1349692 h 2556892"/>
                <a:gd name="connsiteX51" fmla="*/ 782428 w 2886163"/>
                <a:gd name="connsiteY51" fmla="*/ 1212698 h 2556892"/>
                <a:gd name="connsiteX52" fmla="*/ 834835 w 2886163"/>
                <a:gd name="connsiteY52" fmla="*/ 1149718 h 2556892"/>
                <a:gd name="connsiteX53" fmla="*/ 1002629 w 2886163"/>
                <a:gd name="connsiteY53" fmla="*/ 829759 h 2556892"/>
                <a:gd name="connsiteX54" fmla="*/ 1144680 w 2886163"/>
                <a:gd name="connsiteY54" fmla="*/ 462450 h 2556892"/>
                <a:gd name="connsiteX55" fmla="*/ 1237082 w 2886163"/>
                <a:gd name="connsiteY55" fmla="*/ 327755 h 2556892"/>
                <a:gd name="connsiteX56" fmla="*/ 1397521 w 2886163"/>
                <a:gd name="connsiteY56" fmla="*/ 243628 h 2556892"/>
                <a:gd name="connsiteX57" fmla="*/ 1537732 w 2886163"/>
                <a:gd name="connsiteY57" fmla="*/ 170074 h 2556892"/>
                <a:gd name="connsiteX58" fmla="*/ 1592898 w 2886163"/>
                <a:gd name="connsiteY58" fmla="*/ 129160 h 2556892"/>
                <a:gd name="connsiteX59" fmla="*/ 1683262 w 2886163"/>
                <a:gd name="connsiteY59" fmla="*/ 35759 h 2556892"/>
                <a:gd name="connsiteX60" fmla="*/ 1777702 w 2886163"/>
                <a:gd name="connsiteY60" fmla="*/ 139274 h 2556892"/>
                <a:gd name="connsiteX61" fmla="*/ 1911938 w 2886163"/>
                <a:gd name="connsiteY61" fmla="*/ 215126 h 2556892"/>
                <a:gd name="connsiteX62" fmla="*/ 1955706 w 2886163"/>
                <a:gd name="connsiteY62" fmla="*/ 233819 h 2556892"/>
                <a:gd name="connsiteX63" fmla="*/ 1966643 w 2886163"/>
                <a:gd name="connsiteY63" fmla="*/ 230756 h 2556892"/>
                <a:gd name="connsiteX64" fmla="*/ 1969287 w 2886163"/>
                <a:gd name="connsiteY64" fmla="*/ 230053 h 2556892"/>
                <a:gd name="connsiteX65" fmla="*/ 2019050 w 2886163"/>
                <a:gd name="connsiteY65" fmla="*/ 186624 h 2556892"/>
                <a:gd name="connsiteX66" fmla="*/ 2082031 w 2886163"/>
                <a:gd name="connsiteY66" fmla="*/ 93762 h 2556892"/>
                <a:gd name="connsiteX67" fmla="*/ 2086941 w 2886163"/>
                <a:gd name="connsiteY6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26110 w 2886163"/>
                <a:gd name="connsiteY4" fmla="*/ 1243499 h 2556892"/>
                <a:gd name="connsiteX5" fmla="*/ 2505883 w 2886163"/>
                <a:gd name="connsiteY5" fmla="*/ 1129031 h 2556892"/>
                <a:gd name="connsiteX6" fmla="*/ 2501286 w 2886163"/>
                <a:gd name="connsiteY6" fmla="*/ 1100528 h 2556892"/>
                <a:gd name="connsiteX7" fmla="*/ 2086941 w 2886163"/>
                <a:gd name="connsiteY7" fmla="*/ 0 h 2556892"/>
                <a:gd name="connsiteX8" fmla="*/ 2145931 w 2886163"/>
                <a:gd name="connsiteY8" fmla="*/ 92843 h 2556892"/>
                <a:gd name="connsiteX9" fmla="*/ 2145711 w 2886163"/>
                <a:gd name="connsiteY9" fmla="*/ 95772 h 2556892"/>
                <a:gd name="connsiteX10" fmla="*/ 2342226 w 2886163"/>
                <a:gd name="connsiteY10" fmla="*/ 146169 h 2556892"/>
                <a:gd name="connsiteX11" fmla="*/ 2509101 w 2886163"/>
                <a:gd name="connsiteY11" fmla="*/ 214666 h 2556892"/>
                <a:gd name="connsiteX12" fmla="*/ 2625868 w 2886163"/>
                <a:gd name="connsiteY12" fmla="*/ 296494 h 2556892"/>
                <a:gd name="connsiteX13" fmla="*/ 2692066 w 2886163"/>
                <a:gd name="connsiteY13" fmla="*/ 382460 h 2556892"/>
                <a:gd name="connsiteX14" fmla="*/ 2730222 w 2886163"/>
                <a:gd name="connsiteY14" fmla="*/ 459692 h 2556892"/>
                <a:gd name="connsiteX15" fmla="*/ 2761023 w 2886163"/>
                <a:gd name="connsiteY15" fmla="*/ 561747 h 2556892"/>
                <a:gd name="connsiteX16" fmla="*/ 2784008 w 2886163"/>
                <a:gd name="connsiteY16" fmla="*/ 666102 h 2556892"/>
                <a:gd name="connsiteX17" fmla="*/ 2803776 w 2886163"/>
                <a:gd name="connsiteY17" fmla="*/ 779650 h 2556892"/>
                <a:gd name="connsiteX18" fmla="*/ 2822164 w 2886163"/>
                <a:gd name="connsiteY18" fmla="*/ 882626 h 2556892"/>
                <a:gd name="connsiteX19" fmla="*/ 2829060 w 2886163"/>
                <a:gd name="connsiteY19" fmla="*/ 938251 h 2556892"/>
                <a:gd name="connsiteX20" fmla="*/ 2852045 w 2886163"/>
                <a:gd name="connsiteY20" fmla="*/ 1122135 h 2556892"/>
                <a:gd name="connsiteX21" fmla="*/ 2869514 w 2886163"/>
                <a:gd name="connsiteY21" fmla="*/ 1265565 h 2556892"/>
                <a:gd name="connsiteX22" fmla="*/ 2879628 w 2886163"/>
                <a:gd name="connsiteY22" fmla="*/ 1355208 h 2556892"/>
                <a:gd name="connsiteX23" fmla="*/ 2886064 w 2886163"/>
                <a:gd name="connsiteY23" fmla="*/ 1424625 h 2556892"/>
                <a:gd name="connsiteX24" fmla="*/ 2872273 w 2886163"/>
                <a:gd name="connsiteY24" fmla="*/ 1444852 h 2556892"/>
                <a:gd name="connsiteX25" fmla="*/ 2660346 w 2886163"/>
                <a:gd name="connsiteY25" fmla="*/ 1543690 h 2556892"/>
                <a:gd name="connsiteX26" fmla="*/ 2447500 w 2886163"/>
                <a:gd name="connsiteY26" fmla="*/ 1641608 h 2556892"/>
                <a:gd name="connsiteX27" fmla="*/ 2446581 w 2886163"/>
                <a:gd name="connsiteY27" fmla="*/ 1783659 h 2556892"/>
                <a:gd name="connsiteX28" fmla="*/ 2451178 w 2886163"/>
                <a:gd name="connsiteY28" fmla="*/ 2127522 h 2556892"/>
                <a:gd name="connsiteX29" fmla="*/ 2457614 w 2886163"/>
                <a:gd name="connsiteY29" fmla="*/ 2556892 h 2556892"/>
                <a:gd name="connsiteX30" fmla="*/ 1261906 w 2886163"/>
                <a:gd name="connsiteY30" fmla="*/ 2556892 h 2556892"/>
                <a:gd name="connsiteX31" fmla="*/ 1281674 w 2886163"/>
                <a:gd name="connsiteY31" fmla="*/ 2299914 h 2556892"/>
                <a:gd name="connsiteX32" fmla="*/ 1306498 w 2886163"/>
                <a:gd name="connsiteY32" fmla="*/ 2083390 h 2556892"/>
                <a:gd name="connsiteX33" fmla="*/ 1330403 w 2886163"/>
                <a:gd name="connsiteY33" fmla="*/ 1927088 h 2556892"/>
                <a:gd name="connsiteX34" fmla="*/ 1372696 w 2886163"/>
                <a:gd name="connsiteY34" fmla="*/ 1718839 h 2556892"/>
                <a:gd name="connsiteX35" fmla="*/ 1406255 w 2886163"/>
                <a:gd name="connsiteY35" fmla="*/ 1619082 h 2556892"/>
                <a:gd name="connsiteX36" fmla="*/ 1413611 w 2886163"/>
                <a:gd name="connsiteY36" fmla="*/ 1591040 h 2556892"/>
                <a:gd name="connsiteX37" fmla="*/ 1319370 w 2886163"/>
                <a:gd name="connsiteY37" fmla="*/ 1212698 h 2556892"/>
                <a:gd name="connsiteX38" fmla="*/ 1287650 w 2886163"/>
                <a:gd name="connsiteY38" fmla="*/ 1086737 h 2556892"/>
                <a:gd name="connsiteX39" fmla="*/ 1126291 w 2886163"/>
                <a:gd name="connsiteY39" fmla="*/ 1342336 h 2556892"/>
                <a:gd name="connsiteX40" fmla="*/ 961255 w 2886163"/>
                <a:gd name="connsiteY40" fmla="*/ 1506453 h 2556892"/>
                <a:gd name="connsiteX41" fmla="*/ 764959 w 2886163"/>
                <a:gd name="connsiteY41" fmla="*/ 1636091 h 2556892"/>
                <a:gd name="connsiteX42" fmla="*/ 493729 w 2886163"/>
                <a:gd name="connsiteY42" fmla="*/ 1753318 h 2556892"/>
                <a:gd name="connsiteX43" fmla="*/ 271689 w 2886163"/>
                <a:gd name="connsiteY43" fmla="*/ 1791474 h 2556892"/>
                <a:gd name="connsiteX44" fmla="*/ 81829 w 2886163"/>
                <a:gd name="connsiteY44" fmla="*/ 1787336 h 2556892"/>
                <a:gd name="connsiteX45" fmla="*/ 0 w 2886163"/>
                <a:gd name="connsiteY45" fmla="*/ 1591499 h 2556892"/>
                <a:gd name="connsiteX46" fmla="*/ 47350 w 2886163"/>
                <a:gd name="connsiteY46" fmla="*/ 1572192 h 2556892"/>
                <a:gd name="connsiteX47" fmla="*/ 307087 w 2886163"/>
                <a:gd name="connsiteY47" fmla="*/ 1484387 h 2556892"/>
                <a:gd name="connsiteX48" fmla="*/ 416958 w 2886163"/>
                <a:gd name="connsiteY48" fmla="*/ 1438416 h 2556892"/>
                <a:gd name="connsiteX49" fmla="*/ 575558 w 2886163"/>
                <a:gd name="connsiteY49" fmla="*/ 1349692 h 2556892"/>
                <a:gd name="connsiteX50" fmla="*/ 782428 w 2886163"/>
                <a:gd name="connsiteY50" fmla="*/ 1212698 h 2556892"/>
                <a:gd name="connsiteX51" fmla="*/ 834835 w 2886163"/>
                <a:gd name="connsiteY51" fmla="*/ 1149718 h 2556892"/>
                <a:gd name="connsiteX52" fmla="*/ 1002629 w 2886163"/>
                <a:gd name="connsiteY52" fmla="*/ 829759 h 2556892"/>
                <a:gd name="connsiteX53" fmla="*/ 1144680 w 2886163"/>
                <a:gd name="connsiteY53" fmla="*/ 462450 h 2556892"/>
                <a:gd name="connsiteX54" fmla="*/ 1237082 w 2886163"/>
                <a:gd name="connsiteY54" fmla="*/ 327755 h 2556892"/>
                <a:gd name="connsiteX55" fmla="*/ 1397521 w 2886163"/>
                <a:gd name="connsiteY55" fmla="*/ 243628 h 2556892"/>
                <a:gd name="connsiteX56" fmla="*/ 1537732 w 2886163"/>
                <a:gd name="connsiteY56" fmla="*/ 170074 h 2556892"/>
                <a:gd name="connsiteX57" fmla="*/ 1592898 w 2886163"/>
                <a:gd name="connsiteY57" fmla="*/ 129160 h 2556892"/>
                <a:gd name="connsiteX58" fmla="*/ 1683262 w 2886163"/>
                <a:gd name="connsiteY58" fmla="*/ 35759 h 2556892"/>
                <a:gd name="connsiteX59" fmla="*/ 1777702 w 2886163"/>
                <a:gd name="connsiteY59" fmla="*/ 139274 h 2556892"/>
                <a:gd name="connsiteX60" fmla="*/ 1911938 w 2886163"/>
                <a:gd name="connsiteY60" fmla="*/ 215126 h 2556892"/>
                <a:gd name="connsiteX61" fmla="*/ 1955706 w 2886163"/>
                <a:gd name="connsiteY61" fmla="*/ 233819 h 2556892"/>
                <a:gd name="connsiteX62" fmla="*/ 1966643 w 2886163"/>
                <a:gd name="connsiteY62" fmla="*/ 230756 h 2556892"/>
                <a:gd name="connsiteX63" fmla="*/ 1969287 w 2886163"/>
                <a:gd name="connsiteY63" fmla="*/ 230053 h 2556892"/>
                <a:gd name="connsiteX64" fmla="*/ 2019050 w 2886163"/>
                <a:gd name="connsiteY64" fmla="*/ 186624 h 2556892"/>
                <a:gd name="connsiteX65" fmla="*/ 2082031 w 2886163"/>
                <a:gd name="connsiteY65" fmla="*/ 93762 h 2556892"/>
                <a:gd name="connsiteX66" fmla="*/ 2086941 w 2886163"/>
                <a:gd name="connsiteY6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526110 w 2886163"/>
                <a:gd name="connsiteY3" fmla="*/ 1243499 h 2556892"/>
                <a:gd name="connsiteX4" fmla="*/ 2505883 w 2886163"/>
                <a:gd name="connsiteY4" fmla="*/ 1129031 h 2556892"/>
                <a:gd name="connsiteX5" fmla="*/ 2501286 w 2886163"/>
                <a:gd name="connsiteY5" fmla="*/ 1100528 h 2556892"/>
                <a:gd name="connsiteX6" fmla="*/ 2086941 w 2886163"/>
                <a:gd name="connsiteY6" fmla="*/ 0 h 2556892"/>
                <a:gd name="connsiteX7" fmla="*/ 2145931 w 2886163"/>
                <a:gd name="connsiteY7" fmla="*/ 92843 h 2556892"/>
                <a:gd name="connsiteX8" fmla="*/ 2145711 w 2886163"/>
                <a:gd name="connsiteY8" fmla="*/ 95772 h 2556892"/>
                <a:gd name="connsiteX9" fmla="*/ 2342226 w 2886163"/>
                <a:gd name="connsiteY9" fmla="*/ 146169 h 2556892"/>
                <a:gd name="connsiteX10" fmla="*/ 2509101 w 2886163"/>
                <a:gd name="connsiteY10" fmla="*/ 214666 h 2556892"/>
                <a:gd name="connsiteX11" fmla="*/ 2625868 w 2886163"/>
                <a:gd name="connsiteY11" fmla="*/ 296494 h 2556892"/>
                <a:gd name="connsiteX12" fmla="*/ 2692066 w 2886163"/>
                <a:gd name="connsiteY12" fmla="*/ 382460 h 2556892"/>
                <a:gd name="connsiteX13" fmla="*/ 2730222 w 2886163"/>
                <a:gd name="connsiteY13" fmla="*/ 459692 h 2556892"/>
                <a:gd name="connsiteX14" fmla="*/ 2761023 w 2886163"/>
                <a:gd name="connsiteY14" fmla="*/ 561747 h 2556892"/>
                <a:gd name="connsiteX15" fmla="*/ 2784008 w 2886163"/>
                <a:gd name="connsiteY15" fmla="*/ 666102 h 2556892"/>
                <a:gd name="connsiteX16" fmla="*/ 2803776 w 2886163"/>
                <a:gd name="connsiteY16" fmla="*/ 779650 h 2556892"/>
                <a:gd name="connsiteX17" fmla="*/ 2822164 w 2886163"/>
                <a:gd name="connsiteY17" fmla="*/ 882626 h 2556892"/>
                <a:gd name="connsiteX18" fmla="*/ 2829060 w 2886163"/>
                <a:gd name="connsiteY18" fmla="*/ 938251 h 2556892"/>
                <a:gd name="connsiteX19" fmla="*/ 2852045 w 2886163"/>
                <a:gd name="connsiteY19" fmla="*/ 1122135 h 2556892"/>
                <a:gd name="connsiteX20" fmla="*/ 2869514 w 2886163"/>
                <a:gd name="connsiteY20" fmla="*/ 1265565 h 2556892"/>
                <a:gd name="connsiteX21" fmla="*/ 2879628 w 2886163"/>
                <a:gd name="connsiteY21" fmla="*/ 1355208 h 2556892"/>
                <a:gd name="connsiteX22" fmla="*/ 2886064 w 2886163"/>
                <a:gd name="connsiteY22" fmla="*/ 1424625 h 2556892"/>
                <a:gd name="connsiteX23" fmla="*/ 2872273 w 2886163"/>
                <a:gd name="connsiteY23" fmla="*/ 1444852 h 2556892"/>
                <a:gd name="connsiteX24" fmla="*/ 2660346 w 2886163"/>
                <a:gd name="connsiteY24" fmla="*/ 1543690 h 2556892"/>
                <a:gd name="connsiteX25" fmla="*/ 2447500 w 2886163"/>
                <a:gd name="connsiteY25" fmla="*/ 1641608 h 2556892"/>
                <a:gd name="connsiteX26" fmla="*/ 2446581 w 2886163"/>
                <a:gd name="connsiteY26" fmla="*/ 1783659 h 2556892"/>
                <a:gd name="connsiteX27" fmla="*/ 2451178 w 2886163"/>
                <a:gd name="connsiteY27" fmla="*/ 2127522 h 2556892"/>
                <a:gd name="connsiteX28" fmla="*/ 2457614 w 2886163"/>
                <a:gd name="connsiteY28" fmla="*/ 2556892 h 2556892"/>
                <a:gd name="connsiteX29" fmla="*/ 1261906 w 2886163"/>
                <a:gd name="connsiteY29" fmla="*/ 2556892 h 2556892"/>
                <a:gd name="connsiteX30" fmla="*/ 1281674 w 2886163"/>
                <a:gd name="connsiteY30" fmla="*/ 2299914 h 2556892"/>
                <a:gd name="connsiteX31" fmla="*/ 1306498 w 2886163"/>
                <a:gd name="connsiteY31" fmla="*/ 2083390 h 2556892"/>
                <a:gd name="connsiteX32" fmla="*/ 1330403 w 2886163"/>
                <a:gd name="connsiteY32" fmla="*/ 1927088 h 2556892"/>
                <a:gd name="connsiteX33" fmla="*/ 1372696 w 2886163"/>
                <a:gd name="connsiteY33" fmla="*/ 1718839 h 2556892"/>
                <a:gd name="connsiteX34" fmla="*/ 1406255 w 2886163"/>
                <a:gd name="connsiteY34" fmla="*/ 1619082 h 2556892"/>
                <a:gd name="connsiteX35" fmla="*/ 1413611 w 2886163"/>
                <a:gd name="connsiteY35" fmla="*/ 1591040 h 2556892"/>
                <a:gd name="connsiteX36" fmla="*/ 1319370 w 2886163"/>
                <a:gd name="connsiteY36" fmla="*/ 1212698 h 2556892"/>
                <a:gd name="connsiteX37" fmla="*/ 1287650 w 2886163"/>
                <a:gd name="connsiteY37" fmla="*/ 1086737 h 2556892"/>
                <a:gd name="connsiteX38" fmla="*/ 1126291 w 2886163"/>
                <a:gd name="connsiteY38" fmla="*/ 1342336 h 2556892"/>
                <a:gd name="connsiteX39" fmla="*/ 961255 w 2886163"/>
                <a:gd name="connsiteY39" fmla="*/ 1506453 h 2556892"/>
                <a:gd name="connsiteX40" fmla="*/ 764959 w 2886163"/>
                <a:gd name="connsiteY40" fmla="*/ 1636091 h 2556892"/>
                <a:gd name="connsiteX41" fmla="*/ 493729 w 2886163"/>
                <a:gd name="connsiteY41" fmla="*/ 1753318 h 2556892"/>
                <a:gd name="connsiteX42" fmla="*/ 271689 w 2886163"/>
                <a:gd name="connsiteY42" fmla="*/ 1791474 h 2556892"/>
                <a:gd name="connsiteX43" fmla="*/ 81829 w 2886163"/>
                <a:gd name="connsiteY43" fmla="*/ 1787336 h 2556892"/>
                <a:gd name="connsiteX44" fmla="*/ 0 w 2886163"/>
                <a:gd name="connsiteY44" fmla="*/ 1591499 h 2556892"/>
                <a:gd name="connsiteX45" fmla="*/ 47350 w 2886163"/>
                <a:gd name="connsiteY45" fmla="*/ 1572192 h 2556892"/>
                <a:gd name="connsiteX46" fmla="*/ 307087 w 2886163"/>
                <a:gd name="connsiteY46" fmla="*/ 1484387 h 2556892"/>
                <a:gd name="connsiteX47" fmla="*/ 416958 w 2886163"/>
                <a:gd name="connsiteY47" fmla="*/ 1438416 h 2556892"/>
                <a:gd name="connsiteX48" fmla="*/ 575558 w 2886163"/>
                <a:gd name="connsiteY48" fmla="*/ 1349692 h 2556892"/>
                <a:gd name="connsiteX49" fmla="*/ 782428 w 2886163"/>
                <a:gd name="connsiteY49" fmla="*/ 1212698 h 2556892"/>
                <a:gd name="connsiteX50" fmla="*/ 834835 w 2886163"/>
                <a:gd name="connsiteY50" fmla="*/ 1149718 h 2556892"/>
                <a:gd name="connsiteX51" fmla="*/ 1002629 w 2886163"/>
                <a:gd name="connsiteY51" fmla="*/ 829759 h 2556892"/>
                <a:gd name="connsiteX52" fmla="*/ 1144680 w 2886163"/>
                <a:gd name="connsiteY52" fmla="*/ 462450 h 2556892"/>
                <a:gd name="connsiteX53" fmla="*/ 1237082 w 2886163"/>
                <a:gd name="connsiteY53" fmla="*/ 327755 h 2556892"/>
                <a:gd name="connsiteX54" fmla="*/ 1397521 w 2886163"/>
                <a:gd name="connsiteY54" fmla="*/ 243628 h 2556892"/>
                <a:gd name="connsiteX55" fmla="*/ 1537732 w 2886163"/>
                <a:gd name="connsiteY55" fmla="*/ 170074 h 2556892"/>
                <a:gd name="connsiteX56" fmla="*/ 1592898 w 2886163"/>
                <a:gd name="connsiteY56" fmla="*/ 129160 h 2556892"/>
                <a:gd name="connsiteX57" fmla="*/ 1683262 w 2886163"/>
                <a:gd name="connsiteY57" fmla="*/ 35759 h 2556892"/>
                <a:gd name="connsiteX58" fmla="*/ 1777702 w 2886163"/>
                <a:gd name="connsiteY58" fmla="*/ 139274 h 2556892"/>
                <a:gd name="connsiteX59" fmla="*/ 1911938 w 2886163"/>
                <a:gd name="connsiteY59" fmla="*/ 215126 h 2556892"/>
                <a:gd name="connsiteX60" fmla="*/ 1955706 w 2886163"/>
                <a:gd name="connsiteY60" fmla="*/ 233819 h 2556892"/>
                <a:gd name="connsiteX61" fmla="*/ 1966643 w 2886163"/>
                <a:gd name="connsiteY61" fmla="*/ 230756 h 2556892"/>
                <a:gd name="connsiteX62" fmla="*/ 1969287 w 2886163"/>
                <a:gd name="connsiteY62" fmla="*/ 230053 h 2556892"/>
                <a:gd name="connsiteX63" fmla="*/ 2019050 w 2886163"/>
                <a:gd name="connsiteY63" fmla="*/ 186624 h 2556892"/>
                <a:gd name="connsiteX64" fmla="*/ 2082031 w 2886163"/>
                <a:gd name="connsiteY64" fmla="*/ 93762 h 2556892"/>
                <a:gd name="connsiteX65" fmla="*/ 2086941 w 2886163"/>
                <a:gd name="connsiteY65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890059"/>
                <a:gd name="connsiteY0" fmla="*/ 1100528 h 2556892"/>
                <a:gd name="connsiteX1" fmla="*/ 2492092 w 2890059"/>
                <a:gd name="connsiteY1" fmla="*/ 1180518 h 2556892"/>
                <a:gd name="connsiteX2" fmla="*/ 2452097 w 2890059"/>
                <a:gd name="connsiteY2" fmla="*/ 1334981 h 2556892"/>
                <a:gd name="connsiteX3" fmla="*/ 2526110 w 2890059"/>
                <a:gd name="connsiteY3" fmla="*/ 1243499 h 2556892"/>
                <a:gd name="connsiteX4" fmla="*/ 2505883 w 2890059"/>
                <a:gd name="connsiteY4" fmla="*/ 1129031 h 2556892"/>
                <a:gd name="connsiteX5" fmla="*/ 2501286 w 2890059"/>
                <a:gd name="connsiteY5" fmla="*/ 1100528 h 2556892"/>
                <a:gd name="connsiteX6" fmla="*/ 2086941 w 2890059"/>
                <a:gd name="connsiteY6" fmla="*/ 0 h 2556892"/>
                <a:gd name="connsiteX7" fmla="*/ 2145931 w 2890059"/>
                <a:gd name="connsiteY7" fmla="*/ 92843 h 2556892"/>
                <a:gd name="connsiteX8" fmla="*/ 2145711 w 2890059"/>
                <a:gd name="connsiteY8" fmla="*/ 95772 h 2556892"/>
                <a:gd name="connsiteX9" fmla="*/ 2342226 w 2890059"/>
                <a:gd name="connsiteY9" fmla="*/ 146169 h 2556892"/>
                <a:gd name="connsiteX10" fmla="*/ 2509101 w 2890059"/>
                <a:gd name="connsiteY10" fmla="*/ 214666 h 2556892"/>
                <a:gd name="connsiteX11" fmla="*/ 2625868 w 2890059"/>
                <a:gd name="connsiteY11" fmla="*/ 296494 h 2556892"/>
                <a:gd name="connsiteX12" fmla="*/ 2692066 w 2890059"/>
                <a:gd name="connsiteY12" fmla="*/ 382460 h 2556892"/>
                <a:gd name="connsiteX13" fmla="*/ 2730222 w 2890059"/>
                <a:gd name="connsiteY13" fmla="*/ 459692 h 2556892"/>
                <a:gd name="connsiteX14" fmla="*/ 2761023 w 2890059"/>
                <a:gd name="connsiteY14" fmla="*/ 561747 h 2556892"/>
                <a:gd name="connsiteX15" fmla="*/ 2784008 w 2890059"/>
                <a:gd name="connsiteY15" fmla="*/ 666102 h 2556892"/>
                <a:gd name="connsiteX16" fmla="*/ 2803776 w 2890059"/>
                <a:gd name="connsiteY16" fmla="*/ 779650 h 2556892"/>
                <a:gd name="connsiteX17" fmla="*/ 2822164 w 2890059"/>
                <a:gd name="connsiteY17" fmla="*/ 882626 h 2556892"/>
                <a:gd name="connsiteX18" fmla="*/ 2829060 w 2890059"/>
                <a:gd name="connsiteY18" fmla="*/ 938251 h 2556892"/>
                <a:gd name="connsiteX19" fmla="*/ 2852045 w 2890059"/>
                <a:gd name="connsiteY19" fmla="*/ 1122135 h 2556892"/>
                <a:gd name="connsiteX20" fmla="*/ 2869514 w 2890059"/>
                <a:gd name="connsiteY20" fmla="*/ 1265565 h 2556892"/>
                <a:gd name="connsiteX21" fmla="*/ 2879628 w 2890059"/>
                <a:gd name="connsiteY21" fmla="*/ 1355208 h 2556892"/>
                <a:gd name="connsiteX22" fmla="*/ 2886064 w 2890059"/>
                <a:gd name="connsiteY22" fmla="*/ 1424625 h 2556892"/>
                <a:gd name="connsiteX23" fmla="*/ 2872273 w 2890059"/>
                <a:gd name="connsiteY23" fmla="*/ 1444852 h 2556892"/>
                <a:gd name="connsiteX24" fmla="*/ 2447500 w 2890059"/>
                <a:gd name="connsiteY24" fmla="*/ 1641608 h 2556892"/>
                <a:gd name="connsiteX25" fmla="*/ 2446581 w 2890059"/>
                <a:gd name="connsiteY25" fmla="*/ 1783659 h 2556892"/>
                <a:gd name="connsiteX26" fmla="*/ 2451178 w 2890059"/>
                <a:gd name="connsiteY26" fmla="*/ 2127522 h 2556892"/>
                <a:gd name="connsiteX27" fmla="*/ 2457614 w 2890059"/>
                <a:gd name="connsiteY27" fmla="*/ 2556892 h 2556892"/>
                <a:gd name="connsiteX28" fmla="*/ 1261906 w 2890059"/>
                <a:gd name="connsiteY28" fmla="*/ 2556892 h 2556892"/>
                <a:gd name="connsiteX29" fmla="*/ 1281674 w 2890059"/>
                <a:gd name="connsiteY29" fmla="*/ 2299914 h 2556892"/>
                <a:gd name="connsiteX30" fmla="*/ 1306498 w 2890059"/>
                <a:gd name="connsiteY30" fmla="*/ 2083390 h 2556892"/>
                <a:gd name="connsiteX31" fmla="*/ 1330403 w 2890059"/>
                <a:gd name="connsiteY31" fmla="*/ 1927088 h 2556892"/>
                <a:gd name="connsiteX32" fmla="*/ 1372696 w 2890059"/>
                <a:gd name="connsiteY32" fmla="*/ 1718839 h 2556892"/>
                <a:gd name="connsiteX33" fmla="*/ 1406255 w 2890059"/>
                <a:gd name="connsiteY33" fmla="*/ 1619082 h 2556892"/>
                <a:gd name="connsiteX34" fmla="*/ 1413611 w 2890059"/>
                <a:gd name="connsiteY34" fmla="*/ 1591040 h 2556892"/>
                <a:gd name="connsiteX35" fmla="*/ 1319370 w 2890059"/>
                <a:gd name="connsiteY35" fmla="*/ 1212698 h 2556892"/>
                <a:gd name="connsiteX36" fmla="*/ 1287650 w 2890059"/>
                <a:gd name="connsiteY36" fmla="*/ 1086737 h 2556892"/>
                <a:gd name="connsiteX37" fmla="*/ 1126291 w 2890059"/>
                <a:gd name="connsiteY37" fmla="*/ 1342336 h 2556892"/>
                <a:gd name="connsiteX38" fmla="*/ 961255 w 2890059"/>
                <a:gd name="connsiteY38" fmla="*/ 1506453 h 2556892"/>
                <a:gd name="connsiteX39" fmla="*/ 764959 w 2890059"/>
                <a:gd name="connsiteY39" fmla="*/ 1636091 h 2556892"/>
                <a:gd name="connsiteX40" fmla="*/ 493729 w 2890059"/>
                <a:gd name="connsiteY40" fmla="*/ 1753318 h 2556892"/>
                <a:gd name="connsiteX41" fmla="*/ 271689 w 2890059"/>
                <a:gd name="connsiteY41" fmla="*/ 1791474 h 2556892"/>
                <a:gd name="connsiteX42" fmla="*/ 81829 w 2890059"/>
                <a:gd name="connsiteY42" fmla="*/ 1787336 h 2556892"/>
                <a:gd name="connsiteX43" fmla="*/ 0 w 2890059"/>
                <a:gd name="connsiteY43" fmla="*/ 1591499 h 2556892"/>
                <a:gd name="connsiteX44" fmla="*/ 47350 w 2890059"/>
                <a:gd name="connsiteY44" fmla="*/ 1572192 h 2556892"/>
                <a:gd name="connsiteX45" fmla="*/ 307087 w 2890059"/>
                <a:gd name="connsiteY45" fmla="*/ 1484387 h 2556892"/>
                <a:gd name="connsiteX46" fmla="*/ 416958 w 2890059"/>
                <a:gd name="connsiteY46" fmla="*/ 1438416 h 2556892"/>
                <a:gd name="connsiteX47" fmla="*/ 575558 w 2890059"/>
                <a:gd name="connsiteY47" fmla="*/ 1349692 h 2556892"/>
                <a:gd name="connsiteX48" fmla="*/ 782428 w 2890059"/>
                <a:gd name="connsiteY48" fmla="*/ 1212698 h 2556892"/>
                <a:gd name="connsiteX49" fmla="*/ 834835 w 2890059"/>
                <a:gd name="connsiteY49" fmla="*/ 1149718 h 2556892"/>
                <a:gd name="connsiteX50" fmla="*/ 1002629 w 2890059"/>
                <a:gd name="connsiteY50" fmla="*/ 829759 h 2556892"/>
                <a:gd name="connsiteX51" fmla="*/ 1144680 w 2890059"/>
                <a:gd name="connsiteY51" fmla="*/ 462450 h 2556892"/>
                <a:gd name="connsiteX52" fmla="*/ 1237082 w 2890059"/>
                <a:gd name="connsiteY52" fmla="*/ 327755 h 2556892"/>
                <a:gd name="connsiteX53" fmla="*/ 1397521 w 2890059"/>
                <a:gd name="connsiteY53" fmla="*/ 243628 h 2556892"/>
                <a:gd name="connsiteX54" fmla="*/ 1537732 w 2890059"/>
                <a:gd name="connsiteY54" fmla="*/ 170074 h 2556892"/>
                <a:gd name="connsiteX55" fmla="*/ 1592898 w 2890059"/>
                <a:gd name="connsiteY55" fmla="*/ 129160 h 2556892"/>
                <a:gd name="connsiteX56" fmla="*/ 1683262 w 2890059"/>
                <a:gd name="connsiteY56" fmla="*/ 35759 h 2556892"/>
                <a:gd name="connsiteX57" fmla="*/ 1777702 w 2890059"/>
                <a:gd name="connsiteY57" fmla="*/ 139274 h 2556892"/>
                <a:gd name="connsiteX58" fmla="*/ 1911938 w 2890059"/>
                <a:gd name="connsiteY58" fmla="*/ 215126 h 2556892"/>
                <a:gd name="connsiteX59" fmla="*/ 1955706 w 2890059"/>
                <a:gd name="connsiteY59" fmla="*/ 233819 h 2556892"/>
                <a:gd name="connsiteX60" fmla="*/ 1966643 w 2890059"/>
                <a:gd name="connsiteY60" fmla="*/ 230756 h 2556892"/>
                <a:gd name="connsiteX61" fmla="*/ 1969287 w 2890059"/>
                <a:gd name="connsiteY61" fmla="*/ 230053 h 2556892"/>
                <a:gd name="connsiteX62" fmla="*/ 2019050 w 2890059"/>
                <a:gd name="connsiteY62" fmla="*/ 186624 h 2556892"/>
                <a:gd name="connsiteX63" fmla="*/ 2082031 w 2890059"/>
                <a:gd name="connsiteY63" fmla="*/ 93762 h 2556892"/>
                <a:gd name="connsiteX64" fmla="*/ 2086941 w 2890059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2164 w 2887840"/>
                <a:gd name="connsiteY17" fmla="*/ 882626 h 2556892"/>
                <a:gd name="connsiteX18" fmla="*/ 2829060 w 2887840"/>
                <a:gd name="connsiteY18" fmla="*/ 938251 h 2556892"/>
                <a:gd name="connsiteX19" fmla="*/ 2852045 w 2887840"/>
                <a:gd name="connsiteY19" fmla="*/ 1122135 h 2556892"/>
                <a:gd name="connsiteX20" fmla="*/ 2869514 w 2887840"/>
                <a:gd name="connsiteY20" fmla="*/ 1265565 h 2556892"/>
                <a:gd name="connsiteX21" fmla="*/ 2879628 w 2887840"/>
                <a:gd name="connsiteY21" fmla="*/ 1355208 h 2556892"/>
                <a:gd name="connsiteX22" fmla="*/ 2886064 w 2887840"/>
                <a:gd name="connsiteY22" fmla="*/ 1424625 h 2556892"/>
                <a:gd name="connsiteX23" fmla="*/ 2872273 w 2887840"/>
                <a:gd name="connsiteY23" fmla="*/ 1444852 h 2556892"/>
                <a:gd name="connsiteX24" fmla="*/ 2447500 w 2887840"/>
                <a:gd name="connsiteY24" fmla="*/ 1641608 h 2556892"/>
                <a:gd name="connsiteX25" fmla="*/ 2446581 w 2887840"/>
                <a:gd name="connsiteY25" fmla="*/ 1783659 h 2556892"/>
                <a:gd name="connsiteX26" fmla="*/ 2451178 w 2887840"/>
                <a:gd name="connsiteY26" fmla="*/ 2127522 h 2556892"/>
                <a:gd name="connsiteX27" fmla="*/ 2457614 w 2887840"/>
                <a:gd name="connsiteY27" fmla="*/ 2556892 h 2556892"/>
                <a:gd name="connsiteX28" fmla="*/ 1261906 w 2887840"/>
                <a:gd name="connsiteY28" fmla="*/ 2556892 h 2556892"/>
                <a:gd name="connsiteX29" fmla="*/ 1281674 w 2887840"/>
                <a:gd name="connsiteY29" fmla="*/ 2299914 h 2556892"/>
                <a:gd name="connsiteX30" fmla="*/ 1306498 w 2887840"/>
                <a:gd name="connsiteY30" fmla="*/ 2083390 h 2556892"/>
                <a:gd name="connsiteX31" fmla="*/ 1330403 w 2887840"/>
                <a:gd name="connsiteY31" fmla="*/ 1927088 h 2556892"/>
                <a:gd name="connsiteX32" fmla="*/ 1372696 w 2887840"/>
                <a:gd name="connsiteY32" fmla="*/ 1718839 h 2556892"/>
                <a:gd name="connsiteX33" fmla="*/ 1406255 w 2887840"/>
                <a:gd name="connsiteY33" fmla="*/ 1619082 h 2556892"/>
                <a:gd name="connsiteX34" fmla="*/ 1413611 w 2887840"/>
                <a:gd name="connsiteY34" fmla="*/ 1591040 h 2556892"/>
                <a:gd name="connsiteX35" fmla="*/ 1319370 w 2887840"/>
                <a:gd name="connsiteY35" fmla="*/ 1212698 h 2556892"/>
                <a:gd name="connsiteX36" fmla="*/ 1287650 w 2887840"/>
                <a:gd name="connsiteY36" fmla="*/ 1086737 h 2556892"/>
                <a:gd name="connsiteX37" fmla="*/ 1126291 w 2887840"/>
                <a:gd name="connsiteY37" fmla="*/ 1342336 h 2556892"/>
                <a:gd name="connsiteX38" fmla="*/ 961255 w 2887840"/>
                <a:gd name="connsiteY38" fmla="*/ 1506453 h 2556892"/>
                <a:gd name="connsiteX39" fmla="*/ 764959 w 2887840"/>
                <a:gd name="connsiteY39" fmla="*/ 1636091 h 2556892"/>
                <a:gd name="connsiteX40" fmla="*/ 493729 w 2887840"/>
                <a:gd name="connsiteY40" fmla="*/ 1753318 h 2556892"/>
                <a:gd name="connsiteX41" fmla="*/ 271689 w 2887840"/>
                <a:gd name="connsiteY41" fmla="*/ 1791474 h 2556892"/>
                <a:gd name="connsiteX42" fmla="*/ 81829 w 2887840"/>
                <a:gd name="connsiteY42" fmla="*/ 1787336 h 2556892"/>
                <a:gd name="connsiteX43" fmla="*/ 0 w 2887840"/>
                <a:gd name="connsiteY43" fmla="*/ 1591499 h 2556892"/>
                <a:gd name="connsiteX44" fmla="*/ 47350 w 2887840"/>
                <a:gd name="connsiteY44" fmla="*/ 1572192 h 2556892"/>
                <a:gd name="connsiteX45" fmla="*/ 307087 w 2887840"/>
                <a:gd name="connsiteY45" fmla="*/ 1484387 h 2556892"/>
                <a:gd name="connsiteX46" fmla="*/ 416958 w 2887840"/>
                <a:gd name="connsiteY46" fmla="*/ 1438416 h 2556892"/>
                <a:gd name="connsiteX47" fmla="*/ 575558 w 2887840"/>
                <a:gd name="connsiteY47" fmla="*/ 1349692 h 2556892"/>
                <a:gd name="connsiteX48" fmla="*/ 782428 w 2887840"/>
                <a:gd name="connsiteY48" fmla="*/ 1212698 h 2556892"/>
                <a:gd name="connsiteX49" fmla="*/ 834835 w 2887840"/>
                <a:gd name="connsiteY49" fmla="*/ 1149718 h 2556892"/>
                <a:gd name="connsiteX50" fmla="*/ 1002629 w 2887840"/>
                <a:gd name="connsiteY50" fmla="*/ 829759 h 2556892"/>
                <a:gd name="connsiteX51" fmla="*/ 1144680 w 2887840"/>
                <a:gd name="connsiteY51" fmla="*/ 462450 h 2556892"/>
                <a:gd name="connsiteX52" fmla="*/ 1237082 w 2887840"/>
                <a:gd name="connsiteY52" fmla="*/ 327755 h 2556892"/>
                <a:gd name="connsiteX53" fmla="*/ 1397521 w 2887840"/>
                <a:gd name="connsiteY53" fmla="*/ 243628 h 2556892"/>
                <a:gd name="connsiteX54" fmla="*/ 1537732 w 2887840"/>
                <a:gd name="connsiteY54" fmla="*/ 170074 h 2556892"/>
                <a:gd name="connsiteX55" fmla="*/ 1592898 w 2887840"/>
                <a:gd name="connsiteY55" fmla="*/ 129160 h 2556892"/>
                <a:gd name="connsiteX56" fmla="*/ 1683262 w 2887840"/>
                <a:gd name="connsiteY56" fmla="*/ 35759 h 2556892"/>
                <a:gd name="connsiteX57" fmla="*/ 1777702 w 2887840"/>
                <a:gd name="connsiteY57" fmla="*/ 139274 h 2556892"/>
                <a:gd name="connsiteX58" fmla="*/ 1911938 w 2887840"/>
                <a:gd name="connsiteY58" fmla="*/ 215126 h 2556892"/>
                <a:gd name="connsiteX59" fmla="*/ 1955706 w 2887840"/>
                <a:gd name="connsiteY59" fmla="*/ 233819 h 2556892"/>
                <a:gd name="connsiteX60" fmla="*/ 1966643 w 2887840"/>
                <a:gd name="connsiteY60" fmla="*/ 230756 h 2556892"/>
                <a:gd name="connsiteX61" fmla="*/ 1969287 w 2887840"/>
                <a:gd name="connsiteY61" fmla="*/ 230053 h 2556892"/>
                <a:gd name="connsiteX62" fmla="*/ 2019050 w 2887840"/>
                <a:gd name="connsiteY62" fmla="*/ 186624 h 2556892"/>
                <a:gd name="connsiteX63" fmla="*/ 2082031 w 2887840"/>
                <a:gd name="connsiteY63" fmla="*/ 93762 h 2556892"/>
                <a:gd name="connsiteX64" fmla="*/ 2086941 w 2887840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9060 w 2887840"/>
                <a:gd name="connsiteY17" fmla="*/ 938251 h 2556892"/>
                <a:gd name="connsiteX18" fmla="*/ 2852045 w 2887840"/>
                <a:gd name="connsiteY18" fmla="*/ 1122135 h 2556892"/>
                <a:gd name="connsiteX19" fmla="*/ 2869514 w 2887840"/>
                <a:gd name="connsiteY19" fmla="*/ 1265565 h 2556892"/>
                <a:gd name="connsiteX20" fmla="*/ 2879628 w 2887840"/>
                <a:gd name="connsiteY20" fmla="*/ 1355208 h 2556892"/>
                <a:gd name="connsiteX21" fmla="*/ 2886064 w 2887840"/>
                <a:gd name="connsiteY21" fmla="*/ 1424625 h 2556892"/>
                <a:gd name="connsiteX22" fmla="*/ 2872273 w 2887840"/>
                <a:gd name="connsiteY22" fmla="*/ 1444852 h 2556892"/>
                <a:gd name="connsiteX23" fmla="*/ 2447500 w 2887840"/>
                <a:gd name="connsiteY23" fmla="*/ 1641608 h 2556892"/>
                <a:gd name="connsiteX24" fmla="*/ 2446581 w 2887840"/>
                <a:gd name="connsiteY24" fmla="*/ 1783659 h 2556892"/>
                <a:gd name="connsiteX25" fmla="*/ 2451178 w 2887840"/>
                <a:gd name="connsiteY25" fmla="*/ 2127522 h 2556892"/>
                <a:gd name="connsiteX26" fmla="*/ 2457614 w 2887840"/>
                <a:gd name="connsiteY26" fmla="*/ 2556892 h 2556892"/>
                <a:gd name="connsiteX27" fmla="*/ 1261906 w 2887840"/>
                <a:gd name="connsiteY27" fmla="*/ 2556892 h 2556892"/>
                <a:gd name="connsiteX28" fmla="*/ 1281674 w 2887840"/>
                <a:gd name="connsiteY28" fmla="*/ 2299914 h 2556892"/>
                <a:gd name="connsiteX29" fmla="*/ 1306498 w 2887840"/>
                <a:gd name="connsiteY29" fmla="*/ 2083390 h 2556892"/>
                <a:gd name="connsiteX30" fmla="*/ 1330403 w 2887840"/>
                <a:gd name="connsiteY30" fmla="*/ 1927088 h 2556892"/>
                <a:gd name="connsiteX31" fmla="*/ 1372696 w 2887840"/>
                <a:gd name="connsiteY31" fmla="*/ 1718839 h 2556892"/>
                <a:gd name="connsiteX32" fmla="*/ 1406255 w 2887840"/>
                <a:gd name="connsiteY32" fmla="*/ 1619082 h 2556892"/>
                <a:gd name="connsiteX33" fmla="*/ 1413611 w 2887840"/>
                <a:gd name="connsiteY33" fmla="*/ 1591040 h 2556892"/>
                <a:gd name="connsiteX34" fmla="*/ 1319370 w 2887840"/>
                <a:gd name="connsiteY34" fmla="*/ 1212698 h 2556892"/>
                <a:gd name="connsiteX35" fmla="*/ 1287650 w 2887840"/>
                <a:gd name="connsiteY35" fmla="*/ 1086737 h 2556892"/>
                <a:gd name="connsiteX36" fmla="*/ 1126291 w 2887840"/>
                <a:gd name="connsiteY36" fmla="*/ 1342336 h 2556892"/>
                <a:gd name="connsiteX37" fmla="*/ 961255 w 2887840"/>
                <a:gd name="connsiteY37" fmla="*/ 1506453 h 2556892"/>
                <a:gd name="connsiteX38" fmla="*/ 764959 w 2887840"/>
                <a:gd name="connsiteY38" fmla="*/ 1636091 h 2556892"/>
                <a:gd name="connsiteX39" fmla="*/ 493729 w 2887840"/>
                <a:gd name="connsiteY39" fmla="*/ 1753318 h 2556892"/>
                <a:gd name="connsiteX40" fmla="*/ 271689 w 2887840"/>
                <a:gd name="connsiteY40" fmla="*/ 1791474 h 2556892"/>
                <a:gd name="connsiteX41" fmla="*/ 81829 w 2887840"/>
                <a:gd name="connsiteY41" fmla="*/ 1787336 h 2556892"/>
                <a:gd name="connsiteX42" fmla="*/ 0 w 2887840"/>
                <a:gd name="connsiteY42" fmla="*/ 1591499 h 2556892"/>
                <a:gd name="connsiteX43" fmla="*/ 47350 w 2887840"/>
                <a:gd name="connsiteY43" fmla="*/ 1572192 h 2556892"/>
                <a:gd name="connsiteX44" fmla="*/ 307087 w 2887840"/>
                <a:gd name="connsiteY44" fmla="*/ 1484387 h 2556892"/>
                <a:gd name="connsiteX45" fmla="*/ 416958 w 2887840"/>
                <a:gd name="connsiteY45" fmla="*/ 1438416 h 2556892"/>
                <a:gd name="connsiteX46" fmla="*/ 575558 w 2887840"/>
                <a:gd name="connsiteY46" fmla="*/ 1349692 h 2556892"/>
                <a:gd name="connsiteX47" fmla="*/ 782428 w 2887840"/>
                <a:gd name="connsiteY47" fmla="*/ 1212698 h 2556892"/>
                <a:gd name="connsiteX48" fmla="*/ 834835 w 2887840"/>
                <a:gd name="connsiteY48" fmla="*/ 1149718 h 2556892"/>
                <a:gd name="connsiteX49" fmla="*/ 1002629 w 2887840"/>
                <a:gd name="connsiteY49" fmla="*/ 829759 h 2556892"/>
                <a:gd name="connsiteX50" fmla="*/ 1144680 w 2887840"/>
                <a:gd name="connsiteY50" fmla="*/ 462450 h 2556892"/>
                <a:gd name="connsiteX51" fmla="*/ 1237082 w 2887840"/>
                <a:gd name="connsiteY51" fmla="*/ 327755 h 2556892"/>
                <a:gd name="connsiteX52" fmla="*/ 1397521 w 2887840"/>
                <a:gd name="connsiteY52" fmla="*/ 243628 h 2556892"/>
                <a:gd name="connsiteX53" fmla="*/ 1537732 w 2887840"/>
                <a:gd name="connsiteY53" fmla="*/ 170074 h 2556892"/>
                <a:gd name="connsiteX54" fmla="*/ 1592898 w 2887840"/>
                <a:gd name="connsiteY54" fmla="*/ 129160 h 2556892"/>
                <a:gd name="connsiteX55" fmla="*/ 1683262 w 2887840"/>
                <a:gd name="connsiteY55" fmla="*/ 35759 h 2556892"/>
                <a:gd name="connsiteX56" fmla="*/ 1777702 w 2887840"/>
                <a:gd name="connsiteY56" fmla="*/ 139274 h 2556892"/>
                <a:gd name="connsiteX57" fmla="*/ 1911938 w 2887840"/>
                <a:gd name="connsiteY57" fmla="*/ 215126 h 2556892"/>
                <a:gd name="connsiteX58" fmla="*/ 1955706 w 2887840"/>
                <a:gd name="connsiteY58" fmla="*/ 233819 h 2556892"/>
                <a:gd name="connsiteX59" fmla="*/ 1966643 w 2887840"/>
                <a:gd name="connsiteY59" fmla="*/ 230756 h 2556892"/>
                <a:gd name="connsiteX60" fmla="*/ 1969287 w 2887840"/>
                <a:gd name="connsiteY60" fmla="*/ 230053 h 2556892"/>
                <a:gd name="connsiteX61" fmla="*/ 2019050 w 2887840"/>
                <a:gd name="connsiteY61" fmla="*/ 186624 h 2556892"/>
                <a:gd name="connsiteX62" fmla="*/ 2082031 w 2887840"/>
                <a:gd name="connsiteY62" fmla="*/ 93762 h 2556892"/>
                <a:gd name="connsiteX63" fmla="*/ 2086941 w 2887840"/>
                <a:gd name="connsiteY63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52045 w 2887840"/>
                <a:gd name="connsiteY17" fmla="*/ 1122135 h 2556892"/>
                <a:gd name="connsiteX18" fmla="*/ 2869514 w 2887840"/>
                <a:gd name="connsiteY18" fmla="*/ 1265565 h 2556892"/>
                <a:gd name="connsiteX19" fmla="*/ 2879628 w 2887840"/>
                <a:gd name="connsiteY19" fmla="*/ 1355208 h 2556892"/>
                <a:gd name="connsiteX20" fmla="*/ 2886064 w 2887840"/>
                <a:gd name="connsiteY20" fmla="*/ 1424625 h 2556892"/>
                <a:gd name="connsiteX21" fmla="*/ 2872273 w 2887840"/>
                <a:gd name="connsiteY21" fmla="*/ 1444852 h 2556892"/>
                <a:gd name="connsiteX22" fmla="*/ 2447500 w 2887840"/>
                <a:gd name="connsiteY22" fmla="*/ 1641608 h 2556892"/>
                <a:gd name="connsiteX23" fmla="*/ 2446581 w 2887840"/>
                <a:gd name="connsiteY23" fmla="*/ 1783659 h 2556892"/>
                <a:gd name="connsiteX24" fmla="*/ 2451178 w 2887840"/>
                <a:gd name="connsiteY24" fmla="*/ 2127522 h 2556892"/>
                <a:gd name="connsiteX25" fmla="*/ 2457614 w 2887840"/>
                <a:gd name="connsiteY25" fmla="*/ 2556892 h 2556892"/>
                <a:gd name="connsiteX26" fmla="*/ 1261906 w 2887840"/>
                <a:gd name="connsiteY26" fmla="*/ 2556892 h 2556892"/>
                <a:gd name="connsiteX27" fmla="*/ 1281674 w 2887840"/>
                <a:gd name="connsiteY27" fmla="*/ 2299914 h 2556892"/>
                <a:gd name="connsiteX28" fmla="*/ 1306498 w 2887840"/>
                <a:gd name="connsiteY28" fmla="*/ 2083390 h 2556892"/>
                <a:gd name="connsiteX29" fmla="*/ 1330403 w 2887840"/>
                <a:gd name="connsiteY29" fmla="*/ 1927088 h 2556892"/>
                <a:gd name="connsiteX30" fmla="*/ 1372696 w 2887840"/>
                <a:gd name="connsiteY30" fmla="*/ 1718839 h 2556892"/>
                <a:gd name="connsiteX31" fmla="*/ 1406255 w 2887840"/>
                <a:gd name="connsiteY31" fmla="*/ 1619082 h 2556892"/>
                <a:gd name="connsiteX32" fmla="*/ 1413611 w 2887840"/>
                <a:gd name="connsiteY32" fmla="*/ 1591040 h 2556892"/>
                <a:gd name="connsiteX33" fmla="*/ 1319370 w 2887840"/>
                <a:gd name="connsiteY33" fmla="*/ 1212698 h 2556892"/>
                <a:gd name="connsiteX34" fmla="*/ 1287650 w 2887840"/>
                <a:gd name="connsiteY34" fmla="*/ 1086737 h 2556892"/>
                <a:gd name="connsiteX35" fmla="*/ 1126291 w 2887840"/>
                <a:gd name="connsiteY35" fmla="*/ 1342336 h 2556892"/>
                <a:gd name="connsiteX36" fmla="*/ 961255 w 2887840"/>
                <a:gd name="connsiteY36" fmla="*/ 1506453 h 2556892"/>
                <a:gd name="connsiteX37" fmla="*/ 764959 w 2887840"/>
                <a:gd name="connsiteY37" fmla="*/ 1636091 h 2556892"/>
                <a:gd name="connsiteX38" fmla="*/ 493729 w 2887840"/>
                <a:gd name="connsiteY38" fmla="*/ 1753318 h 2556892"/>
                <a:gd name="connsiteX39" fmla="*/ 271689 w 2887840"/>
                <a:gd name="connsiteY39" fmla="*/ 1791474 h 2556892"/>
                <a:gd name="connsiteX40" fmla="*/ 81829 w 2887840"/>
                <a:gd name="connsiteY40" fmla="*/ 1787336 h 2556892"/>
                <a:gd name="connsiteX41" fmla="*/ 0 w 2887840"/>
                <a:gd name="connsiteY41" fmla="*/ 1591499 h 2556892"/>
                <a:gd name="connsiteX42" fmla="*/ 47350 w 2887840"/>
                <a:gd name="connsiteY42" fmla="*/ 1572192 h 2556892"/>
                <a:gd name="connsiteX43" fmla="*/ 307087 w 2887840"/>
                <a:gd name="connsiteY43" fmla="*/ 1484387 h 2556892"/>
                <a:gd name="connsiteX44" fmla="*/ 416958 w 2887840"/>
                <a:gd name="connsiteY44" fmla="*/ 1438416 h 2556892"/>
                <a:gd name="connsiteX45" fmla="*/ 575558 w 2887840"/>
                <a:gd name="connsiteY45" fmla="*/ 1349692 h 2556892"/>
                <a:gd name="connsiteX46" fmla="*/ 782428 w 2887840"/>
                <a:gd name="connsiteY46" fmla="*/ 1212698 h 2556892"/>
                <a:gd name="connsiteX47" fmla="*/ 834835 w 2887840"/>
                <a:gd name="connsiteY47" fmla="*/ 1149718 h 2556892"/>
                <a:gd name="connsiteX48" fmla="*/ 1002629 w 2887840"/>
                <a:gd name="connsiteY48" fmla="*/ 829759 h 2556892"/>
                <a:gd name="connsiteX49" fmla="*/ 1144680 w 2887840"/>
                <a:gd name="connsiteY49" fmla="*/ 462450 h 2556892"/>
                <a:gd name="connsiteX50" fmla="*/ 1237082 w 2887840"/>
                <a:gd name="connsiteY50" fmla="*/ 327755 h 2556892"/>
                <a:gd name="connsiteX51" fmla="*/ 1397521 w 2887840"/>
                <a:gd name="connsiteY51" fmla="*/ 243628 h 2556892"/>
                <a:gd name="connsiteX52" fmla="*/ 1537732 w 2887840"/>
                <a:gd name="connsiteY52" fmla="*/ 170074 h 2556892"/>
                <a:gd name="connsiteX53" fmla="*/ 1592898 w 2887840"/>
                <a:gd name="connsiteY53" fmla="*/ 129160 h 2556892"/>
                <a:gd name="connsiteX54" fmla="*/ 1683262 w 2887840"/>
                <a:gd name="connsiteY54" fmla="*/ 35759 h 2556892"/>
                <a:gd name="connsiteX55" fmla="*/ 1777702 w 2887840"/>
                <a:gd name="connsiteY55" fmla="*/ 139274 h 2556892"/>
                <a:gd name="connsiteX56" fmla="*/ 1911938 w 2887840"/>
                <a:gd name="connsiteY56" fmla="*/ 215126 h 2556892"/>
                <a:gd name="connsiteX57" fmla="*/ 1955706 w 2887840"/>
                <a:gd name="connsiteY57" fmla="*/ 233819 h 2556892"/>
                <a:gd name="connsiteX58" fmla="*/ 1966643 w 2887840"/>
                <a:gd name="connsiteY58" fmla="*/ 230756 h 2556892"/>
                <a:gd name="connsiteX59" fmla="*/ 1969287 w 2887840"/>
                <a:gd name="connsiteY59" fmla="*/ 230053 h 2556892"/>
                <a:gd name="connsiteX60" fmla="*/ 2019050 w 2887840"/>
                <a:gd name="connsiteY60" fmla="*/ 186624 h 2556892"/>
                <a:gd name="connsiteX61" fmla="*/ 2082031 w 2887840"/>
                <a:gd name="connsiteY61" fmla="*/ 93762 h 2556892"/>
                <a:gd name="connsiteX62" fmla="*/ 2086941 w 2887840"/>
                <a:gd name="connsiteY62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69514 w 2887840"/>
                <a:gd name="connsiteY17" fmla="*/ 1265565 h 2556892"/>
                <a:gd name="connsiteX18" fmla="*/ 2879628 w 2887840"/>
                <a:gd name="connsiteY18" fmla="*/ 1355208 h 2556892"/>
                <a:gd name="connsiteX19" fmla="*/ 2886064 w 2887840"/>
                <a:gd name="connsiteY19" fmla="*/ 1424625 h 2556892"/>
                <a:gd name="connsiteX20" fmla="*/ 2872273 w 2887840"/>
                <a:gd name="connsiteY20" fmla="*/ 1444852 h 2556892"/>
                <a:gd name="connsiteX21" fmla="*/ 2447500 w 2887840"/>
                <a:gd name="connsiteY21" fmla="*/ 1641608 h 2556892"/>
                <a:gd name="connsiteX22" fmla="*/ 2446581 w 2887840"/>
                <a:gd name="connsiteY22" fmla="*/ 1783659 h 2556892"/>
                <a:gd name="connsiteX23" fmla="*/ 2451178 w 2887840"/>
                <a:gd name="connsiteY23" fmla="*/ 2127522 h 2556892"/>
                <a:gd name="connsiteX24" fmla="*/ 2457614 w 2887840"/>
                <a:gd name="connsiteY24" fmla="*/ 2556892 h 2556892"/>
                <a:gd name="connsiteX25" fmla="*/ 1261906 w 2887840"/>
                <a:gd name="connsiteY25" fmla="*/ 2556892 h 2556892"/>
                <a:gd name="connsiteX26" fmla="*/ 1281674 w 2887840"/>
                <a:gd name="connsiteY26" fmla="*/ 2299914 h 2556892"/>
                <a:gd name="connsiteX27" fmla="*/ 1306498 w 2887840"/>
                <a:gd name="connsiteY27" fmla="*/ 2083390 h 2556892"/>
                <a:gd name="connsiteX28" fmla="*/ 1330403 w 2887840"/>
                <a:gd name="connsiteY28" fmla="*/ 1927088 h 2556892"/>
                <a:gd name="connsiteX29" fmla="*/ 1372696 w 2887840"/>
                <a:gd name="connsiteY29" fmla="*/ 1718839 h 2556892"/>
                <a:gd name="connsiteX30" fmla="*/ 1406255 w 2887840"/>
                <a:gd name="connsiteY30" fmla="*/ 1619082 h 2556892"/>
                <a:gd name="connsiteX31" fmla="*/ 1413611 w 2887840"/>
                <a:gd name="connsiteY31" fmla="*/ 1591040 h 2556892"/>
                <a:gd name="connsiteX32" fmla="*/ 1319370 w 2887840"/>
                <a:gd name="connsiteY32" fmla="*/ 1212698 h 2556892"/>
                <a:gd name="connsiteX33" fmla="*/ 1287650 w 2887840"/>
                <a:gd name="connsiteY33" fmla="*/ 1086737 h 2556892"/>
                <a:gd name="connsiteX34" fmla="*/ 1126291 w 2887840"/>
                <a:gd name="connsiteY34" fmla="*/ 1342336 h 2556892"/>
                <a:gd name="connsiteX35" fmla="*/ 961255 w 2887840"/>
                <a:gd name="connsiteY35" fmla="*/ 1506453 h 2556892"/>
                <a:gd name="connsiteX36" fmla="*/ 764959 w 2887840"/>
                <a:gd name="connsiteY36" fmla="*/ 1636091 h 2556892"/>
                <a:gd name="connsiteX37" fmla="*/ 493729 w 2887840"/>
                <a:gd name="connsiteY37" fmla="*/ 1753318 h 2556892"/>
                <a:gd name="connsiteX38" fmla="*/ 271689 w 2887840"/>
                <a:gd name="connsiteY38" fmla="*/ 1791474 h 2556892"/>
                <a:gd name="connsiteX39" fmla="*/ 81829 w 2887840"/>
                <a:gd name="connsiteY39" fmla="*/ 1787336 h 2556892"/>
                <a:gd name="connsiteX40" fmla="*/ 0 w 2887840"/>
                <a:gd name="connsiteY40" fmla="*/ 1591499 h 2556892"/>
                <a:gd name="connsiteX41" fmla="*/ 47350 w 2887840"/>
                <a:gd name="connsiteY41" fmla="*/ 1572192 h 2556892"/>
                <a:gd name="connsiteX42" fmla="*/ 307087 w 2887840"/>
                <a:gd name="connsiteY42" fmla="*/ 1484387 h 2556892"/>
                <a:gd name="connsiteX43" fmla="*/ 416958 w 2887840"/>
                <a:gd name="connsiteY43" fmla="*/ 1438416 h 2556892"/>
                <a:gd name="connsiteX44" fmla="*/ 575558 w 2887840"/>
                <a:gd name="connsiteY44" fmla="*/ 1349692 h 2556892"/>
                <a:gd name="connsiteX45" fmla="*/ 782428 w 2887840"/>
                <a:gd name="connsiteY45" fmla="*/ 1212698 h 2556892"/>
                <a:gd name="connsiteX46" fmla="*/ 834835 w 2887840"/>
                <a:gd name="connsiteY46" fmla="*/ 1149718 h 2556892"/>
                <a:gd name="connsiteX47" fmla="*/ 1002629 w 2887840"/>
                <a:gd name="connsiteY47" fmla="*/ 829759 h 2556892"/>
                <a:gd name="connsiteX48" fmla="*/ 1144680 w 2887840"/>
                <a:gd name="connsiteY48" fmla="*/ 462450 h 2556892"/>
                <a:gd name="connsiteX49" fmla="*/ 1237082 w 2887840"/>
                <a:gd name="connsiteY49" fmla="*/ 327755 h 2556892"/>
                <a:gd name="connsiteX50" fmla="*/ 1397521 w 2887840"/>
                <a:gd name="connsiteY50" fmla="*/ 243628 h 2556892"/>
                <a:gd name="connsiteX51" fmla="*/ 1537732 w 2887840"/>
                <a:gd name="connsiteY51" fmla="*/ 170074 h 2556892"/>
                <a:gd name="connsiteX52" fmla="*/ 1592898 w 2887840"/>
                <a:gd name="connsiteY52" fmla="*/ 129160 h 2556892"/>
                <a:gd name="connsiteX53" fmla="*/ 1683262 w 2887840"/>
                <a:gd name="connsiteY53" fmla="*/ 35759 h 2556892"/>
                <a:gd name="connsiteX54" fmla="*/ 1777702 w 2887840"/>
                <a:gd name="connsiteY54" fmla="*/ 139274 h 2556892"/>
                <a:gd name="connsiteX55" fmla="*/ 1911938 w 2887840"/>
                <a:gd name="connsiteY55" fmla="*/ 215126 h 2556892"/>
                <a:gd name="connsiteX56" fmla="*/ 1955706 w 2887840"/>
                <a:gd name="connsiteY56" fmla="*/ 233819 h 2556892"/>
                <a:gd name="connsiteX57" fmla="*/ 1966643 w 2887840"/>
                <a:gd name="connsiteY57" fmla="*/ 230756 h 2556892"/>
                <a:gd name="connsiteX58" fmla="*/ 1969287 w 2887840"/>
                <a:gd name="connsiteY58" fmla="*/ 230053 h 2556892"/>
                <a:gd name="connsiteX59" fmla="*/ 2019050 w 2887840"/>
                <a:gd name="connsiteY59" fmla="*/ 186624 h 2556892"/>
                <a:gd name="connsiteX60" fmla="*/ 2082031 w 2887840"/>
                <a:gd name="connsiteY60" fmla="*/ 93762 h 2556892"/>
                <a:gd name="connsiteX61" fmla="*/ 2086941 w 2887840"/>
                <a:gd name="connsiteY61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1969287 w 2887840"/>
                <a:gd name="connsiteY57" fmla="*/ 230053 h 2556892"/>
                <a:gd name="connsiteX58" fmla="*/ 2019050 w 2887840"/>
                <a:gd name="connsiteY58" fmla="*/ 186624 h 2556892"/>
                <a:gd name="connsiteX59" fmla="*/ 2082031 w 2887840"/>
                <a:gd name="connsiteY59" fmla="*/ 93762 h 2556892"/>
                <a:gd name="connsiteX60" fmla="*/ 2086941 w 2887840"/>
                <a:gd name="connsiteY60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2019050 w 2887840"/>
                <a:gd name="connsiteY57" fmla="*/ 186624 h 2556892"/>
                <a:gd name="connsiteX58" fmla="*/ 2082031 w 2887840"/>
                <a:gd name="connsiteY58" fmla="*/ 93762 h 2556892"/>
                <a:gd name="connsiteX59" fmla="*/ 2086941 w 2887840"/>
                <a:gd name="connsiteY59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2019050 w 2887840"/>
                <a:gd name="connsiteY56" fmla="*/ 186624 h 2556892"/>
                <a:gd name="connsiteX57" fmla="*/ 2082031 w 2887840"/>
                <a:gd name="connsiteY57" fmla="*/ 93762 h 2556892"/>
                <a:gd name="connsiteX58" fmla="*/ 2086941 w 2887840"/>
                <a:gd name="connsiteY58" fmla="*/ 0 h 255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87840" h="2556892">
                  <a:moveTo>
                    <a:pt x="2501286" y="1100528"/>
                  </a:moveTo>
                  <a:cubicBezTo>
                    <a:pt x="2503585" y="1125353"/>
                    <a:pt x="2496229" y="1152936"/>
                    <a:pt x="2492092" y="1180518"/>
                  </a:cubicBezTo>
                  <a:cubicBezTo>
                    <a:pt x="2483894" y="1219593"/>
                    <a:pt x="2453016" y="1315367"/>
                    <a:pt x="2452097" y="1334981"/>
                  </a:cubicBezTo>
                  <a:cubicBezTo>
                    <a:pt x="2457767" y="1345478"/>
                    <a:pt x="2517146" y="1277824"/>
                    <a:pt x="2526110" y="1243499"/>
                  </a:cubicBezTo>
                  <a:cubicBezTo>
                    <a:pt x="2521513" y="1204883"/>
                    <a:pt x="2511860" y="1167187"/>
                    <a:pt x="2505883" y="1129031"/>
                  </a:cubicBezTo>
                  <a:cubicBezTo>
                    <a:pt x="2504044" y="1118917"/>
                    <a:pt x="2502665" y="1108803"/>
                    <a:pt x="2501286" y="1100528"/>
                  </a:cubicBezTo>
                  <a:close/>
                  <a:moveTo>
                    <a:pt x="2086941" y="0"/>
                  </a:moveTo>
                  <a:cubicBezTo>
                    <a:pt x="2112225" y="34478"/>
                    <a:pt x="2120647" y="62502"/>
                    <a:pt x="2145931" y="92843"/>
                  </a:cubicBezTo>
                  <a:cubicBezTo>
                    <a:pt x="2145858" y="93819"/>
                    <a:pt x="2145784" y="94796"/>
                    <a:pt x="2145711" y="95772"/>
                  </a:cubicBezTo>
                  <a:lnTo>
                    <a:pt x="2342226" y="146169"/>
                  </a:lnTo>
                  <a:cubicBezTo>
                    <a:pt x="2401299" y="164557"/>
                    <a:pt x="2455315" y="186164"/>
                    <a:pt x="2509101" y="214666"/>
                  </a:cubicBezTo>
                  <a:cubicBezTo>
                    <a:pt x="2551854" y="237192"/>
                    <a:pt x="2590470" y="264774"/>
                    <a:pt x="2625868" y="296494"/>
                  </a:cubicBezTo>
                  <a:cubicBezTo>
                    <a:pt x="2652991" y="320399"/>
                    <a:pt x="2673678" y="350740"/>
                    <a:pt x="2692066" y="382460"/>
                  </a:cubicBezTo>
                  <a:cubicBezTo>
                    <a:pt x="2706317" y="407285"/>
                    <a:pt x="2719649" y="432569"/>
                    <a:pt x="2730222" y="459692"/>
                  </a:cubicBezTo>
                  <a:cubicBezTo>
                    <a:pt x="2743094" y="492791"/>
                    <a:pt x="2751829" y="527269"/>
                    <a:pt x="2761023" y="561747"/>
                  </a:cubicBezTo>
                  <a:cubicBezTo>
                    <a:pt x="2770217" y="596226"/>
                    <a:pt x="2777572" y="631164"/>
                    <a:pt x="2784008" y="666102"/>
                  </a:cubicBezTo>
                  <a:cubicBezTo>
                    <a:pt x="2795347" y="728853"/>
                    <a:pt x="2817721" y="862246"/>
                    <a:pt x="2829060" y="938251"/>
                  </a:cubicBezTo>
                  <a:cubicBezTo>
                    <a:pt x="2844997" y="1053102"/>
                    <a:pt x="2870127" y="1274146"/>
                    <a:pt x="2879628" y="1355208"/>
                  </a:cubicBezTo>
                  <a:cubicBezTo>
                    <a:pt x="2881467" y="1378194"/>
                    <a:pt x="2884225" y="1401179"/>
                    <a:pt x="2886064" y="1424625"/>
                  </a:cubicBezTo>
                  <a:cubicBezTo>
                    <a:pt x="2886983" y="1435658"/>
                    <a:pt x="2893905" y="1425846"/>
                    <a:pt x="2872273" y="1444852"/>
                  </a:cubicBezTo>
                  <a:cubicBezTo>
                    <a:pt x="2792625" y="1514831"/>
                    <a:pt x="2558423" y="1615120"/>
                    <a:pt x="2447500" y="1641608"/>
                  </a:cubicBezTo>
                  <a:cubicBezTo>
                    <a:pt x="2444282" y="1688958"/>
                    <a:pt x="2445201" y="1736308"/>
                    <a:pt x="2446581" y="1783659"/>
                  </a:cubicBezTo>
                  <a:cubicBezTo>
                    <a:pt x="2449339" y="1898127"/>
                    <a:pt x="2449799" y="2013054"/>
                    <a:pt x="2451178" y="2127522"/>
                  </a:cubicBezTo>
                  <a:cubicBezTo>
                    <a:pt x="2453017" y="2270492"/>
                    <a:pt x="2455315" y="2413922"/>
                    <a:pt x="2457614" y="2556892"/>
                  </a:cubicBezTo>
                  <a:lnTo>
                    <a:pt x="1261906" y="2556892"/>
                  </a:lnTo>
                  <a:cubicBezTo>
                    <a:pt x="1266043" y="2470926"/>
                    <a:pt x="1274318" y="2385420"/>
                    <a:pt x="1281674" y="2299914"/>
                  </a:cubicBezTo>
                  <a:cubicBezTo>
                    <a:pt x="1287650" y="2227739"/>
                    <a:pt x="1298223" y="2155565"/>
                    <a:pt x="1306498" y="2083390"/>
                  </a:cubicBezTo>
                  <a:cubicBezTo>
                    <a:pt x="1312474" y="2030983"/>
                    <a:pt x="1321668" y="1979036"/>
                    <a:pt x="1330403" y="1927088"/>
                  </a:cubicBezTo>
                  <a:cubicBezTo>
                    <a:pt x="1341896" y="1857212"/>
                    <a:pt x="1354308" y="1787336"/>
                    <a:pt x="1372696" y="1718839"/>
                  </a:cubicBezTo>
                  <a:cubicBezTo>
                    <a:pt x="1381891" y="1685281"/>
                    <a:pt x="1394762" y="1652181"/>
                    <a:pt x="1406255" y="1619082"/>
                  </a:cubicBezTo>
                  <a:cubicBezTo>
                    <a:pt x="1409473" y="1609888"/>
                    <a:pt x="1413151" y="1600694"/>
                    <a:pt x="1413611" y="1591040"/>
                  </a:cubicBezTo>
                  <a:cubicBezTo>
                    <a:pt x="1399130" y="1523309"/>
                    <a:pt x="1338908" y="1293377"/>
                    <a:pt x="1319370" y="1212698"/>
                  </a:cubicBezTo>
                  <a:cubicBezTo>
                    <a:pt x="1298377" y="1128648"/>
                    <a:pt x="1309837" y="1152574"/>
                    <a:pt x="1287650" y="1086737"/>
                  </a:cubicBezTo>
                  <a:cubicBezTo>
                    <a:pt x="1255470" y="1108343"/>
                    <a:pt x="1180690" y="1272383"/>
                    <a:pt x="1126291" y="1342336"/>
                  </a:cubicBezTo>
                  <a:cubicBezTo>
                    <a:pt x="1071892" y="1412289"/>
                    <a:pt x="1021477" y="1457494"/>
                    <a:pt x="961255" y="1506453"/>
                  </a:cubicBezTo>
                  <a:cubicBezTo>
                    <a:pt x="901033" y="1555412"/>
                    <a:pt x="842880" y="1594947"/>
                    <a:pt x="764959" y="1636091"/>
                  </a:cubicBezTo>
                  <a:cubicBezTo>
                    <a:pt x="687038" y="1677235"/>
                    <a:pt x="575941" y="1727421"/>
                    <a:pt x="493729" y="1753318"/>
                  </a:cubicBezTo>
                  <a:cubicBezTo>
                    <a:pt x="411517" y="1779215"/>
                    <a:pt x="340517" y="1788699"/>
                    <a:pt x="271689" y="1791474"/>
                  </a:cubicBezTo>
                  <a:cubicBezTo>
                    <a:pt x="193046" y="1794645"/>
                    <a:pt x="184572" y="1800678"/>
                    <a:pt x="81829" y="1787336"/>
                  </a:cubicBezTo>
                  <a:cubicBezTo>
                    <a:pt x="64513" y="1751862"/>
                    <a:pt x="5747" y="1627356"/>
                    <a:pt x="0" y="1591499"/>
                  </a:cubicBezTo>
                  <a:cubicBezTo>
                    <a:pt x="12412" y="1576329"/>
                    <a:pt x="31260" y="1577249"/>
                    <a:pt x="47350" y="1572192"/>
                  </a:cubicBezTo>
                  <a:cubicBezTo>
                    <a:pt x="134695" y="1545069"/>
                    <a:pt x="222040" y="1518865"/>
                    <a:pt x="307087" y="1484387"/>
                  </a:cubicBezTo>
                  <a:cubicBezTo>
                    <a:pt x="368688" y="1462091"/>
                    <a:pt x="372213" y="1460865"/>
                    <a:pt x="416958" y="1438416"/>
                  </a:cubicBezTo>
                  <a:cubicBezTo>
                    <a:pt x="461703" y="1415967"/>
                    <a:pt x="524530" y="1382331"/>
                    <a:pt x="575558" y="1349692"/>
                  </a:cubicBezTo>
                  <a:cubicBezTo>
                    <a:pt x="645434" y="1305100"/>
                    <a:pt x="714391" y="1259588"/>
                    <a:pt x="782428" y="1212698"/>
                  </a:cubicBezTo>
                  <a:cubicBezTo>
                    <a:pt x="807252" y="1195689"/>
                    <a:pt x="820584" y="1172703"/>
                    <a:pt x="834835" y="1149718"/>
                  </a:cubicBezTo>
                  <a:cubicBezTo>
                    <a:pt x="871535" y="1085895"/>
                    <a:pt x="950988" y="944304"/>
                    <a:pt x="1002629" y="829759"/>
                  </a:cubicBezTo>
                  <a:cubicBezTo>
                    <a:pt x="1054270" y="715214"/>
                    <a:pt x="1113100" y="581094"/>
                    <a:pt x="1144680" y="462450"/>
                  </a:cubicBezTo>
                  <a:cubicBezTo>
                    <a:pt x="1158471" y="405906"/>
                    <a:pt x="1188812" y="361773"/>
                    <a:pt x="1237082" y="327755"/>
                  </a:cubicBezTo>
                  <a:cubicBezTo>
                    <a:pt x="1287190" y="292357"/>
                    <a:pt x="1343734" y="271210"/>
                    <a:pt x="1397521" y="243628"/>
                  </a:cubicBezTo>
                  <a:cubicBezTo>
                    <a:pt x="1444411" y="219263"/>
                    <a:pt x="1493140" y="198576"/>
                    <a:pt x="1537732" y="170074"/>
                  </a:cubicBezTo>
                  <a:cubicBezTo>
                    <a:pt x="1557040" y="157662"/>
                    <a:pt x="1576808" y="145709"/>
                    <a:pt x="1592898" y="129160"/>
                  </a:cubicBezTo>
                  <a:cubicBezTo>
                    <a:pt x="1617153" y="106774"/>
                    <a:pt x="1662455" y="64053"/>
                    <a:pt x="1683262" y="35759"/>
                  </a:cubicBezTo>
                  <a:cubicBezTo>
                    <a:pt x="1706567" y="67425"/>
                    <a:pt x="1739589" y="109380"/>
                    <a:pt x="1777702" y="139274"/>
                  </a:cubicBezTo>
                  <a:cubicBezTo>
                    <a:pt x="1815815" y="169168"/>
                    <a:pt x="1865507" y="193060"/>
                    <a:pt x="1911938" y="215126"/>
                  </a:cubicBezTo>
                  <a:lnTo>
                    <a:pt x="1955706" y="233819"/>
                  </a:lnTo>
                  <a:lnTo>
                    <a:pt x="2019050" y="186624"/>
                  </a:lnTo>
                  <a:cubicBezTo>
                    <a:pt x="2045714" y="159501"/>
                    <a:pt x="2065021" y="127321"/>
                    <a:pt x="2082031" y="93762"/>
                  </a:cubicBezTo>
                  <a:cubicBezTo>
                    <a:pt x="2092758" y="60893"/>
                    <a:pt x="2076291" y="153"/>
                    <a:pt x="2086941" y="0"/>
                  </a:cubicBezTo>
                  <a:close/>
                </a:path>
              </a:pathLst>
            </a:custGeom>
            <a:solidFill>
              <a:schemeClr val="bg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3EBC2A1-1F8E-46E8-9C51-267B6E4FF703}"/>
                </a:ext>
              </a:extLst>
            </p:cNvPr>
            <p:cNvSpPr/>
            <p:nvPr/>
          </p:nvSpPr>
          <p:spPr>
            <a:xfrm>
              <a:off x="9497016" y="4025235"/>
              <a:ext cx="1206042" cy="2498068"/>
            </a:xfrm>
            <a:custGeom>
              <a:avLst/>
              <a:gdLst>
                <a:gd name="connsiteX0" fmla="*/ 883564 w 1206042"/>
                <a:gd name="connsiteY0" fmla="*/ 35398 h 2498067"/>
                <a:gd name="connsiteX1" fmla="*/ 894138 w 1206042"/>
                <a:gd name="connsiteY1" fmla="*/ 45511 h 2498067"/>
                <a:gd name="connsiteX2" fmla="*/ 910687 w 1206042"/>
                <a:gd name="connsiteY2" fmla="*/ 59303 h 2498067"/>
                <a:gd name="connsiteX3" fmla="*/ 1051818 w 1206042"/>
                <a:gd name="connsiteY3" fmla="*/ 291457 h 2498067"/>
                <a:gd name="connsiteX4" fmla="*/ 1185134 w 1206042"/>
                <a:gd name="connsiteY4" fmla="*/ 746570 h 2498067"/>
                <a:gd name="connsiteX5" fmla="*/ 1205361 w 1206042"/>
                <a:gd name="connsiteY5" fmla="*/ 1137324 h 2498067"/>
                <a:gd name="connsiteX6" fmla="*/ 1192490 w 1206042"/>
                <a:gd name="connsiteY6" fmla="*/ 1242138 h 2498067"/>
                <a:gd name="connsiteX7" fmla="*/ 1192030 w 1206042"/>
                <a:gd name="connsiteY7" fmla="*/ 1259148 h 2498067"/>
                <a:gd name="connsiteX8" fmla="*/ 1191570 w 1206042"/>
                <a:gd name="connsiteY8" fmla="*/ 1287190 h 2498067"/>
                <a:gd name="connsiteX9" fmla="*/ 1192490 w 1206042"/>
                <a:gd name="connsiteY9" fmla="*/ 1413610 h 2498067"/>
                <a:gd name="connsiteX10" fmla="*/ 1192490 w 1206042"/>
                <a:gd name="connsiteY10" fmla="*/ 1555201 h 2498067"/>
                <a:gd name="connsiteX11" fmla="*/ 1185594 w 1206042"/>
                <a:gd name="connsiteY11" fmla="*/ 1582784 h 2498067"/>
                <a:gd name="connsiteX12" fmla="*/ 1184675 w 1206042"/>
                <a:gd name="connsiteY12" fmla="*/ 1724835 h 2498067"/>
                <a:gd name="connsiteX13" fmla="*/ 1189272 w 1206042"/>
                <a:gd name="connsiteY13" fmla="*/ 2068698 h 2498067"/>
                <a:gd name="connsiteX14" fmla="*/ 1195708 w 1206042"/>
                <a:gd name="connsiteY14" fmla="*/ 2498068 h 2498067"/>
                <a:gd name="connsiteX15" fmla="*/ 0 w 1206042"/>
                <a:gd name="connsiteY15" fmla="*/ 2498068 h 2498067"/>
                <a:gd name="connsiteX16" fmla="*/ 19768 w 1206042"/>
                <a:gd name="connsiteY16" fmla="*/ 2241090 h 2498067"/>
                <a:gd name="connsiteX17" fmla="*/ 44592 w 1206042"/>
                <a:gd name="connsiteY17" fmla="*/ 2024566 h 2498067"/>
                <a:gd name="connsiteX18" fmla="*/ 68497 w 1206042"/>
                <a:gd name="connsiteY18" fmla="*/ 1868264 h 2498067"/>
                <a:gd name="connsiteX19" fmla="*/ 110790 w 1206042"/>
                <a:gd name="connsiteY19" fmla="*/ 1660015 h 2498067"/>
                <a:gd name="connsiteX20" fmla="*/ 144349 w 1206042"/>
                <a:gd name="connsiteY20" fmla="*/ 1560258 h 2498067"/>
                <a:gd name="connsiteX21" fmla="*/ 151705 w 1206042"/>
                <a:gd name="connsiteY21" fmla="*/ 1532216 h 2498067"/>
                <a:gd name="connsiteX22" fmla="*/ 154923 w 1206042"/>
                <a:gd name="connsiteY22" fmla="*/ 1504173 h 2498067"/>
                <a:gd name="connsiteX23" fmla="*/ 224799 w 1206042"/>
                <a:gd name="connsiteY23" fmla="*/ 1231105 h 2498067"/>
                <a:gd name="connsiteX24" fmla="*/ 265253 w 1206042"/>
                <a:gd name="connsiteY24" fmla="*/ 939649 h 2498067"/>
                <a:gd name="connsiteX25" fmla="*/ 286400 w 1206042"/>
                <a:gd name="connsiteY25" fmla="*/ 758063 h 2498067"/>
                <a:gd name="connsiteX26" fmla="*/ 309385 w 1206042"/>
                <a:gd name="connsiteY26" fmla="*/ 526828 h 2498067"/>
                <a:gd name="connsiteX27" fmla="*/ 321338 w 1206042"/>
                <a:gd name="connsiteY27" fmla="*/ 390754 h 2498067"/>
                <a:gd name="connsiteX28" fmla="*/ 325016 w 1206042"/>
                <a:gd name="connsiteY28" fmla="*/ 325935 h 2498067"/>
                <a:gd name="connsiteX29" fmla="*/ 328693 w 1206042"/>
                <a:gd name="connsiteY29" fmla="*/ 124122 h 2498067"/>
                <a:gd name="connsiteX30" fmla="*/ 331911 w 1206042"/>
                <a:gd name="connsiteY30" fmla="*/ 70336 h 2498067"/>
                <a:gd name="connsiteX31" fmla="*/ 397650 w 1206042"/>
                <a:gd name="connsiteY31" fmla="*/ 0 h 2498067"/>
                <a:gd name="connsiteX32" fmla="*/ 407304 w 1206042"/>
                <a:gd name="connsiteY32" fmla="*/ 17929 h 2498067"/>
                <a:gd name="connsiteX33" fmla="*/ 410522 w 1206042"/>
                <a:gd name="connsiteY33" fmla="*/ 74013 h 2498067"/>
                <a:gd name="connsiteX34" fmla="*/ 415119 w 1206042"/>
                <a:gd name="connsiteY34" fmla="*/ 255599 h 2498067"/>
                <a:gd name="connsiteX35" fmla="*/ 422474 w 1206042"/>
                <a:gd name="connsiteY35" fmla="*/ 566823 h 2498067"/>
                <a:gd name="connsiteX36" fmla="*/ 424773 w 1206042"/>
                <a:gd name="connsiteY36" fmla="*/ 664282 h 2498067"/>
                <a:gd name="connsiteX37" fmla="*/ 442242 w 1206042"/>
                <a:gd name="connsiteY37" fmla="*/ 683130 h 2498067"/>
                <a:gd name="connsiteX38" fmla="*/ 608197 w 1206042"/>
                <a:gd name="connsiteY38" fmla="*/ 685888 h 2498067"/>
                <a:gd name="connsiteX39" fmla="*/ 842190 w 1206042"/>
                <a:gd name="connsiteY39" fmla="*/ 677154 h 2498067"/>
                <a:gd name="connsiteX40" fmla="*/ 1046761 w 1206042"/>
                <a:gd name="connsiteY40" fmla="*/ 662443 h 2498067"/>
                <a:gd name="connsiteX41" fmla="*/ 1062392 w 1206042"/>
                <a:gd name="connsiteY41" fmla="*/ 638538 h 2498067"/>
                <a:gd name="connsiteX42" fmla="*/ 992515 w 1206042"/>
                <a:gd name="connsiteY42" fmla="*/ 414659 h 2498067"/>
                <a:gd name="connsiteX43" fmla="*/ 896896 w 1206042"/>
                <a:gd name="connsiteY43" fmla="*/ 110790 h 2498067"/>
                <a:gd name="connsiteX44" fmla="*/ 878507 w 1206042"/>
                <a:gd name="connsiteY44" fmla="*/ 55625 h 2498067"/>
                <a:gd name="connsiteX45" fmla="*/ 883564 w 1206042"/>
                <a:gd name="connsiteY45" fmla="*/ 35398 h 2498067"/>
                <a:gd name="connsiteX0" fmla="*/ 883564 w 1281045"/>
                <a:gd name="connsiteY0" fmla="*/ 35398 h 2498068"/>
                <a:gd name="connsiteX1" fmla="*/ 894138 w 1281045"/>
                <a:gd name="connsiteY1" fmla="*/ 45511 h 2498068"/>
                <a:gd name="connsiteX2" fmla="*/ 910687 w 1281045"/>
                <a:gd name="connsiteY2" fmla="*/ 59303 h 2498068"/>
                <a:gd name="connsiteX3" fmla="*/ 1051818 w 1281045"/>
                <a:gd name="connsiteY3" fmla="*/ 291457 h 2498068"/>
                <a:gd name="connsiteX4" fmla="*/ 1185134 w 1281045"/>
                <a:gd name="connsiteY4" fmla="*/ 746570 h 2498068"/>
                <a:gd name="connsiteX5" fmla="*/ 1205361 w 1281045"/>
                <a:gd name="connsiteY5" fmla="*/ 1137324 h 2498068"/>
                <a:gd name="connsiteX6" fmla="*/ 1192490 w 1281045"/>
                <a:gd name="connsiteY6" fmla="*/ 1242138 h 2498068"/>
                <a:gd name="connsiteX7" fmla="*/ 1192030 w 1281045"/>
                <a:gd name="connsiteY7" fmla="*/ 1259148 h 2498068"/>
                <a:gd name="connsiteX8" fmla="*/ 1191570 w 1281045"/>
                <a:gd name="connsiteY8" fmla="*/ 1287190 h 2498068"/>
                <a:gd name="connsiteX9" fmla="*/ 1192490 w 1281045"/>
                <a:gd name="connsiteY9" fmla="*/ 1413610 h 2498068"/>
                <a:gd name="connsiteX10" fmla="*/ 1192490 w 1281045"/>
                <a:gd name="connsiteY10" fmla="*/ 1555201 h 2498068"/>
                <a:gd name="connsiteX11" fmla="*/ 1185594 w 1281045"/>
                <a:gd name="connsiteY11" fmla="*/ 1582784 h 2498068"/>
                <a:gd name="connsiteX12" fmla="*/ 1184675 w 1281045"/>
                <a:gd name="connsiteY12" fmla="*/ 1724835 h 2498068"/>
                <a:gd name="connsiteX13" fmla="*/ 1195708 w 1281045"/>
                <a:gd name="connsiteY13" fmla="*/ 2498068 h 2498068"/>
                <a:gd name="connsiteX14" fmla="*/ 0 w 1281045"/>
                <a:gd name="connsiteY14" fmla="*/ 2498068 h 2498068"/>
                <a:gd name="connsiteX15" fmla="*/ 19768 w 1281045"/>
                <a:gd name="connsiteY15" fmla="*/ 2241090 h 2498068"/>
                <a:gd name="connsiteX16" fmla="*/ 44592 w 1281045"/>
                <a:gd name="connsiteY16" fmla="*/ 2024566 h 2498068"/>
                <a:gd name="connsiteX17" fmla="*/ 68497 w 1281045"/>
                <a:gd name="connsiteY17" fmla="*/ 1868264 h 2498068"/>
                <a:gd name="connsiteX18" fmla="*/ 110790 w 1281045"/>
                <a:gd name="connsiteY18" fmla="*/ 1660015 h 2498068"/>
                <a:gd name="connsiteX19" fmla="*/ 144349 w 1281045"/>
                <a:gd name="connsiteY19" fmla="*/ 1560258 h 2498068"/>
                <a:gd name="connsiteX20" fmla="*/ 151705 w 1281045"/>
                <a:gd name="connsiteY20" fmla="*/ 1532216 h 2498068"/>
                <a:gd name="connsiteX21" fmla="*/ 154923 w 1281045"/>
                <a:gd name="connsiteY21" fmla="*/ 1504173 h 2498068"/>
                <a:gd name="connsiteX22" fmla="*/ 224799 w 1281045"/>
                <a:gd name="connsiteY22" fmla="*/ 1231105 h 2498068"/>
                <a:gd name="connsiteX23" fmla="*/ 265253 w 1281045"/>
                <a:gd name="connsiteY23" fmla="*/ 939649 h 2498068"/>
                <a:gd name="connsiteX24" fmla="*/ 286400 w 1281045"/>
                <a:gd name="connsiteY24" fmla="*/ 758063 h 2498068"/>
                <a:gd name="connsiteX25" fmla="*/ 309385 w 1281045"/>
                <a:gd name="connsiteY25" fmla="*/ 526828 h 2498068"/>
                <a:gd name="connsiteX26" fmla="*/ 321338 w 1281045"/>
                <a:gd name="connsiteY26" fmla="*/ 390754 h 2498068"/>
                <a:gd name="connsiteX27" fmla="*/ 325016 w 1281045"/>
                <a:gd name="connsiteY27" fmla="*/ 325935 h 2498068"/>
                <a:gd name="connsiteX28" fmla="*/ 328693 w 1281045"/>
                <a:gd name="connsiteY28" fmla="*/ 124122 h 2498068"/>
                <a:gd name="connsiteX29" fmla="*/ 331911 w 1281045"/>
                <a:gd name="connsiteY29" fmla="*/ 70336 h 2498068"/>
                <a:gd name="connsiteX30" fmla="*/ 397650 w 1281045"/>
                <a:gd name="connsiteY30" fmla="*/ 0 h 2498068"/>
                <a:gd name="connsiteX31" fmla="*/ 407304 w 1281045"/>
                <a:gd name="connsiteY31" fmla="*/ 17929 h 2498068"/>
                <a:gd name="connsiteX32" fmla="*/ 410522 w 1281045"/>
                <a:gd name="connsiteY32" fmla="*/ 74013 h 2498068"/>
                <a:gd name="connsiteX33" fmla="*/ 415119 w 1281045"/>
                <a:gd name="connsiteY33" fmla="*/ 255599 h 2498068"/>
                <a:gd name="connsiteX34" fmla="*/ 422474 w 1281045"/>
                <a:gd name="connsiteY34" fmla="*/ 566823 h 2498068"/>
                <a:gd name="connsiteX35" fmla="*/ 424773 w 1281045"/>
                <a:gd name="connsiteY35" fmla="*/ 664282 h 2498068"/>
                <a:gd name="connsiteX36" fmla="*/ 442242 w 1281045"/>
                <a:gd name="connsiteY36" fmla="*/ 683130 h 2498068"/>
                <a:gd name="connsiteX37" fmla="*/ 608197 w 1281045"/>
                <a:gd name="connsiteY37" fmla="*/ 685888 h 2498068"/>
                <a:gd name="connsiteX38" fmla="*/ 842190 w 1281045"/>
                <a:gd name="connsiteY38" fmla="*/ 677154 h 2498068"/>
                <a:gd name="connsiteX39" fmla="*/ 1046761 w 1281045"/>
                <a:gd name="connsiteY39" fmla="*/ 662443 h 2498068"/>
                <a:gd name="connsiteX40" fmla="*/ 1062392 w 1281045"/>
                <a:gd name="connsiteY40" fmla="*/ 638538 h 2498068"/>
                <a:gd name="connsiteX41" fmla="*/ 992515 w 1281045"/>
                <a:gd name="connsiteY41" fmla="*/ 414659 h 2498068"/>
                <a:gd name="connsiteX42" fmla="*/ 896896 w 1281045"/>
                <a:gd name="connsiteY42" fmla="*/ 110790 h 2498068"/>
                <a:gd name="connsiteX43" fmla="*/ 878507 w 1281045"/>
                <a:gd name="connsiteY43" fmla="*/ 55625 h 2498068"/>
                <a:gd name="connsiteX44" fmla="*/ 883564 w 1281045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1705 w 1206042"/>
                <a:gd name="connsiteY20" fmla="*/ 1532216 h 2498068"/>
                <a:gd name="connsiteX21" fmla="*/ 154923 w 1206042"/>
                <a:gd name="connsiteY21" fmla="*/ 1504173 h 2498068"/>
                <a:gd name="connsiteX22" fmla="*/ 224799 w 1206042"/>
                <a:gd name="connsiteY22" fmla="*/ 1231105 h 2498068"/>
                <a:gd name="connsiteX23" fmla="*/ 265253 w 1206042"/>
                <a:gd name="connsiteY23" fmla="*/ 939649 h 2498068"/>
                <a:gd name="connsiteX24" fmla="*/ 286400 w 1206042"/>
                <a:gd name="connsiteY24" fmla="*/ 758063 h 2498068"/>
                <a:gd name="connsiteX25" fmla="*/ 309385 w 1206042"/>
                <a:gd name="connsiteY25" fmla="*/ 526828 h 2498068"/>
                <a:gd name="connsiteX26" fmla="*/ 321338 w 1206042"/>
                <a:gd name="connsiteY26" fmla="*/ 390754 h 2498068"/>
                <a:gd name="connsiteX27" fmla="*/ 325016 w 1206042"/>
                <a:gd name="connsiteY27" fmla="*/ 325935 h 2498068"/>
                <a:gd name="connsiteX28" fmla="*/ 328693 w 1206042"/>
                <a:gd name="connsiteY28" fmla="*/ 124122 h 2498068"/>
                <a:gd name="connsiteX29" fmla="*/ 331911 w 1206042"/>
                <a:gd name="connsiteY29" fmla="*/ 70336 h 2498068"/>
                <a:gd name="connsiteX30" fmla="*/ 397650 w 1206042"/>
                <a:gd name="connsiteY30" fmla="*/ 0 h 2498068"/>
                <a:gd name="connsiteX31" fmla="*/ 407304 w 1206042"/>
                <a:gd name="connsiteY31" fmla="*/ 17929 h 2498068"/>
                <a:gd name="connsiteX32" fmla="*/ 410522 w 1206042"/>
                <a:gd name="connsiteY32" fmla="*/ 74013 h 2498068"/>
                <a:gd name="connsiteX33" fmla="*/ 415119 w 1206042"/>
                <a:gd name="connsiteY33" fmla="*/ 255599 h 2498068"/>
                <a:gd name="connsiteX34" fmla="*/ 422474 w 1206042"/>
                <a:gd name="connsiteY34" fmla="*/ 566823 h 2498068"/>
                <a:gd name="connsiteX35" fmla="*/ 424773 w 1206042"/>
                <a:gd name="connsiteY35" fmla="*/ 664282 h 2498068"/>
                <a:gd name="connsiteX36" fmla="*/ 442242 w 1206042"/>
                <a:gd name="connsiteY36" fmla="*/ 683130 h 2498068"/>
                <a:gd name="connsiteX37" fmla="*/ 608197 w 1206042"/>
                <a:gd name="connsiteY37" fmla="*/ 685888 h 2498068"/>
                <a:gd name="connsiteX38" fmla="*/ 842190 w 1206042"/>
                <a:gd name="connsiteY38" fmla="*/ 677154 h 2498068"/>
                <a:gd name="connsiteX39" fmla="*/ 1046761 w 1206042"/>
                <a:gd name="connsiteY39" fmla="*/ 662443 h 2498068"/>
                <a:gd name="connsiteX40" fmla="*/ 1062392 w 1206042"/>
                <a:gd name="connsiteY40" fmla="*/ 638538 h 2498068"/>
                <a:gd name="connsiteX41" fmla="*/ 992515 w 1206042"/>
                <a:gd name="connsiteY41" fmla="*/ 414659 h 2498068"/>
                <a:gd name="connsiteX42" fmla="*/ 896896 w 1206042"/>
                <a:gd name="connsiteY42" fmla="*/ 110790 h 2498068"/>
                <a:gd name="connsiteX43" fmla="*/ 878507 w 1206042"/>
                <a:gd name="connsiteY43" fmla="*/ 55625 h 2498068"/>
                <a:gd name="connsiteX44" fmla="*/ 883564 w 1206042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4923 w 1206042"/>
                <a:gd name="connsiteY20" fmla="*/ 1504173 h 2498068"/>
                <a:gd name="connsiteX21" fmla="*/ 224799 w 1206042"/>
                <a:gd name="connsiteY21" fmla="*/ 1231105 h 2498068"/>
                <a:gd name="connsiteX22" fmla="*/ 265253 w 1206042"/>
                <a:gd name="connsiteY22" fmla="*/ 939649 h 2498068"/>
                <a:gd name="connsiteX23" fmla="*/ 286400 w 1206042"/>
                <a:gd name="connsiteY23" fmla="*/ 758063 h 2498068"/>
                <a:gd name="connsiteX24" fmla="*/ 309385 w 1206042"/>
                <a:gd name="connsiteY24" fmla="*/ 526828 h 2498068"/>
                <a:gd name="connsiteX25" fmla="*/ 321338 w 1206042"/>
                <a:gd name="connsiteY25" fmla="*/ 390754 h 2498068"/>
                <a:gd name="connsiteX26" fmla="*/ 325016 w 1206042"/>
                <a:gd name="connsiteY26" fmla="*/ 325935 h 2498068"/>
                <a:gd name="connsiteX27" fmla="*/ 328693 w 1206042"/>
                <a:gd name="connsiteY27" fmla="*/ 124122 h 2498068"/>
                <a:gd name="connsiteX28" fmla="*/ 331911 w 1206042"/>
                <a:gd name="connsiteY28" fmla="*/ 70336 h 2498068"/>
                <a:gd name="connsiteX29" fmla="*/ 397650 w 1206042"/>
                <a:gd name="connsiteY29" fmla="*/ 0 h 2498068"/>
                <a:gd name="connsiteX30" fmla="*/ 407304 w 1206042"/>
                <a:gd name="connsiteY30" fmla="*/ 17929 h 2498068"/>
                <a:gd name="connsiteX31" fmla="*/ 410522 w 1206042"/>
                <a:gd name="connsiteY31" fmla="*/ 74013 h 2498068"/>
                <a:gd name="connsiteX32" fmla="*/ 415119 w 1206042"/>
                <a:gd name="connsiteY32" fmla="*/ 255599 h 2498068"/>
                <a:gd name="connsiteX33" fmla="*/ 422474 w 1206042"/>
                <a:gd name="connsiteY33" fmla="*/ 566823 h 2498068"/>
                <a:gd name="connsiteX34" fmla="*/ 424773 w 1206042"/>
                <a:gd name="connsiteY34" fmla="*/ 664282 h 2498068"/>
                <a:gd name="connsiteX35" fmla="*/ 442242 w 1206042"/>
                <a:gd name="connsiteY35" fmla="*/ 683130 h 2498068"/>
                <a:gd name="connsiteX36" fmla="*/ 608197 w 1206042"/>
                <a:gd name="connsiteY36" fmla="*/ 685888 h 2498068"/>
                <a:gd name="connsiteX37" fmla="*/ 842190 w 1206042"/>
                <a:gd name="connsiteY37" fmla="*/ 677154 h 2498068"/>
                <a:gd name="connsiteX38" fmla="*/ 1046761 w 1206042"/>
                <a:gd name="connsiteY38" fmla="*/ 662443 h 2498068"/>
                <a:gd name="connsiteX39" fmla="*/ 1062392 w 1206042"/>
                <a:gd name="connsiteY39" fmla="*/ 638538 h 2498068"/>
                <a:gd name="connsiteX40" fmla="*/ 992515 w 1206042"/>
                <a:gd name="connsiteY40" fmla="*/ 414659 h 2498068"/>
                <a:gd name="connsiteX41" fmla="*/ 896896 w 1206042"/>
                <a:gd name="connsiteY41" fmla="*/ 110790 h 2498068"/>
                <a:gd name="connsiteX42" fmla="*/ 878507 w 1206042"/>
                <a:gd name="connsiteY42" fmla="*/ 55625 h 2498068"/>
                <a:gd name="connsiteX43" fmla="*/ 883564 w 1206042"/>
                <a:gd name="connsiteY43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224799 w 1206042"/>
                <a:gd name="connsiteY20" fmla="*/ 1231105 h 2498068"/>
                <a:gd name="connsiteX21" fmla="*/ 265253 w 1206042"/>
                <a:gd name="connsiteY21" fmla="*/ 939649 h 2498068"/>
                <a:gd name="connsiteX22" fmla="*/ 286400 w 1206042"/>
                <a:gd name="connsiteY22" fmla="*/ 758063 h 2498068"/>
                <a:gd name="connsiteX23" fmla="*/ 309385 w 1206042"/>
                <a:gd name="connsiteY23" fmla="*/ 526828 h 2498068"/>
                <a:gd name="connsiteX24" fmla="*/ 321338 w 1206042"/>
                <a:gd name="connsiteY24" fmla="*/ 390754 h 2498068"/>
                <a:gd name="connsiteX25" fmla="*/ 325016 w 1206042"/>
                <a:gd name="connsiteY25" fmla="*/ 325935 h 2498068"/>
                <a:gd name="connsiteX26" fmla="*/ 328693 w 1206042"/>
                <a:gd name="connsiteY26" fmla="*/ 124122 h 2498068"/>
                <a:gd name="connsiteX27" fmla="*/ 331911 w 1206042"/>
                <a:gd name="connsiteY27" fmla="*/ 70336 h 2498068"/>
                <a:gd name="connsiteX28" fmla="*/ 397650 w 1206042"/>
                <a:gd name="connsiteY28" fmla="*/ 0 h 2498068"/>
                <a:gd name="connsiteX29" fmla="*/ 407304 w 1206042"/>
                <a:gd name="connsiteY29" fmla="*/ 17929 h 2498068"/>
                <a:gd name="connsiteX30" fmla="*/ 410522 w 1206042"/>
                <a:gd name="connsiteY30" fmla="*/ 74013 h 2498068"/>
                <a:gd name="connsiteX31" fmla="*/ 415119 w 1206042"/>
                <a:gd name="connsiteY31" fmla="*/ 255599 h 2498068"/>
                <a:gd name="connsiteX32" fmla="*/ 422474 w 1206042"/>
                <a:gd name="connsiteY32" fmla="*/ 566823 h 2498068"/>
                <a:gd name="connsiteX33" fmla="*/ 424773 w 1206042"/>
                <a:gd name="connsiteY33" fmla="*/ 664282 h 2498068"/>
                <a:gd name="connsiteX34" fmla="*/ 442242 w 1206042"/>
                <a:gd name="connsiteY34" fmla="*/ 683130 h 2498068"/>
                <a:gd name="connsiteX35" fmla="*/ 608197 w 1206042"/>
                <a:gd name="connsiteY35" fmla="*/ 685888 h 2498068"/>
                <a:gd name="connsiteX36" fmla="*/ 842190 w 1206042"/>
                <a:gd name="connsiteY36" fmla="*/ 677154 h 2498068"/>
                <a:gd name="connsiteX37" fmla="*/ 1046761 w 1206042"/>
                <a:gd name="connsiteY37" fmla="*/ 662443 h 2498068"/>
                <a:gd name="connsiteX38" fmla="*/ 1062392 w 1206042"/>
                <a:gd name="connsiteY38" fmla="*/ 638538 h 2498068"/>
                <a:gd name="connsiteX39" fmla="*/ 992515 w 1206042"/>
                <a:gd name="connsiteY39" fmla="*/ 414659 h 2498068"/>
                <a:gd name="connsiteX40" fmla="*/ 896896 w 1206042"/>
                <a:gd name="connsiteY40" fmla="*/ 110790 h 2498068"/>
                <a:gd name="connsiteX41" fmla="*/ 878507 w 1206042"/>
                <a:gd name="connsiteY41" fmla="*/ 55625 h 2498068"/>
                <a:gd name="connsiteX42" fmla="*/ 883564 w 1206042"/>
                <a:gd name="connsiteY42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1570 w 1206042"/>
                <a:gd name="connsiteY7" fmla="*/ 1287190 h 2498068"/>
                <a:gd name="connsiteX8" fmla="*/ 1192490 w 1206042"/>
                <a:gd name="connsiteY8" fmla="*/ 1413610 h 2498068"/>
                <a:gd name="connsiteX9" fmla="*/ 1192490 w 1206042"/>
                <a:gd name="connsiteY9" fmla="*/ 1555201 h 2498068"/>
                <a:gd name="connsiteX10" fmla="*/ 1185594 w 1206042"/>
                <a:gd name="connsiteY10" fmla="*/ 1582784 h 2498068"/>
                <a:gd name="connsiteX11" fmla="*/ 1184675 w 1206042"/>
                <a:gd name="connsiteY11" fmla="*/ 1724835 h 2498068"/>
                <a:gd name="connsiteX12" fmla="*/ 1195708 w 1206042"/>
                <a:gd name="connsiteY12" fmla="*/ 2498068 h 2498068"/>
                <a:gd name="connsiteX13" fmla="*/ 0 w 1206042"/>
                <a:gd name="connsiteY13" fmla="*/ 2498068 h 2498068"/>
                <a:gd name="connsiteX14" fmla="*/ 19768 w 1206042"/>
                <a:gd name="connsiteY14" fmla="*/ 2241090 h 2498068"/>
                <a:gd name="connsiteX15" fmla="*/ 44592 w 1206042"/>
                <a:gd name="connsiteY15" fmla="*/ 2024566 h 2498068"/>
                <a:gd name="connsiteX16" fmla="*/ 68497 w 1206042"/>
                <a:gd name="connsiteY16" fmla="*/ 1868264 h 2498068"/>
                <a:gd name="connsiteX17" fmla="*/ 110790 w 1206042"/>
                <a:gd name="connsiteY17" fmla="*/ 1660015 h 2498068"/>
                <a:gd name="connsiteX18" fmla="*/ 144349 w 1206042"/>
                <a:gd name="connsiteY18" fmla="*/ 1560258 h 2498068"/>
                <a:gd name="connsiteX19" fmla="*/ 224799 w 1206042"/>
                <a:gd name="connsiteY19" fmla="*/ 1231105 h 2498068"/>
                <a:gd name="connsiteX20" fmla="*/ 265253 w 1206042"/>
                <a:gd name="connsiteY20" fmla="*/ 939649 h 2498068"/>
                <a:gd name="connsiteX21" fmla="*/ 286400 w 1206042"/>
                <a:gd name="connsiteY21" fmla="*/ 758063 h 2498068"/>
                <a:gd name="connsiteX22" fmla="*/ 309385 w 1206042"/>
                <a:gd name="connsiteY22" fmla="*/ 526828 h 2498068"/>
                <a:gd name="connsiteX23" fmla="*/ 321338 w 1206042"/>
                <a:gd name="connsiteY23" fmla="*/ 390754 h 2498068"/>
                <a:gd name="connsiteX24" fmla="*/ 325016 w 1206042"/>
                <a:gd name="connsiteY24" fmla="*/ 325935 h 2498068"/>
                <a:gd name="connsiteX25" fmla="*/ 328693 w 1206042"/>
                <a:gd name="connsiteY25" fmla="*/ 124122 h 2498068"/>
                <a:gd name="connsiteX26" fmla="*/ 331911 w 1206042"/>
                <a:gd name="connsiteY26" fmla="*/ 70336 h 2498068"/>
                <a:gd name="connsiteX27" fmla="*/ 397650 w 1206042"/>
                <a:gd name="connsiteY27" fmla="*/ 0 h 2498068"/>
                <a:gd name="connsiteX28" fmla="*/ 407304 w 1206042"/>
                <a:gd name="connsiteY28" fmla="*/ 17929 h 2498068"/>
                <a:gd name="connsiteX29" fmla="*/ 410522 w 1206042"/>
                <a:gd name="connsiteY29" fmla="*/ 74013 h 2498068"/>
                <a:gd name="connsiteX30" fmla="*/ 415119 w 1206042"/>
                <a:gd name="connsiteY30" fmla="*/ 255599 h 2498068"/>
                <a:gd name="connsiteX31" fmla="*/ 422474 w 1206042"/>
                <a:gd name="connsiteY31" fmla="*/ 566823 h 2498068"/>
                <a:gd name="connsiteX32" fmla="*/ 424773 w 1206042"/>
                <a:gd name="connsiteY32" fmla="*/ 664282 h 2498068"/>
                <a:gd name="connsiteX33" fmla="*/ 442242 w 1206042"/>
                <a:gd name="connsiteY33" fmla="*/ 683130 h 2498068"/>
                <a:gd name="connsiteX34" fmla="*/ 608197 w 1206042"/>
                <a:gd name="connsiteY34" fmla="*/ 685888 h 2498068"/>
                <a:gd name="connsiteX35" fmla="*/ 842190 w 1206042"/>
                <a:gd name="connsiteY35" fmla="*/ 677154 h 2498068"/>
                <a:gd name="connsiteX36" fmla="*/ 1046761 w 1206042"/>
                <a:gd name="connsiteY36" fmla="*/ 662443 h 2498068"/>
                <a:gd name="connsiteX37" fmla="*/ 1062392 w 1206042"/>
                <a:gd name="connsiteY37" fmla="*/ 638538 h 2498068"/>
                <a:gd name="connsiteX38" fmla="*/ 992515 w 1206042"/>
                <a:gd name="connsiteY38" fmla="*/ 414659 h 2498068"/>
                <a:gd name="connsiteX39" fmla="*/ 896896 w 1206042"/>
                <a:gd name="connsiteY39" fmla="*/ 110790 h 2498068"/>
                <a:gd name="connsiteX40" fmla="*/ 878507 w 1206042"/>
                <a:gd name="connsiteY40" fmla="*/ 55625 h 2498068"/>
                <a:gd name="connsiteX41" fmla="*/ 883564 w 1206042"/>
                <a:gd name="connsiteY41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1570 w 1206042"/>
                <a:gd name="connsiteY6" fmla="*/ 1287190 h 2498068"/>
                <a:gd name="connsiteX7" fmla="*/ 1192490 w 1206042"/>
                <a:gd name="connsiteY7" fmla="*/ 1413610 h 2498068"/>
                <a:gd name="connsiteX8" fmla="*/ 1192490 w 1206042"/>
                <a:gd name="connsiteY8" fmla="*/ 1555201 h 2498068"/>
                <a:gd name="connsiteX9" fmla="*/ 1185594 w 1206042"/>
                <a:gd name="connsiteY9" fmla="*/ 1582784 h 2498068"/>
                <a:gd name="connsiteX10" fmla="*/ 1184675 w 1206042"/>
                <a:gd name="connsiteY10" fmla="*/ 1724835 h 2498068"/>
                <a:gd name="connsiteX11" fmla="*/ 1195708 w 1206042"/>
                <a:gd name="connsiteY11" fmla="*/ 2498068 h 2498068"/>
                <a:gd name="connsiteX12" fmla="*/ 0 w 1206042"/>
                <a:gd name="connsiteY12" fmla="*/ 2498068 h 2498068"/>
                <a:gd name="connsiteX13" fmla="*/ 19768 w 1206042"/>
                <a:gd name="connsiteY13" fmla="*/ 2241090 h 2498068"/>
                <a:gd name="connsiteX14" fmla="*/ 44592 w 1206042"/>
                <a:gd name="connsiteY14" fmla="*/ 2024566 h 2498068"/>
                <a:gd name="connsiteX15" fmla="*/ 68497 w 1206042"/>
                <a:gd name="connsiteY15" fmla="*/ 1868264 h 2498068"/>
                <a:gd name="connsiteX16" fmla="*/ 110790 w 1206042"/>
                <a:gd name="connsiteY16" fmla="*/ 1660015 h 2498068"/>
                <a:gd name="connsiteX17" fmla="*/ 144349 w 1206042"/>
                <a:gd name="connsiteY17" fmla="*/ 1560258 h 2498068"/>
                <a:gd name="connsiteX18" fmla="*/ 224799 w 1206042"/>
                <a:gd name="connsiteY18" fmla="*/ 1231105 h 2498068"/>
                <a:gd name="connsiteX19" fmla="*/ 265253 w 1206042"/>
                <a:gd name="connsiteY19" fmla="*/ 939649 h 2498068"/>
                <a:gd name="connsiteX20" fmla="*/ 286400 w 1206042"/>
                <a:gd name="connsiteY20" fmla="*/ 758063 h 2498068"/>
                <a:gd name="connsiteX21" fmla="*/ 309385 w 1206042"/>
                <a:gd name="connsiteY21" fmla="*/ 526828 h 2498068"/>
                <a:gd name="connsiteX22" fmla="*/ 321338 w 1206042"/>
                <a:gd name="connsiteY22" fmla="*/ 390754 h 2498068"/>
                <a:gd name="connsiteX23" fmla="*/ 325016 w 1206042"/>
                <a:gd name="connsiteY23" fmla="*/ 325935 h 2498068"/>
                <a:gd name="connsiteX24" fmla="*/ 328693 w 1206042"/>
                <a:gd name="connsiteY24" fmla="*/ 124122 h 2498068"/>
                <a:gd name="connsiteX25" fmla="*/ 331911 w 1206042"/>
                <a:gd name="connsiteY25" fmla="*/ 70336 h 2498068"/>
                <a:gd name="connsiteX26" fmla="*/ 397650 w 1206042"/>
                <a:gd name="connsiteY26" fmla="*/ 0 h 2498068"/>
                <a:gd name="connsiteX27" fmla="*/ 407304 w 1206042"/>
                <a:gd name="connsiteY27" fmla="*/ 17929 h 2498068"/>
                <a:gd name="connsiteX28" fmla="*/ 410522 w 1206042"/>
                <a:gd name="connsiteY28" fmla="*/ 74013 h 2498068"/>
                <a:gd name="connsiteX29" fmla="*/ 415119 w 1206042"/>
                <a:gd name="connsiteY29" fmla="*/ 255599 h 2498068"/>
                <a:gd name="connsiteX30" fmla="*/ 422474 w 1206042"/>
                <a:gd name="connsiteY30" fmla="*/ 566823 h 2498068"/>
                <a:gd name="connsiteX31" fmla="*/ 424773 w 1206042"/>
                <a:gd name="connsiteY31" fmla="*/ 664282 h 2498068"/>
                <a:gd name="connsiteX32" fmla="*/ 442242 w 1206042"/>
                <a:gd name="connsiteY32" fmla="*/ 683130 h 2498068"/>
                <a:gd name="connsiteX33" fmla="*/ 608197 w 1206042"/>
                <a:gd name="connsiteY33" fmla="*/ 685888 h 2498068"/>
                <a:gd name="connsiteX34" fmla="*/ 842190 w 1206042"/>
                <a:gd name="connsiteY34" fmla="*/ 677154 h 2498068"/>
                <a:gd name="connsiteX35" fmla="*/ 1046761 w 1206042"/>
                <a:gd name="connsiteY35" fmla="*/ 662443 h 2498068"/>
                <a:gd name="connsiteX36" fmla="*/ 1062392 w 1206042"/>
                <a:gd name="connsiteY36" fmla="*/ 638538 h 2498068"/>
                <a:gd name="connsiteX37" fmla="*/ 992515 w 1206042"/>
                <a:gd name="connsiteY37" fmla="*/ 414659 h 2498068"/>
                <a:gd name="connsiteX38" fmla="*/ 896896 w 1206042"/>
                <a:gd name="connsiteY38" fmla="*/ 110790 h 2498068"/>
                <a:gd name="connsiteX39" fmla="*/ 878507 w 1206042"/>
                <a:gd name="connsiteY39" fmla="*/ 55625 h 2498068"/>
                <a:gd name="connsiteX40" fmla="*/ 883564 w 1206042"/>
                <a:gd name="connsiteY40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413610 h 2498068"/>
                <a:gd name="connsiteX7" fmla="*/ 1192490 w 1206042"/>
                <a:gd name="connsiteY7" fmla="*/ 1555201 h 2498068"/>
                <a:gd name="connsiteX8" fmla="*/ 1185594 w 1206042"/>
                <a:gd name="connsiteY8" fmla="*/ 1582784 h 2498068"/>
                <a:gd name="connsiteX9" fmla="*/ 1184675 w 1206042"/>
                <a:gd name="connsiteY9" fmla="*/ 1724835 h 2498068"/>
                <a:gd name="connsiteX10" fmla="*/ 1195708 w 1206042"/>
                <a:gd name="connsiteY10" fmla="*/ 2498068 h 2498068"/>
                <a:gd name="connsiteX11" fmla="*/ 0 w 1206042"/>
                <a:gd name="connsiteY11" fmla="*/ 2498068 h 2498068"/>
                <a:gd name="connsiteX12" fmla="*/ 19768 w 1206042"/>
                <a:gd name="connsiteY12" fmla="*/ 2241090 h 2498068"/>
                <a:gd name="connsiteX13" fmla="*/ 44592 w 1206042"/>
                <a:gd name="connsiteY13" fmla="*/ 2024566 h 2498068"/>
                <a:gd name="connsiteX14" fmla="*/ 68497 w 1206042"/>
                <a:gd name="connsiteY14" fmla="*/ 1868264 h 2498068"/>
                <a:gd name="connsiteX15" fmla="*/ 110790 w 1206042"/>
                <a:gd name="connsiteY15" fmla="*/ 1660015 h 2498068"/>
                <a:gd name="connsiteX16" fmla="*/ 144349 w 1206042"/>
                <a:gd name="connsiteY16" fmla="*/ 1560258 h 2498068"/>
                <a:gd name="connsiteX17" fmla="*/ 224799 w 1206042"/>
                <a:gd name="connsiteY17" fmla="*/ 1231105 h 2498068"/>
                <a:gd name="connsiteX18" fmla="*/ 265253 w 1206042"/>
                <a:gd name="connsiteY18" fmla="*/ 939649 h 2498068"/>
                <a:gd name="connsiteX19" fmla="*/ 286400 w 1206042"/>
                <a:gd name="connsiteY19" fmla="*/ 758063 h 2498068"/>
                <a:gd name="connsiteX20" fmla="*/ 309385 w 1206042"/>
                <a:gd name="connsiteY20" fmla="*/ 526828 h 2498068"/>
                <a:gd name="connsiteX21" fmla="*/ 321338 w 1206042"/>
                <a:gd name="connsiteY21" fmla="*/ 390754 h 2498068"/>
                <a:gd name="connsiteX22" fmla="*/ 325016 w 1206042"/>
                <a:gd name="connsiteY22" fmla="*/ 325935 h 2498068"/>
                <a:gd name="connsiteX23" fmla="*/ 328693 w 1206042"/>
                <a:gd name="connsiteY23" fmla="*/ 124122 h 2498068"/>
                <a:gd name="connsiteX24" fmla="*/ 331911 w 1206042"/>
                <a:gd name="connsiteY24" fmla="*/ 70336 h 2498068"/>
                <a:gd name="connsiteX25" fmla="*/ 397650 w 1206042"/>
                <a:gd name="connsiteY25" fmla="*/ 0 h 2498068"/>
                <a:gd name="connsiteX26" fmla="*/ 407304 w 1206042"/>
                <a:gd name="connsiteY26" fmla="*/ 17929 h 2498068"/>
                <a:gd name="connsiteX27" fmla="*/ 410522 w 1206042"/>
                <a:gd name="connsiteY27" fmla="*/ 74013 h 2498068"/>
                <a:gd name="connsiteX28" fmla="*/ 415119 w 1206042"/>
                <a:gd name="connsiteY28" fmla="*/ 255599 h 2498068"/>
                <a:gd name="connsiteX29" fmla="*/ 422474 w 1206042"/>
                <a:gd name="connsiteY29" fmla="*/ 566823 h 2498068"/>
                <a:gd name="connsiteX30" fmla="*/ 424773 w 1206042"/>
                <a:gd name="connsiteY30" fmla="*/ 664282 h 2498068"/>
                <a:gd name="connsiteX31" fmla="*/ 442242 w 1206042"/>
                <a:gd name="connsiteY31" fmla="*/ 683130 h 2498068"/>
                <a:gd name="connsiteX32" fmla="*/ 608197 w 1206042"/>
                <a:gd name="connsiteY32" fmla="*/ 685888 h 2498068"/>
                <a:gd name="connsiteX33" fmla="*/ 842190 w 1206042"/>
                <a:gd name="connsiteY33" fmla="*/ 677154 h 2498068"/>
                <a:gd name="connsiteX34" fmla="*/ 1046761 w 1206042"/>
                <a:gd name="connsiteY34" fmla="*/ 662443 h 2498068"/>
                <a:gd name="connsiteX35" fmla="*/ 1062392 w 1206042"/>
                <a:gd name="connsiteY35" fmla="*/ 638538 h 2498068"/>
                <a:gd name="connsiteX36" fmla="*/ 992515 w 1206042"/>
                <a:gd name="connsiteY36" fmla="*/ 414659 h 2498068"/>
                <a:gd name="connsiteX37" fmla="*/ 896896 w 1206042"/>
                <a:gd name="connsiteY37" fmla="*/ 110790 h 2498068"/>
                <a:gd name="connsiteX38" fmla="*/ 878507 w 1206042"/>
                <a:gd name="connsiteY38" fmla="*/ 55625 h 2498068"/>
                <a:gd name="connsiteX39" fmla="*/ 883564 w 1206042"/>
                <a:gd name="connsiteY39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555201 h 2498068"/>
                <a:gd name="connsiteX7" fmla="*/ 1185594 w 1206042"/>
                <a:gd name="connsiteY7" fmla="*/ 1582784 h 2498068"/>
                <a:gd name="connsiteX8" fmla="*/ 1184675 w 1206042"/>
                <a:gd name="connsiteY8" fmla="*/ 1724835 h 2498068"/>
                <a:gd name="connsiteX9" fmla="*/ 1195708 w 1206042"/>
                <a:gd name="connsiteY9" fmla="*/ 2498068 h 2498068"/>
                <a:gd name="connsiteX10" fmla="*/ 0 w 1206042"/>
                <a:gd name="connsiteY10" fmla="*/ 2498068 h 2498068"/>
                <a:gd name="connsiteX11" fmla="*/ 19768 w 1206042"/>
                <a:gd name="connsiteY11" fmla="*/ 2241090 h 2498068"/>
                <a:gd name="connsiteX12" fmla="*/ 44592 w 1206042"/>
                <a:gd name="connsiteY12" fmla="*/ 2024566 h 2498068"/>
                <a:gd name="connsiteX13" fmla="*/ 68497 w 1206042"/>
                <a:gd name="connsiteY13" fmla="*/ 1868264 h 2498068"/>
                <a:gd name="connsiteX14" fmla="*/ 110790 w 1206042"/>
                <a:gd name="connsiteY14" fmla="*/ 1660015 h 2498068"/>
                <a:gd name="connsiteX15" fmla="*/ 144349 w 1206042"/>
                <a:gd name="connsiteY15" fmla="*/ 1560258 h 2498068"/>
                <a:gd name="connsiteX16" fmla="*/ 224799 w 1206042"/>
                <a:gd name="connsiteY16" fmla="*/ 1231105 h 2498068"/>
                <a:gd name="connsiteX17" fmla="*/ 265253 w 1206042"/>
                <a:gd name="connsiteY17" fmla="*/ 939649 h 2498068"/>
                <a:gd name="connsiteX18" fmla="*/ 286400 w 1206042"/>
                <a:gd name="connsiteY18" fmla="*/ 758063 h 2498068"/>
                <a:gd name="connsiteX19" fmla="*/ 309385 w 1206042"/>
                <a:gd name="connsiteY19" fmla="*/ 526828 h 2498068"/>
                <a:gd name="connsiteX20" fmla="*/ 321338 w 1206042"/>
                <a:gd name="connsiteY20" fmla="*/ 390754 h 2498068"/>
                <a:gd name="connsiteX21" fmla="*/ 325016 w 1206042"/>
                <a:gd name="connsiteY21" fmla="*/ 325935 h 2498068"/>
                <a:gd name="connsiteX22" fmla="*/ 328693 w 1206042"/>
                <a:gd name="connsiteY22" fmla="*/ 124122 h 2498068"/>
                <a:gd name="connsiteX23" fmla="*/ 331911 w 1206042"/>
                <a:gd name="connsiteY23" fmla="*/ 70336 h 2498068"/>
                <a:gd name="connsiteX24" fmla="*/ 397650 w 1206042"/>
                <a:gd name="connsiteY24" fmla="*/ 0 h 2498068"/>
                <a:gd name="connsiteX25" fmla="*/ 407304 w 1206042"/>
                <a:gd name="connsiteY25" fmla="*/ 17929 h 2498068"/>
                <a:gd name="connsiteX26" fmla="*/ 410522 w 1206042"/>
                <a:gd name="connsiteY26" fmla="*/ 74013 h 2498068"/>
                <a:gd name="connsiteX27" fmla="*/ 415119 w 1206042"/>
                <a:gd name="connsiteY27" fmla="*/ 255599 h 2498068"/>
                <a:gd name="connsiteX28" fmla="*/ 422474 w 1206042"/>
                <a:gd name="connsiteY28" fmla="*/ 566823 h 2498068"/>
                <a:gd name="connsiteX29" fmla="*/ 424773 w 1206042"/>
                <a:gd name="connsiteY29" fmla="*/ 664282 h 2498068"/>
                <a:gd name="connsiteX30" fmla="*/ 442242 w 1206042"/>
                <a:gd name="connsiteY30" fmla="*/ 683130 h 2498068"/>
                <a:gd name="connsiteX31" fmla="*/ 608197 w 1206042"/>
                <a:gd name="connsiteY31" fmla="*/ 685888 h 2498068"/>
                <a:gd name="connsiteX32" fmla="*/ 842190 w 1206042"/>
                <a:gd name="connsiteY32" fmla="*/ 677154 h 2498068"/>
                <a:gd name="connsiteX33" fmla="*/ 1046761 w 1206042"/>
                <a:gd name="connsiteY33" fmla="*/ 662443 h 2498068"/>
                <a:gd name="connsiteX34" fmla="*/ 1062392 w 1206042"/>
                <a:gd name="connsiteY34" fmla="*/ 638538 h 2498068"/>
                <a:gd name="connsiteX35" fmla="*/ 992515 w 1206042"/>
                <a:gd name="connsiteY35" fmla="*/ 414659 h 2498068"/>
                <a:gd name="connsiteX36" fmla="*/ 896896 w 1206042"/>
                <a:gd name="connsiteY36" fmla="*/ 110790 h 2498068"/>
                <a:gd name="connsiteX37" fmla="*/ 878507 w 1206042"/>
                <a:gd name="connsiteY37" fmla="*/ 55625 h 2498068"/>
                <a:gd name="connsiteX38" fmla="*/ 883564 w 1206042"/>
                <a:gd name="connsiteY38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842190 w 1206042"/>
                <a:gd name="connsiteY30" fmla="*/ 677154 h 2498068"/>
                <a:gd name="connsiteX31" fmla="*/ 1046761 w 1206042"/>
                <a:gd name="connsiteY31" fmla="*/ 662443 h 2498068"/>
                <a:gd name="connsiteX32" fmla="*/ 1062392 w 1206042"/>
                <a:gd name="connsiteY32" fmla="*/ 638538 h 2498068"/>
                <a:gd name="connsiteX33" fmla="*/ 992515 w 1206042"/>
                <a:gd name="connsiteY33" fmla="*/ 414659 h 2498068"/>
                <a:gd name="connsiteX34" fmla="*/ 896896 w 1206042"/>
                <a:gd name="connsiteY34" fmla="*/ 110790 h 2498068"/>
                <a:gd name="connsiteX35" fmla="*/ 878507 w 1206042"/>
                <a:gd name="connsiteY35" fmla="*/ 55625 h 2498068"/>
                <a:gd name="connsiteX36" fmla="*/ 883564 w 1206042"/>
                <a:gd name="connsiteY36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910687 w 1206042"/>
                <a:gd name="connsiteY1" fmla="*/ 59303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83564 w 1206042"/>
                <a:gd name="connsiteY32" fmla="*/ 35398 h 2498068"/>
                <a:gd name="connsiteX0" fmla="*/ 883564 w 1206042"/>
                <a:gd name="connsiteY0" fmla="*/ 53011 h 2515681"/>
                <a:gd name="connsiteX1" fmla="*/ 915684 w 1206042"/>
                <a:gd name="connsiteY1" fmla="*/ 59427 h 2515681"/>
                <a:gd name="connsiteX2" fmla="*/ 1051818 w 1206042"/>
                <a:gd name="connsiteY2" fmla="*/ 309070 h 2515681"/>
                <a:gd name="connsiteX3" fmla="*/ 1185134 w 1206042"/>
                <a:gd name="connsiteY3" fmla="*/ 764183 h 2515681"/>
                <a:gd name="connsiteX4" fmla="*/ 1205361 w 1206042"/>
                <a:gd name="connsiteY4" fmla="*/ 1154937 h 2515681"/>
                <a:gd name="connsiteX5" fmla="*/ 1185594 w 1206042"/>
                <a:gd name="connsiteY5" fmla="*/ 1600397 h 2515681"/>
                <a:gd name="connsiteX6" fmla="*/ 1184675 w 1206042"/>
                <a:gd name="connsiteY6" fmla="*/ 1742448 h 2515681"/>
                <a:gd name="connsiteX7" fmla="*/ 1195708 w 1206042"/>
                <a:gd name="connsiteY7" fmla="*/ 2515681 h 2515681"/>
                <a:gd name="connsiteX8" fmla="*/ 0 w 1206042"/>
                <a:gd name="connsiteY8" fmla="*/ 2515681 h 2515681"/>
                <a:gd name="connsiteX9" fmla="*/ 19768 w 1206042"/>
                <a:gd name="connsiteY9" fmla="*/ 2258703 h 2515681"/>
                <a:gd name="connsiteX10" fmla="*/ 44592 w 1206042"/>
                <a:gd name="connsiteY10" fmla="*/ 2042179 h 2515681"/>
                <a:gd name="connsiteX11" fmla="*/ 68497 w 1206042"/>
                <a:gd name="connsiteY11" fmla="*/ 1885877 h 2515681"/>
                <a:gd name="connsiteX12" fmla="*/ 110790 w 1206042"/>
                <a:gd name="connsiteY12" fmla="*/ 1677628 h 2515681"/>
                <a:gd name="connsiteX13" fmla="*/ 144349 w 1206042"/>
                <a:gd name="connsiteY13" fmla="*/ 1577871 h 2515681"/>
                <a:gd name="connsiteX14" fmla="*/ 224799 w 1206042"/>
                <a:gd name="connsiteY14" fmla="*/ 1248718 h 2515681"/>
                <a:gd name="connsiteX15" fmla="*/ 265253 w 1206042"/>
                <a:gd name="connsiteY15" fmla="*/ 957262 h 2515681"/>
                <a:gd name="connsiteX16" fmla="*/ 286400 w 1206042"/>
                <a:gd name="connsiteY16" fmla="*/ 775676 h 2515681"/>
                <a:gd name="connsiteX17" fmla="*/ 309385 w 1206042"/>
                <a:gd name="connsiteY17" fmla="*/ 544441 h 2515681"/>
                <a:gd name="connsiteX18" fmla="*/ 321338 w 1206042"/>
                <a:gd name="connsiteY18" fmla="*/ 408367 h 2515681"/>
                <a:gd name="connsiteX19" fmla="*/ 325016 w 1206042"/>
                <a:gd name="connsiteY19" fmla="*/ 343548 h 2515681"/>
                <a:gd name="connsiteX20" fmla="*/ 328693 w 1206042"/>
                <a:gd name="connsiteY20" fmla="*/ 141735 h 2515681"/>
                <a:gd name="connsiteX21" fmla="*/ 331911 w 1206042"/>
                <a:gd name="connsiteY21" fmla="*/ 87949 h 2515681"/>
                <a:gd name="connsiteX22" fmla="*/ 397650 w 1206042"/>
                <a:gd name="connsiteY22" fmla="*/ 17613 h 2515681"/>
                <a:gd name="connsiteX23" fmla="*/ 407304 w 1206042"/>
                <a:gd name="connsiteY23" fmla="*/ 35542 h 2515681"/>
                <a:gd name="connsiteX24" fmla="*/ 410522 w 1206042"/>
                <a:gd name="connsiteY24" fmla="*/ 91626 h 2515681"/>
                <a:gd name="connsiteX25" fmla="*/ 415119 w 1206042"/>
                <a:gd name="connsiteY25" fmla="*/ 273212 h 2515681"/>
                <a:gd name="connsiteX26" fmla="*/ 422474 w 1206042"/>
                <a:gd name="connsiteY26" fmla="*/ 584436 h 2515681"/>
                <a:gd name="connsiteX27" fmla="*/ 424773 w 1206042"/>
                <a:gd name="connsiteY27" fmla="*/ 681895 h 2515681"/>
                <a:gd name="connsiteX28" fmla="*/ 442242 w 1206042"/>
                <a:gd name="connsiteY28" fmla="*/ 700743 h 2515681"/>
                <a:gd name="connsiteX29" fmla="*/ 1046761 w 1206042"/>
                <a:gd name="connsiteY29" fmla="*/ 680056 h 2515681"/>
                <a:gd name="connsiteX30" fmla="*/ 1062392 w 1206042"/>
                <a:gd name="connsiteY30" fmla="*/ 656151 h 2515681"/>
                <a:gd name="connsiteX31" fmla="*/ 883564 w 1206042"/>
                <a:gd name="connsiteY31" fmla="*/ 53011 h 2515681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0522 w 1206042"/>
                <a:gd name="connsiteY23" fmla="*/ 74013 h 2498068"/>
                <a:gd name="connsiteX24" fmla="*/ 415119 w 1206042"/>
                <a:gd name="connsiteY24" fmla="*/ 255599 h 2498068"/>
                <a:gd name="connsiteX25" fmla="*/ 422474 w 1206042"/>
                <a:gd name="connsiteY25" fmla="*/ 566823 h 2498068"/>
                <a:gd name="connsiteX26" fmla="*/ 424773 w 1206042"/>
                <a:gd name="connsiteY26" fmla="*/ 664282 h 2498068"/>
                <a:gd name="connsiteX27" fmla="*/ 442242 w 1206042"/>
                <a:gd name="connsiteY27" fmla="*/ 683130 h 2498068"/>
                <a:gd name="connsiteX28" fmla="*/ 1046761 w 1206042"/>
                <a:gd name="connsiteY28" fmla="*/ 662443 h 2498068"/>
                <a:gd name="connsiteX29" fmla="*/ 1062392 w 1206042"/>
                <a:gd name="connsiteY29" fmla="*/ 638538 h 2498068"/>
                <a:gd name="connsiteX30" fmla="*/ 883564 w 1206042"/>
                <a:gd name="connsiteY30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2474 w 1206042"/>
                <a:gd name="connsiteY24" fmla="*/ 566823 h 2498068"/>
                <a:gd name="connsiteX25" fmla="*/ 424773 w 1206042"/>
                <a:gd name="connsiteY25" fmla="*/ 664282 h 2498068"/>
                <a:gd name="connsiteX26" fmla="*/ 442242 w 1206042"/>
                <a:gd name="connsiteY26" fmla="*/ 683130 h 2498068"/>
                <a:gd name="connsiteX27" fmla="*/ 1046761 w 1206042"/>
                <a:gd name="connsiteY27" fmla="*/ 662443 h 2498068"/>
                <a:gd name="connsiteX28" fmla="*/ 1062392 w 1206042"/>
                <a:gd name="connsiteY28" fmla="*/ 638538 h 2498068"/>
                <a:gd name="connsiteX29" fmla="*/ 883564 w 1206042"/>
                <a:gd name="connsiteY29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4773 w 1206042"/>
                <a:gd name="connsiteY24" fmla="*/ 664282 h 2498068"/>
                <a:gd name="connsiteX25" fmla="*/ 442242 w 1206042"/>
                <a:gd name="connsiteY25" fmla="*/ 683130 h 2498068"/>
                <a:gd name="connsiteX26" fmla="*/ 1046761 w 1206042"/>
                <a:gd name="connsiteY26" fmla="*/ 662443 h 2498068"/>
                <a:gd name="connsiteX27" fmla="*/ 1062392 w 1206042"/>
                <a:gd name="connsiteY27" fmla="*/ 638538 h 2498068"/>
                <a:gd name="connsiteX28" fmla="*/ 883564 w 1206042"/>
                <a:gd name="connsiteY28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8693 w 1206042"/>
                <a:gd name="connsiteY19" fmla="*/ 124122 h 2498068"/>
                <a:gd name="connsiteX20" fmla="*/ 331911 w 1206042"/>
                <a:gd name="connsiteY20" fmla="*/ 70336 h 2498068"/>
                <a:gd name="connsiteX21" fmla="*/ 397650 w 1206042"/>
                <a:gd name="connsiteY21" fmla="*/ 0 h 2498068"/>
                <a:gd name="connsiteX22" fmla="*/ 415119 w 1206042"/>
                <a:gd name="connsiteY22" fmla="*/ 255599 h 2498068"/>
                <a:gd name="connsiteX23" fmla="*/ 424773 w 1206042"/>
                <a:gd name="connsiteY23" fmla="*/ 664282 h 2498068"/>
                <a:gd name="connsiteX24" fmla="*/ 442242 w 1206042"/>
                <a:gd name="connsiteY24" fmla="*/ 683130 h 2498068"/>
                <a:gd name="connsiteX25" fmla="*/ 1046761 w 1206042"/>
                <a:gd name="connsiteY25" fmla="*/ 662443 h 2498068"/>
                <a:gd name="connsiteX26" fmla="*/ 1062392 w 1206042"/>
                <a:gd name="connsiteY26" fmla="*/ 638538 h 2498068"/>
                <a:gd name="connsiteX27" fmla="*/ 883564 w 1206042"/>
                <a:gd name="connsiteY27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21338 w 1206042"/>
                <a:gd name="connsiteY17" fmla="*/ 390754 h 2498068"/>
                <a:gd name="connsiteX18" fmla="*/ 328693 w 1206042"/>
                <a:gd name="connsiteY18" fmla="*/ 124122 h 2498068"/>
                <a:gd name="connsiteX19" fmla="*/ 331911 w 1206042"/>
                <a:gd name="connsiteY19" fmla="*/ 70336 h 2498068"/>
                <a:gd name="connsiteX20" fmla="*/ 397650 w 1206042"/>
                <a:gd name="connsiteY20" fmla="*/ 0 h 2498068"/>
                <a:gd name="connsiteX21" fmla="*/ 415119 w 1206042"/>
                <a:gd name="connsiteY21" fmla="*/ 255599 h 2498068"/>
                <a:gd name="connsiteX22" fmla="*/ 424773 w 1206042"/>
                <a:gd name="connsiteY22" fmla="*/ 664282 h 2498068"/>
                <a:gd name="connsiteX23" fmla="*/ 442242 w 1206042"/>
                <a:gd name="connsiteY23" fmla="*/ 683130 h 2498068"/>
                <a:gd name="connsiteX24" fmla="*/ 1046761 w 1206042"/>
                <a:gd name="connsiteY24" fmla="*/ 662443 h 2498068"/>
                <a:gd name="connsiteX25" fmla="*/ 1062392 w 1206042"/>
                <a:gd name="connsiteY25" fmla="*/ 638538 h 2498068"/>
                <a:gd name="connsiteX26" fmla="*/ 883564 w 1206042"/>
                <a:gd name="connsiteY26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042" h="2498068">
                  <a:moveTo>
                    <a:pt x="883564" y="35398"/>
                  </a:moveTo>
                  <a:cubicBezTo>
                    <a:pt x="901585" y="18390"/>
                    <a:pt x="915124" y="31617"/>
                    <a:pt x="933172" y="46811"/>
                  </a:cubicBezTo>
                  <a:cubicBezTo>
                    <a:pt x="972236" y="79698"/>
                    <a:pt x="1009824" y="174831"/>
                    <a:pt x="1051818" y="291457"/>
                  </a:cubicBezTo>
                  <a:cubicBezTo>
                    <a:pt x="1093812" y="408083"/>
                    <a:pt x="1161229" y="588889"/>
                    <a:pt x="1185134" y="746570"/>
                  </a:cubicBezTo>
                  <a:cubicBezTo>
                    <a:pt x="1204902" y="876209"/>
                    <a:pt x="1207660" y="1006766"/>
                    <a:pt x="1205361" y="1137324"/>
                  </a:cubicBezTo>
                  <a:cubicBezTo>
                    <a:pt x="1187949" y="1381624"/>
                    <a:pt x="1189042" y="1427404"/>
                    <a:pt x="1185594" y="1582784"/>
                  </a:cubicBezTo>
                  <a:cubicBezTo>
                    <a:pt x="1182376" y="1630134"/>
                    <a:pt x="1183755" y="1677484"/>
                    <a:pt x="1184675" y="1724835"/>
                  </a:cubicBezTo>
                  <a:cubicBezTo>
                    <a:pt x="1186361" y="1877382"/>
                    <a:pt x="1220767" y="2284252"/>
                    <a:pt x="1195708" y="2498068"/>
                  </a:cubicBezTo>
                  <a:lnTo>
                    <a:pt x="0" y="2498068"/>
                  </a:lnTo>
                  <a:cubicBezTo>
                    <a:pt x="3678" y="2412102"/>
                    <a:pt x="12412" y="2326596"/>
                    <a:pt x="19768" y="2241090"/>
                  </a:cubicBezTo>
                  <a:cubicBezTo>
                    <a:pt x="25744" y="2168455"/>
                    <a:pt x="36317" y="2096741"/>
                    <a:pt x="44592" y="2024566"/>
                  </a:cubicBezTo>
                  <a:cubicBezTo>
                    <a:pt x="50568" y="1972159"/>
                    <a:pt x="59762" y="1920212"/>
                    <a:pt x="68497" y="1868264"/>
                  </a:cubicBezTo>
                  <a:cubicBezTo>
                    <a:pt x="79990" y="1798388"/>
                    <a:pt x="92402" y="1728512"/>
                    <a:pt x="110790" y="1660015"/>
                  </a:cubicBezTo>
                  <a:cubicBezTo>
                    <a:pt x="119985" y="1625997"/>
                    <a:pt x="132856" y="1593357"/>
                    <a:pt x="144349" y="1560258"/>
                  </a:cubicBezTo>
                  <a:cubicBezTo>
                    <a:pt x="163350" y="1488773"/>
                    <a:pt x="204648" y="1334540"/>
                    <a:pt x="224799" y="1231105"/>
                  </a:cubicBezTo>
                  <a:cubicBezTo>
                    <a:pt x="248474" y="1097406"/>
                    <a:pt x="270310" y="898121"/>
                    <a:pt x="286400" y="758063"/>
                  </a:cubicBezTo>
                  <a:cubicBezTo>
                    <a:pt x="295747" y="666581"/>
                    <a:pt x="314289" y="496411"/>
                    <a:pt x="321338" y="390754"/>
                  </a:cubicBezTo>
                  <a:cubicBezTo>
                    <a:pt x="324556" y="323636"/>
                    <a:pt x="326931" y="177525"/>
                    <a:pt x="328693" y="124122"/>
                  </a:cubicBezTo>
                  <a:cubicBezTo>
                    <a:pt x="327774" y="106193"/>
                    <a:pt x="324096" y="87805"/>
                    <a:pt x="331911" y="70336"/>
                  </a:cubicBezTo>
                  <a:cubicBezTo>
                    <a:pt x="355816" y="48729"/>
                    <a:pt x="377423" y="25284"/>
                    <a:pt x="397650" y="0"/>
                  </a:cubicBezTo>
                  <a:cubicBezTo>
                    <a:pt x="411518" y="30877"/>
                    <a:pt x="410982" y="161129"/>
                    <a:pt x="415119" y="255599"/>
                  </a:cubicBezTo>
                  <a:cubicBezTo>
                    <a:pt x="419639" y="366313"/>
                    <a:pt x="426063" y="592895"/>
                    <a:pt x="424773" y="664282"/>
                  </a:cubicBezTo>
                  <a:cubicBezTo>
                    <a:pt x="424298" y="690566"/>
                    <a:pt x="423521" y="683437"/>
                    <a:pt x="442242" y="683130"/>
                  </a:cubicBezTo>
                  <a:cubicBezTo>
                    <a:pt x="545894" y="681430"/>
                    <a:pt x="943136" y="662213"/>
                    <a:pt x="1046761" y="662443"/>
                  </a:cubicBezTo>
                  <a:cubicBezTo>
                    <a:pt x="1075168" y="662506"/>
                    <a:pt x="1068828" y="660145"/>
                    <a:pt x="1062392" y="638538"/>
                  </a:cubicBezTo>
                  <a:cubicBezTo>
                    <a:pt x="1015206" y="306680"/>
                    <a:pt x="908015" y="134852"/>
                    <a:pt x="883564" y="35398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4FE9D7C-7475-411E-8710-B5E7D3D39502}"/>
                </a:ext>
              </a:extLst>
            </p:cNvPr>
            <p:cNvSpPr/>
            <p:nvPr/>
          </p:nvSpPr>
          <p:spPr>
            <a:xfrm>
              <a:off x="9764769" y="3251604"/>
              <a:ext cx="621373" cy="950116"/>
            </a:xfrm>
            <a:custGeom>
              <a:avLst/>
              <a:gdLst>
                <a:gd name="connsiteX0" fmla="*/ 564782 w 621374"/>
                <a:gd name="connsiteY0" fmla="*/ 229578 h 946726"/>
                <a:gd name="connsiteX1" fmla="*/ 590526 w 621374"/>
                <a:gd name="connsiteY1" fmla="*/ 217166 h 946726"/>
                <a:gd name="connsiteX2" fmla="*/ 610294 w 621374"/>
                <a:gd name="connsiteY2" fmla="*/ 246127 h 946726"/>
                <a:gd name="connsiteX3" fmla="*/ 621326 w 621374"/>
                <a:gd name="connsiteY3" fmla="*/ 321980 h 946726"/>
                <a:gd name="connsiteX4" fmla="*/ 608914 w 621374"/>
                <a:gd name="connsiteY4" fmla="*/ 428173 h 946726"/>
                <a:gd name="connsiteX5" fmla="*/ 586388 w 621374"/>
                <a:gd name="connsiteY5" fmla="*/ 448400 h 946726"/>
                <a:gd name="connsiteX6" fmla="*/ 574896 w 621374"/>
                <a:gd name="connsiteY6" fmla="*/ 463111 h 946726"/>
                <a:gd name="connsiteX7" fmla="*/ 574896 w 621374"/>
                <a:gd name="connsiteY7" fmla="*/ 490234 h 946726"/>
                <a:gd name="connsiteX8" fmla="*/ 560645 w 621374"/>
                <a:gd name="connsiteY8" fmla="*/ 593209 h 946726"/>
                <a:gd name="connsiteX9" fmla="*/ 545015 w 621374"/>
                <a:gd name="connsiteY9" fmla="*/ 618953 h 946726"/>
                <a:gd name="connsiteX10" fmla="*/ 541796 w 621374"/>
                <a:gd name="connsiteY10" fmla="*/ 629986 h 946726"/>
                <a:gd name="connsiteX11" fmla="*/ 547773 w 621374"/>
                <a:gd name="connsiteY11" fmla="*/ 734340 h 946726"/>
                <a:gd name="connsiteX12" fmla="*/ 553749 w 621374"/>
                <a:gd name="connsiteY12" fmla="*/ 750430 h 946726"/>
                <a:gd name="connsiteX13" fmla="*/ 555128 w 621374"/>
                <a:gd name="connsiteY13" fmla="*/ 808354 h 946726"/>
                <a:gd name="connsiteX14" fmla="*/ 448935 w 621374"/>
                <a:gd name="connsiteY14" fmla="*/ 935693 h 946726"/>
                <a:gd name="connsiteX15" fmla="*/ 441120 w 621374"/>
                <a:gd name="connsiteY15" fmla="*/ 942129 h 946726"/>
                <a:gd name="connsiteX16" fmla="*/ 428708 w 621374"/>
                <a:gd name="connsiteY16" fmla="*/ 946727 h 946726"/>
                <a:gd name="connsiteX17" fmla="*/ 387334 w 621374"/>
                <a:gd name="connsiteY17" fmla="*/ 931556 h 946726"/>
                <a:gd name="connsiteX18" fmla="*/ 252638 w 621374"/>
                <a:gd name="connsiteY18" fmla="*/ 858002 h 946726"/>
                <a:gd name="connsiteX19" fmla="*/ 164374 w 621374"/>
                <a:gd name="connsiteY19" fmla="*/ 774795 h 946726"/>
                <a:gd name="connsiteX20" fmla="*/ 157019 w 621374"/>
                <a:gd name="connsiteY20" fmla="*/ 755947 h 946726"/>
                <a:gd name="connsiteX21" fmla="*/ 136332 w 621374"/>
                <a:gd name="connsiteY21" fmla="*/ 659867 h 946726"/>
                <a:gd name="connsiteX22" fmla="*/ 94958 w 621374"/>
                <a:gd name="connsiteY22" fmla="*/ 550916 h 946726"/>
                <a:gd name="connsiteX23" fmla="*/ 78408 w 621374"/>
                <a:gd name="connsiteY23" fmla="*/ 537124 h 946726"/>
                <a:gd name="connsiteX24" fmla="*/ 53124 w 621374"/>
                <a:gd name="connsiteY24" fmla="*/ 521494 h 946726"/>
                <a:gd name="connsiteX25" fmla="*/ 8992 w 621374"/>
                <a:gd name="connsiteY25" fmla="*/ 431391 h 946726"/>
                <a:gd name="connsiteX26" fmla="*/ 6693 w 621374"/>
                <a:gd name="connsiteY26" fmla="*/ 414841 h 946726"/>
                <a:gd name="connsiteX27" fmla="*/ 1636 w 621374"/>
                <a:gd name="connsiteY27" fmla="*/ 378064 h 946726"/>
                <a:gd name="connsiteX28" fmla="*/ 30138 w 621374"/>
                <a:gd name="connsiteY28" fmla="*/ 323819 h 946726"/>
                <a:gd name="connsiteX29" fmla="*/ 56802 w 621374"/>
                <a:gd name="connsiteY29" fmla="*/ 363813 h 946726"/>
                <a:gd name="connsiteX30" fmla="*/ 54043 w 621374"/>
                <a:gd name="connsiteY30" fmla="*/ 150967 h 946726"/>
                <a:gd name="connsiteX31" fmla="*/ 139550 w 621374"/>
                <a:gd name="connsiteY31" fmla="*/ 82470 h 946726"/>
                <a:gd name="connsiteX32" fmla="*/ 266430 w 621374"/>
                <a:gd name="connsiteY32" fmla="*/ 52130 h 946726"/>
                <a:gd name="connsiteX33" fmla="*/ 360670 w 621374"/>
                <a:gd name="connsiteY33" fmla="*/ 4320 h 946726"/>
                <a:gd name="connsiteX34" fmla="*/ 440201 w 621374"/>
                <a:gd name="connsiteY34" fmla="*/ 21329 h 946726"/>
                <a:gd name="connsiteX35" fmla="*/ 490309 w 621374"/>
                <a:gd name="connsiteY35" fmla="*/ 89826 h 946726"/>
                <a:gd name="connsiteX36" fmla="*/ 549612 w 621374"/>
                <a:gd name="connsiteY36" fmla="*/ 258540 h 946726"/>
                <a:gd name="connsiteX37" fmla="*/ 564782 w 621374"/>
                <a:gd name="connsiteY37" fmla="*/ 229578 h 94672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387334 w 621373"/>
                <a:gd name="connsiteY16" fmla="*/ 931556 h 950116"/>
                <a:gd name="connsiteX17" fmla="*/ 252638 w 621373"/>
                <a:gd name="connsiteY17" fmla="*/ 858002 h 950116"/>
                <a:gd name="connsiteX18" fmla="*/ 164374 w 621373"/>
                <a:gd name="connsiteY18" fmla="*/ 774795 h 950116"/>
                <a:gd name="connsiteX19" fmla="*/ 157019 w 621373"/>
                <a:gd name="connsiteY19" fmla="*/ 755947 h 950116"/>
                <a:gd name="connsiteX20" fmla="*/ 136332 w 621373"/>
                <a:gd name="connsiteY20" fmla="*/ 659867 h 950116"/>
                <a:gd name="connsiteX21" fmla="*/ 94958 w 621373"/>
                <a:gd name="connsiteY21" fmla="*/ 550916 h 950116"/>
                <a:gd name="connsiteX22" fmla="*/ 78408 w 621373"/>
                <a:gd name="connsiteY22" fmla="*/ 537124 h 950116"/>
                <a:gd name="connsiteX23" fmla="*/ 53124 w 621373"/>
                <a:gd name="connsiteY23" fmla="*/ 521494 h 950116"/>
                <a:gd name="connsiteX24" fmla="*/ 8992 w 621373"/>
                <a:gd name="connsiteY24" fmla="*/ 431391 h 950116"/>
                <a:gd name="connsiteX25" fmla="*/ 6693 w 621373"/>
                <a:gd name="connsiteY25" fmla="*/ 414841 h 950116"/>
                <a:gd name="connsiteX26" fmla="*/ 1636 w 621373"/>
                <a:gd name="connsiteY26" fmla="*/ 378064 h 950116"/>
                <a:gd name="connsiteX27" fmla="*/ 30138 w 621373"/>
                <a:gd name="connsiteY27" fmla="*/ 323819 h 950116"/>
                <a:gd name="connsiteX28" fmla="*/ 56802 w 621373"/>
                <a:gd name="connsiteY28" fmla="*/ 363813 h 950116"/>
                <a:gd name="connsiteX29" fmla="*/ 54043 w 621373"/>
                <a:gd name="connsiteY29" fmla="*/ 150967 h 950116"/>
                <a:gd name="connsiteX30" fmla="*/ 139550 w 621373"/>
                <a:gd name="connsiteY30" fmla="*/ 82470 h 950116"/>
                <a:gd name="connsiteX31" fmla="*/ 266430 w 621373"/>
                <a:gd name="connsiteY31" fmla="*/ 52130 h 950116"/>
                <a:gd name="connsiteX32" fmla="*/ 360670 w 621373"/>
                <a:gd name="connsiteY32" fmla="*/ 4320 h 950116"/>
                <a:gd name="connsiteX33" fmla="*/ 440201 w 621373"/>
                <a:gd name="connsiteY33" fmla="*/ 21329 h 950116"/>
                <a:gd name="connsiteX34" fmla="*/ 490309 w 621373"/>
                <a:gd name="connsiteY34" fmla="*/ 89826 h 950116"/>
                <a:gd name="connsiteX35" fmla="*/ 549612 w 621373"/>
                <a:gd name="connsiteY35" fmla="*/ 258540 h 950116"/>
                <a:gd name="connsiteX36" fmla="*/ 564782 w 621373"/>
                <a:gd name="connsiteY36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57019 w 621373"/>
                <a:gd name="connsiteY17" fmla="*/ 755947 h 950116"/>
                <a:gd name="connsiteX18" fmla="*/ 136332 w 621373"/>
                <a:gd name="connsiteY18" fmla="*/ 659867 h 950116"/>
                <a:gd name="connsiteX19" fmla="*/ 94958 w 621373"/>
                <a:gd name="connsiteY19" fmla="*/ 550916 h 950116"/>
                <a:gd name="connsiteX20" fmla="*/ 78408 w 621373"/>
                <a:gd name="connsiteY20" fmla="*/ 537124 h 950116"/>
                <a:gd name="connsiteX21" fmla="*/ 53124 w 621373"/>
                <a:gd name="connsiteY21" fmla="*/ 521494 h 950116"/>
                <a:gd name="connsiteX22" fmla="*/ 8992 w 621373"/>
                <a:gd name="connsiteY22" fmla="*/ 431391 h 950116"/>
                <a:gd name="connsiteX23" fmla="*/ 6693 w 621373"/>
                <a:gd name="connsiteY23" fmla="*/ 414841 h 950116"/>
                <a:gd name="connsiteX24" fmla="*/ 1636 w 621373"/>
                <a:gd name="connsiteY24" fmla="*/ 378064 h 950116"/>
                <a:gd name="connsiteX25" fmla="*/ 30138 w 621373"/>
                <a:gd name="connsiteY25" fmla="*/ 323819 h 950116"/>
                <a:gd name="connsiteX26" fmla="*/ 56802 w 621373"/>
                <a:gd name="connsiteY26" fmla="*/ 363813 h 950116"/>
                <a:gd name="connsiteX27" fmla="*/ 54043 w 621373"/>
                <a:gd name="connsiteY27" fmla="*/ 150967 h 950116"/>
                <a:gd name="connsiteX28" fmla="*/ 139550 w 621373"/>
                <a:gd name="connsiteY28" fmla="*/ 82470 h 950116"/>
                <a:gd name="connsiteX29" fmla="*/ 266430 w 621373"/>
                <a:gd name="connsiteY29" fmla="*/ 52130 h 950116"/>
                <a:gd name="connsiteX30" fmla="*/ 360670 w 621373"/>
                <a:gd name="connsiteY30" fmla="*/ 4320 h 950116"/>
                <a:gd name="connsiteX31" fmla="*/ 440201 w 621373"/>
                <a:gd name="connsiteY31" fmla="*/ 21329 h 950116"/>
                <a:gd name="connsiteX32" fmla="*/ 490309 w 621373"/>
                <a:gd name="connsiteY32" fmla="*/ 89826 h 950116"/>
                <a:gd name="connsiteX33" fmla="*/ 549612 w 621373"/>
                <a:gd name="connsiteY33" fmla="*/ 258540 h 950116"/>
                <a:gd name="connsiteX34" fmla="*/ 564782 w 621373"/>
                <a:gd name="connsiteY34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3749 w 621373"/>
                <a:gd name="connsiteY11" fmla="*/ 750430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6130 w 621373"/>
                <a:gd name="connsiteY11" fmla="*/ 728999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1636 w 621373"/>
                <a:gd name="connsiteY21" fmla="*/ 378064 h 950116"/>
                <a:gd name="connsiteX22" fmla="*/ 30138 w 621373"/>
                <a:gd name="connsiteY22" fmla="*/ 323819 h 950116"/>
                <a:gd name="connsiteX23" fmla="*/ 56802 w 621373"/>
                <a:gd name="connsiteY23" fmla="*/ 363813 h 950116"/>
                <a:gd name="connsiteX24" fmla="*/ 54043 w 621373"/>
                <a:gd name="connsiteY24" fmla="*/ 150967 h 950116"/>
                <a:gd name="connsiteX25" fmla="*/ 139550 w 621373"/>
                <a:gd name="connsiteY25" fmla="*/ 82470 h 950116"/>
                <a:gd name="connsiteX26" fmla="*/ 266430 w 621373"/>
                <a:gd name="connsiteY26" fmla="*/ 52130 h 950116"/>
                <a:gd name="connsiteX27" fmla="*/ 360670 w 621373"/>
                <a:gd name="connsiteY27" fmla="*/ 4320 h 950116"/>
                <a:gd name="connsiteX28" fmla="*/ 440201 w 621373"/>
                <a:gd name="connsiteY28" fmla="*/ 21329 h 950116"/>
                <a:gd name="connsiteX29" fmla="*/ 490309 w 621373"/>
                <a:gd name="connsiteY29" fmla="*/ 89826 h 950116"/>
                <a:gd name="connsiteX30" fmla="*/ 549612 w 621373"/>
                <a:gd name="connsiteY30" fmla="*/ 258540 h 950116"/>
                <a:gd name="connsiteX31" fmla="*/ 564782 w 621373"/>
                <a:gd name="connsiteY31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1373" h="950116">
                  <a:moveTo>
                    <a:pt x="564782" y="229578"/>
                  </a:moveTo>
                  <a:cubicBezTo>
                    <a:pt x="572137" y="222682"/>
                    <a:pt x="578573" y="212109"/>
                    <a:pt x="590526" y="217166"/>
                  </a:cubicBezTo>
                  <a:cubicBezTo>
                    <a:pt x="602018" y="222222"/>
                    <a:pt x="606616" y="232796"/>
                    <a:pt x="610294" y="246127"/>
                  </a:cubicBezTo>
                  <a:cubicBezTo>
                    <a:pt x="617189" y="271412"/>
                    <a:pt x="620867" y="297155"/>
                    <a:pt x="621326" y="321980"/>
                  </a:cubicBezTo>
                  <a:cubicBezTo>
                    <a:pt x="621786" y="357377"/>
                    <a:pt x="619028" y="393695"/>
                    <a:pt x="608914" y="428173"/>
                  </a:cubicBezTo>
                  <a:cubicBezTo>
                    <a:pt x="605696" y="438746"/>
                    <a:pt x="592058" y="438057"/>
                    <a:pt x="586388" y="448400"/>
                  </a:cubicBezTo>
                  <a:cubicBezTo>
                    <a:pt x="580718" y="458743"/>
                    <a:pt x="579187" y="466099"/>
                    <a:pt x="574896" y="490234"/>
                  </a:cubicBezTo>
                  <a:cubicBezTo>
                    <a:pt x="575355" y="525172"/>
                    <a:pt x="580908" y="549665"/>
                    <a:pt x="560645" y="593209"/>
                  </a:cubicBezTo>
                  <a:cubicBezTo>
                    <a:pt x="558806" y="602863"/>
                    <a:pt x="548233" y="608839"/>
                    <a:pt x="545015" y="618953"/>
                  </a:cubicBezTo>
                  <a:cubicBezTo>
                    <a:pt x="532357" y="658254"/>
                    <a:pt x="554445" y="697432"/>
                    <a:pt x="556130" y="728999"/>
                  </a:cubicBezTo>
                  <a:cubicBezTo>
                    <a:pt x="568083" y="747847"/>
                    <a:pt x="563863" y="790425"/>
                    <a:pt x="555128" y="808354"/>
                  </a:cubicBezTo>
                  <a:cubicBezTo>
                    <a:pt x="530763" y="859382"/>
                    <a:pt x="519094" y="899670"/>
                    <a:pt x="465603" y="935693"/>
                  </a:cubicBezTo>
                  <a:cubicBezTo>
                    <a:pt x="444533" y="958755"/>
                    <a:pt x="412781" y="947416"/>
                    <a:pt x="402514" y="946727"/>
                  </a:cubicBezTo>
                  <a:cubicBezTo>
                    <a:pt x="369798" y="933778"/>
                    <a:pt x="293554" y="889799"/>
                    <a:pt x="252638" y="858002"/>
                  </a:cubicBezTo>
                  <a:cubicBezTo>
                    <a:pt x="211722" y="826205"/>
                    <a:pt x="176403" y="788969"/>
                    <a:pt x="157019" y="755947"/>
                  </a:cubicBezTo>
                  <a:cubicBezTo>
                    <a:pt x="145526" y="725146"/>
                    <a:pt x="156559" y="688829"/>
                    <a:pt x="136332" y="659867"/>
                  </a:cubicBezTo>
                  <a:cubicBezTo>
                    <a:pt x="113346" y="626768"/>
                    <a:pt x="103232" y="589531"/>
                    <a:pt x="94958" y="550916"/>
                  </a:cubicBezTo>
                  <a:cubicBezTo>
                    <a:pt x="93119" y="542181"/>
                    <a:pt x="87602" y="536665"/>
                    <a:pt x="78408" y="537124"/>
                  </a:cubicBezTo>
                  <a:cubicBezTo>
                    <a:pt x="65996" y="537584"/>
                    <a:pt x="60939" y="529769"/>
                    <a:pt x="53124" y="521494"/>
                  </a:cubicBezTo>
                  <a:cubicBezTo>
                    <a:pt x="27840" y="496210"/>
                    <a:pt x="25541" y="460812"/>
                    <a:pt x="8992" y="431391"/>
                  </a:cubicBezTo>
                  <a:cubicBezTo>
                    <a:pt x="411" y="407486"/>
                    <a:pt x="-1888" y="395993"/>
                    <a:pt x="1636" y="378064"/>
                  </a:cubicBezTo>
                  <a:cubicBezTo>
                    <a:pt x="-5719" y="362434"/>
                    <a:pt x="13129" y="329335"/>
                    <a:pt x="30138" y="323819"/>
                  </a:cubicBezTo>
                  <a:cubicBezTo>
                    <a:pt x="52205" y="330254"/>
                    <a:pt x="50825" y="351401"/>
                    <a:pt x="56802" y="363813"/>
                  </a:cubicBezTo>
                  <a:cubicBezTo>
                    <a:pt x="54963" y="295316"/>
                    <a:pt x="42551" y="223602"/>
                    <a:pt x="54043" y="150967"/>
                  </a:cubicBezTo>
                  <a:cubicBezTo>
                    <a:pt x="63238" y="93963"/>
                    <a:pt x="82545" y="75575"/>
                    <a:pt x="139550" y="82470"/>
                  </a:cubicBezTo>
                  <a:cubicBezTo>
                    <a:pt x="185980" y="88447"/>
                    <a:pt x="226895" y="75575"/>
                    <a:pt x="266430" y="52130"/>
                  </a:cubicBezTo>
                  <a:cubicBezTo>
                    <a:pt x="296771" y="34201"/>
                    <a:pt x="326652" y="15353"/>
                    <a:pt x="360670" y="4320"/>
                  </a:cubicBezTo>
                  <a:cubicBezTo>
                    <a:pt x="391011" y="-5334"/>
                    <a:pt x="416755" y="1561"/>
                    <a:pt x="440201" y="21329"/>
                  </a:cubicBezTo>
                  <a:cubicBezTo>
                    <a:pt x="462267" y="40177"/>
                    <a:pt x="477897" y="64082"/>
                    <a:pt x="490309" y="89826"/>
                  </a:cubicBezTo>
                  <a:cubicBezTo>
                    <a:pt x="516053" y="144072"/>
                    <a:pt x="536280" y="200156"/>
                    <a:pt x="549612" y="258540"/>
                  </a:cubicBezTo>
                  <a:cubicBezTo>
                    <a:pt x="553289" y="250265"/>
                    <a:pt x="551450" y="236014"/>
                    <a:pt x="564782" y="22957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112F0CE-4F26-4516-B03C-1726A6CC4417}"/>
                </a:ext>
              </a:extLst>
            </p:cNvPr>
            <p:cNvSpPr/>
            <p:nvPr/>
          </p:nvSpPr>
          <p:spPr>
            <a:xfrm>
              <a:off x="7602888" y="5488731"/>
              <a:ext cx="707619" cy="322803"/>
            </a:xfrm>
            <a:custGeom>
              <a:avLst/>
              <a:gdLst>
                <a:gd name="connsiteX0" fmla="*/ 633141 w 709453"/>
                <a:gd name="connsiteY0" fmla="*/ 62528 h 322803"/>
                <a:gd name="connsiteX1" fmla="*/ 672676 w 709453"/>
                <a:gd name="connsiteY1" fmla="*/ 155849 h 322803"/>
                <a:gd name="connsiteX2" fmla="*/ 707614 w 709453"/>
                <a:gd name="connsiteY2" fmla="*/ 245493 h 322803"/>
                <a:gd name="connsiteX3" fmla="*/ 709453 w 709453"/>
                <a:gd name="connsiteY3" fmla="*/ 253768 h 322803"/>
                <a:gd name="connsiteX4" fmla="*/ 694283 w 709453"/>
                <a:gd name="connsiteY4" fmla="*/ 261123 h 322803"/>
                <a:gd name="connsiteX5" fmla="*/ 629464 w 709453"/>
                <a:gd name="connsiteY5" fmla="*/ 261583 h 322803"/>
                <a:gd name="connsiteX6" fmla="*/ 550393 w 709453"/>
                <a:gd name="connsiteY6" fmla="*/ 285947 h 322803"/>
                <a:gd name="connsiteX7" fmla="*/ 430409 w 709453"/>
                <a:gd name="connsiteY7" fmla="*/ 317208 h 322803"/>
                <a:gd name="connsiteX8" fmla="*/ 296173 w 709453"/>
                <a:gd name="connsiteY8" fmla="*/ 322724 h 322803"/>
                <a:gd name="connsiteX9" fmla="*/ 210207 w 709453"/>
                <a:gd name="connsiteY9" fmla="*/ 313990 h 322803"/>
                <a:gd name="connsiteX10" fmla="*/ 63560 w 709453"/>
                <a:gd name="connsiteY10" fmla="*/ 280431 h 322803"/>
                <a:gd name="connsiteX11" fmla="*/ 7935 w 709453"/>
                <a:gd name="connsiteY11" fmla="*/ 248711 h 322803"/>
                <a:gd name="connsiteX12" fmla="*/ 1499 w 709453"/>
                <a:gd name="connsiteY12" fmla="*/ 222507 h 322803"/>
                <a:gd name="connsiteX13" fmla="*/ 18508 w 709453"/>
                <a:gd name="connsiteY13" fmla="*/ 212853 h 322803"/>
                <a:gd name="connsiteX14" fmla="*/ 178028 w 709453"/>
                <a:gd name="connsiteY14" fmla="*/ 191707 h 322803"/>
                <a:gd name="connsiteX15" fmla="*/ 276865 w 709453"/>
                <a:gd name="connsiteY15" fmla="*/ 152171 h 322803"/>
                <a:gd name="connsiteX16" fmla="*/ 374784 w 709453"/>
                <a:gd name="connsiteY16" fmla="*/ 95627 h 322803"/>
                <a:gd name="connsiteX17" fmla="*/ 383518 w 709453"/>
                <a:gd name="connsiteY17" fmla="*/ 82755 h 322803"/>
                <a:gd name="connsiteX18" fmla="*/ 348580 w 709453"/>
                <a:gd name="connsiteY18" fmla="*/ 82296 h 322803"/>
                <a:gd name="connsiteX19" fmla="*/ 256638 w 709453"/>
                <a:gd name="connsiteY19" fmla="*/ 62988 h 322803"/>
                <a:gd name="connsiteX20" fmla="*/ 231354 w 709453"/>
                <a:gd name="connsiteY20" fmla="*/ 43680 h 322803"/>
                <a:gd name="connsiteX21" fmla="*/ 246065 w 709453"/>
                <a:gd name="connsiteY21" fmla="*/ 2306 h 322803"/>
                <a:gd name="connsiteX22" fmla="*/ 310424 w 709453"/>
                <a:gd name="connsiteY22" fmla="*/ 5983 h 322803"/>
                <a:gd name="connsiteX23" fmla="*/ 320538 w 709453"/>
                <a:gd name="connsiteY23" fmla="*/ 7822 h 322803"/>
                <a:gd name="connsiteX24" fmla="*/ 483735 w 709453"/>
                <a:gd name="connsiteY24" fmla="*/ 14258 h 322803"/>
                <a:gd name="connsiteX25" fmla="*/ 587170 w 709453"/>
                <a:gd name="connsiteY25" fmla="*/ 48736 h 322803"/>
                <a:gd name="connsiteX26" fmla="*/ 633141 w 709453"/>
                <a:gd name="connsiteY26" fmla="*/ 62528 h 322803"/>
                <a:gd name="connsiteX0" fmla="*/ 633141 w 708887"/>
                <a:gd name="connsiteY0" fmla="*/ 62528 h 322803"/>
                <a:gd name="connsiteX1" fmla="*/ 672676 w 708887"/>
                <a:gd name="connsiteY1" fmla="*/ 155849 h 322803"/>
                <a:gd name="connsiteX2" fmla="*/ 707614 w 708887"/>
                <a:gd name="connsiteY2" fmla="*/ 245493 h 322803"/>
                <a:gd name="connsiteX3" fmla="*/ 694283 w 708887"/>
                <a:gd name="connsiteY3" fmla="*/ 261123 h 322803"/>
                <a:gd name="connsiteX4" fmla="*/ 629464 w 708887"/>
                <a:gd name="connsiteY4" fmla="*/ 261583 h 322803"/>
                <a:gd name="connsiteX5" fmla="*/ 550393 w 708887"/>
                <a:gd name="connsiteY5" fmla="*/ 285947 h 322803"/>
                <a:gd name="connsiteX6" fmla="*/ 430409 w 708887"/>
                <a:gd name="connsiteY6" fmla="*/ 317208 h 322803"/>
                <a:gd name="connsiteX7" fmla="*/ 296173 w 708887"/>
                <a:gd name="connsiteY7" fmla="*/ 322724 h 322803"/>
                <a:gd name="connsiteX8" fmla="*/ 210207 w 708887"/>
                <a:gd name="connsiteY8" fmla="*/ 313990 h 322803"/>
                <a:gd name="connsiteX9" fmla="*/ 63560 w 708887"/>
                <a:gd name="connsiteY9" fmla="*/ 280431 h 322803"/>
                <a:gd name="connsiteX10" fmla="*/ 7935 w 708887"/>
                <a:gd name="connsiteY10" fmla="*/ 248711 h 322803"/>
                <a:gd name="connsiteX11" fmla="*/ 1499 w 708887"/>
                <a:gd name="connsiteY11" fmla="*/ 222507 h 322803"/>
                <a:gd name="connsiteX12" fmla="*/ 18508 w 708887"/>
                <a:gd name="connsiteY12" fmla="*/ 212853 h 322803"/>
                <a:gd name="connsiteX13" fmla="*/ 178028 w 708887"/>
                <a:gd name="connsiteY13" fmla="*/ 191707 h 322803"/>
                <a:gd name="connsiteX14" fmla="*/ 276865 w 708887"/>
                <a:gd name="connsiteY14" fmla="*/ 152171 h 322803"/>
                <a:gd name="connsiteX15" fmla="*/ 374784 w 708887"/>
                <a:gd name="connsiteY15" fmla="*/ 95627 h 322803"/>
                <a:gd name="connsiteX16" fmla="*/ 383518 w 708887"/>
                <a:gd name="connsiteY16" fmla="*/ 82755 h 322803"/>
                <a:gd name="connsiteX17" fmla="*/ 348580 w 708887"/>
                <a:gd name="connsiteY17" fmla="*/ 82296 h 322803"/>
                <a:gd name="connsiteX18" fmla="*/ 256638 w 708887"/>
                <a:gd name="connsiteY18" fmla="*/ 62988 h 322803"/>
                <a:gd name="connsiteX19" fmla="*/ 231354 w 708887"/>
                <a:gd name="connsiteY19" fmla="*/ 43680 h 322803"/>
                <a:gd name="connsiteX20" fmla="*/ 246065 w 708887"/>
                <a:gd name="connsiteY20" fmla="*/ 2306 h 322803"/>
                <a:gd name="connsiteX21" fmla="*/ 310424 w 708887"/>
                <a:gd name="connsiteY21" fmla="*/ 5983 h 322803"/>
                <a:gd name="connsiteX22" fmla="*/ 320538 w 708887"/>
                <a:gd name="connsiteY22" fmla="*/ 7822 h 322803"/>
                <a:gd name="connsiteX23" fmla="*/ 483735 w 708887"/>
                <a:gd name="connsiteY23" fmla="*/ 14258 h 322803"/>
                <a:gd name="connsiteX24" fmla="*/ 587170 w 708887"/>
                <a:gd name="connsiteY24" fmla="*/ 48736 h 322803"/>
                <a:gd name="connsiteX25" fmla="*/ 633141 w 708887"/>
                <a:gd name="connsiteY25" fmla="*/ 62528 h 322803"/>
                <a:gd name="connsiteX0" fmla="*/ 633141 w 707614"/>
                <a:gd name="connsiteY0" fmla="*/ 62528 h 322803"/>
                <a:gd name="connsiteX1" fmla="*/ 672676 w 707614"/>
                <a:gd name="connsiteY1" fmla="*/ 155849 h 322803"/>
                <a:gd name="connsiteX2" fmla="*/ 707614 w 707614"/>
                <a:gd name="connsiteY2" fmla="*/ 245493 h 322803"/>
                <a:gd name="connsiteX3" fmla="*/ 629464 w 707614"/>
                <a:gd name="connsiteY3" fmla="*/ 261583 h 322803"/>
                <a:gd name="connsiteX4" fmla="*/ 550393 w 707614"/>
                <a:gd name="connsiteY4" fmla="*/ 285947 h 322803"/>
                <a:gd name="connsiteX5" fmla="*/ 430409 w 707614"/>
                <a:gd name="connsiteY5" fmla="*/ 317208 h 322803"/>
                <a:gd name="connsiteX6" fmla="*/ 296173 w 707614"/>
                <a:gd name="connsiteY6" fmla="*/ 322724 h 322803"/>
                <a:gd name="connsiteX7" fmla="*/ 210207 w 707614"/>
                <a:gd name="connsiteY7" fmla="*/ 313990 h 322803"/>
                <a:gd name="connsiteX8" fmla="*/ 63560 w 707614"/>
                <a:gd name="connsiteY8" fmla="*/ 280431 h 322803"/>
                <a:gd name="connsiteX9" fmla="*/ 7935 w 707614"/>
                <a:gd name="connsiteY9" fmla="*/ 248711 h 322803"/>
                <a:gd name="connsiteX10" fmla="*/ 1499 w 707614"/>
                <a:gd name="connsiteY10" fmla="*/ 222507 h 322803"/>
                <a:gd name="connsiteX11" fmla="*/ 18508 w 707614"/>
                <a:gd name="connsiteY11" fmla="*/ 212853 h 322803"/>
                <a:gd name="connsiteX12" fmla="*/ 178028 w 707614"/>
                <a:gd name="connsiteY12" fmla="*/ 191707 h 322803"/>
                <a:gd name="connsiteX13" fmla="*/ 276865 w 707614"/>
                <a:gd name="connsiteY13" fmla="*/ 152171 h 322803"/>
                <a:gd name="connsiteX14" fmla="*/ 374784 w 707614"/>
                <a:gd name="connsiteY14" fmla="*/ 95627 h 322803"/>
                <a:gd name="connsiteX15" fmla="*/ 383518 w 707614"/>
                <a:gd name="connsiteY15" fmla="*/ 82755 h 322803"/>
                <a:gd name="connsiteX16" fmla="*/ 348580 w 707614"/>
                <a:gd name="connsiteY16" fmla="*/ 82296 h 322803"/>
                <a:gd name="connsiteX17" fmla="*/ 256638 w 707614"/>
                <a:gd name="connsiteY17" fmla="*/ 62988 h 322803"/>
                <a:gd name="connsiteX18" fmla="*/ 231354 w 707614"/>
                <a:gd name="connsiteY18" fmla="*/ 43680 h 322803"/>
                <a:gd name="connsiteX19" fmla="*/ 246065 w 707614"/>
                <a:gd name="connsiteY19" fmla="*/ 2306 h 322803"/>
                <a:gd name="connsiteX20" fmla="*/ 310424 w 707614"/>
                <a:gd name="connsiteY20" fmla="*/ 5983 h 322803"/>
                <a:gd name="connsiteX21" fmla="*/ 320538 w 707614"/>
                <a:gd name="connsiteY21" fmla="*/ 7822 h 322803"/>
                <a:gd name="connsiteX22" fmla="*/ 483735 w 707614"/>
                <a:gd name="connsiteY22" fmla="*/ 14258 h 322803"/>
                <a:gd name="connsiteX23" fmla="*/ 587170 w 707614"/>
                <a:gd name="connsiteY23" fmla="*/ 48736 h 322803"/>
                <a:gd name="connsiteX24" fmla="*/ 633141 w 707614"/>
                <a:gd name="connsiteY24" fmla="*/ 62528 h 322803"/>
                <a:gd name="connsiteX0" fmla="*/ 633141 w 707619"/>
                <a:gd name="connsiteY0" fmla="*/ 62528 h 322803"/>
                <a:gd name="connsiteX1" fmla="*/ 707614 w 707619"/>
                <a:gd name="connsiteY1" fmla="*/ 245493 h 322803"/>
                <a:gd name="connsiteX2" fmla="*/ 629464 w 707619"/>
                <a:gd name="connsiteY2" fmla="*/ 261583 h 322803"/>
                <a:gd name="connsiteX3" fmla="*/ 550393 w 707619"/>
                <a:gd name="connsiteY3" fmla="*/ 285947 h 322803"/>
                <a:gd name="connsiteX4" fmla="*/ 430409 w 707619"/>
                <a:gd name="connsiteY4" fmla="*/ 317208 h 322803"/>
                <a:gd name="connsiteX5" fmla="*/ 296173 w 707619"/>
                <a:gd name="connsiteY5" fmla="*/ 322724 h 322803"/>
                <a:gd name="connsiteX6" fmla="*/ 210207 w 707619"/>
                <a:gd name="connsiteY6" fmla="*/ 313990 h 322803"/>
                <a:gd name="connsiteX7" fmla="*/ 63560 w 707619"/>
                <a:gd name="connsiteY7" fmla="*/ 280431 h 322803"/>
                <a:gd name="connsiteX8" fmla="*/ 7935 w 707619"/>
                <a:gd name="connsiteY8" fmla="*/ 248711 h 322803"/>
                <a:gd name="connsiteX9" fmla="*/ 1499 w 707619"/>
                <a:gd name="connsiteY9" fmla="*/ 222507 h 322803"/>
                <a:gd name="connsiteX10" fmla="*/ 18508 w 707619"/>
                <a:gd name="connsiteY10" fmla="*/ 212853 h 322803"/>
                <a:gd name="connsiteX11" fmla="*/ 178028 w 707619"/>
                <a:gd name="connsiteY11" fmla="*/ 191707 h 322803"/>
                <a:gd name="connsiteX12" fmla="*/ 276865 w 707619"/>
                <a:gd name="connsiteY12" fmla="*/ 152171 h 322803"/>
                <a:gd name="connsiteX13" fmla="*/ 374784 w 707619"/>
                <a:gd name="connsiteY13" fmla="*/ 95627 h 322803"/>
                <a:gd name="connsiteX14" fmla="*/ 383518 w 707619"/>
                <a:gd name="connsiteY14" fmla="*/ 82755 h 322803"/>
                <a:gd name="connsiteX15" fmla="*/ 348580 w 707619"/>
                <a:gd name="connsiteY15" fmla="*/ 82296 h 322803"/>
                <a:gd name="connsiteX16" fmla="*/ 256638 w 707619"/>
                <a:gd name="connsiteY16" fmla="*/ 62988 h 322803"/>
                <a:gd name="connsiteX17" fmla="*/ 231354 w 707619"/>
                <a:gd name="connsiteY17" fmla="*/ 43680 h 322803"/>
                <a:gd name="connsiteX18" fmla="*/ 246065 w 707619"/>
                <a:gd name="connsiteY18" fmla="*/ 2306 h 322803"/>
                <a:gd name="connsiteX19" fmla="*/ 310424 w 707619"/>
                <a:gd name="connsiteY19" fmla="*/ 5983 h 322803"/>
                <a:gd name="connsiteX20" fmla="*/ 320538 w 707619"/>
                <a:gd name="connsiteY20" fmla="*/ 7822 h 322803"/>
                <a:gd name="connsiteX21" fmla="*/ 483735 w 707619"/>
                <a:gd name="connsiteY21" fmla="*/ 14258 h 322803"/>
                <a:gd name="connsiteX22" fmla="*/ 587170 w 707619"/>
                <a:gd name="connsiteY22" fmla="*/ 48736 h 322803"/>
                <a:gd name="connsiteX23" fmla="*/ 633141 w 707619"/>
                <a:gd name="connsiteY23" fmla="*/ 62528 h 32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07619" h="322803">
                  <a:moveTo>
                    <a:pt x="633141" y="62528"/>
                  </a:moveTo>
                  <a:cubicBezTo>
                    <a:pt x="653215" y="95321"/>
                    <a:pt x="708227" y="212317"/>
                    <a:pt x="707614" y="245493"/>
                  </a:cubicBezTo>
                  <a:cubicBezTo>
                    <a:pt x="700412" y="263115"/>
                    <a:pt x="655668" y="254841"/>
                    <a:pt x="629464" y="261583"/>
                  </a:cubicBezTo>
                  <a:cubicBezTo>
                    <a:pt x="598203" y="253768"/>
                    <a:pt x="576137" y="275834"/>
                    <a:pt x="550393" y="285947"/>
                  </a:cubicBezTo>
                  <a:cubicBezTo>
                    <a:pt x="511778" y="301118"/>
                    <a:pt x="472242" y="311231"/>
                    <a:pt x="430409" y="317208"/>
                  </a:cubicBezTo>
                  <a:cubicBezTo>
                    <a:pt x="385357" y="323644"/>
                    <a:pt x="340765" y="321345"/>
                    <a:pt x="296173" y="322724"/>
                  </a:cubicBezTo>
                  <a:cubicBezTo>
                    <a:pt x="267212" y="323644"/>
                    <a:pt x="239169" y="316288"/>
                    <a:pt x="210207" y="313990"/>
                  </a:cubicBezTo>
                  <a:cubicBezTo>
                    <a:pt x="160099" y="309852"/>
                    <a:pt x="111370" y="295601"/>
                    <a:pt x="63560" y="280431"/>
                  </a:cubicBezTo>
                  <a:cubicBezTo>
                    <a:pt x="43792" y="273995"/>
                    <a:pt x="25863" y="260203"/>
                    <a:pt x="7935" y="248711"/>
                  </a:cubicBezTo>
                  <a:cubicBezTo>
                    <a:pt x="-800" y="242734"/>
                    <a:pt x="-1260" y="233081"/>
                    <a:pt x="1499" y="222507"/>
                  </a:cubicBezTo>
                  <a:cubicBezTo>
                    <a:pt x="4257" y="211934"/>
                    <a:pt x="12072" y="214692"/>
                    <a:pt x="18508" y="212853"/>
                  </a:cubicBezTo>
                  <a:cubicBezTo>
                    <a:pt x="70915" y="199522"/>
                    <a:pt x="125621" y="201820"/>
                    <a:pt x="178028" y="191707"/>
                  </a:cubicBezTo>
                  <a:cubicBezTo>
                    <a:pt x="212966" y="184811"/>
                    <a:pt x="245605" y="170100"/>
                    <a:pt x="276865" y="152171"/>
                  </a:cubicBezTo>
                  <a:lnTo>
                    <a:pt x="374784" y="95627"/>
                  </a:lnTo>
                  <a:cubicBezTo>
                    <a:pt x="378462" y="93328"/>
                    <a:pt x="381220" y="89651"/>
                    <a:pt x="383518" y="82755"/>
                  </a:cubicBezTo>
                  <a:cubicBezTo>
                    <a:pt x="372026" y="82755"/>
                    <a:pt x="360073" y="84134"/>
                    <a:pt x="348580" y="82296"/>
                  </a:cubicBezTo>
                  <a:cubicBezTo>
                    <a:pt x="317780" y="77239"/>
                    <a:pt x="286060" y="74021"/>
                    <a:pt x="256638" y="62988"/>
                  </a:cubicBezTo>
                  <a:cubicBezTo>
                    <a:pt x="246065" y="58850"/>
                    <a:pt x="238250" y="51495"/>
                    <a:pt x="231354" y="43680"/>
                  </a:cubicBezTo>
                  <a:cubicBezTo>
                    <a:pt x="214804" y="24372"/>
                    <a:pt x="220781" y="5064"/>
                    <a:pt x="246065" y="2306"/>
                  </a:cubicBezTo>
                  <a:cubicBezTo>
                    <a:pt x="267212" y="7"/>
                    <a:pt x="289278" y="-2751"/>
                    <a:pt x="310424" y="5983"/>
                  </a:cubicBezTo>
                  <a:cubicBezTo>
                    <a:pt x="313642" y="7363"/>
                    <a:pt x="316860" y="7363"/>
                    <a:pt x="320538" y="7822"/>
                  </a:cubicBezTo>
                  <a:cubicBezTo>
                    <a:pt x="374784" y="17017"/>
                    <a:pt x="429489" y="16557"/>
                    <a:pt x="483735" y="14258"/>
                  </a:cubicBezTo>
                  <a:cubicBezTo>
                    <a:pt x="523730" y="12420"/>
                    <a:pt x="556370" y="27590"/>
                    <a:pt x="587170" y="48736"/>
                  </a:cubicBezTo>
                  <a:cubicBezTo>
                    <a:pt x="601881" y="57931"/>
                    <a:pt x="616132" y="63907"/>
                    <a:pt x="633141" y="6252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22FE6C-37A9-4FB6-90BB-FBE115E1F1D8}"/>
                </a:ext>
              </a:extLst>
            </p:cNvPr>
            <p:cNvSpPr/>
            <p:nvPr/>
          </p:nvSpPr>
          <p:spPr>
            <a:xfrm>
              <a:off x="9767372" y="3079795"/>
              <a:ext cx="562182" cy="563665"/>
            </a:xfrm>
            <a:custGeom>
              <a:avLst/>
              <a:gdLst>
                <a:gd name="connsiteX0" fmla="*/ 563992 w 563991"/>
                <a:gd name="connsiteY0" fmla="*/ 401387 h 563664"/>
                <a:gd name="connsiteX1" fmla="*/ 551579 w 563991"/>
                <a:gd name="connsiteY1" fmla="*/ 454713 h 563664"/>
                <a:gd name="connsiteX2" fmla="*/ 536868 w 563991"/>
                <a:gd name="connsiteY2" fmla="*/ 409662 h 563664"/>
                <a:gd name="connsiteX3" fmla="*/ 461936 w 563991"/>
                <a:gd name="connsiteY3" fmla="*/ 229455 h 563664"/>
                <a:gd name="connsiteX4" fmla="*/ 327240 w 563991"/>
                <a:gd name="connsiteY4" fmla="*/ 197735 h 563664"/>
                <a:gd name="connsiteX5" fmla="*/ 259203 w 563991"/>
                <a:gd name="connsiteY5" fmla="*/ 236810 h 563664"/>
                <a:gd name="connsiteX6" fmla="*/ 144735 w 563991"/>
                <a:gd name="connsiteY6" fmla="*/ 262554 h 563664"/>
                <a:gd name="connsiteX7" fmla="*/ 110717 w 563991"/>
                <a:gd name="connsiteY7" fmla="*/ 260256 h 563664"/>
                <a:gd name="connsiteX8" fmla="*/ 67044 w 563991"/>
                <a:gd name="connsiteY8" fmla="*/ 291516 h 563664"/>
                <a:gd name="connsiteX9" fmla="*/ 55551 w 563991"/>
                <a:gd name="connsiteY9" fmla="*/ 373804 h 563664"/>
                <a:gd name="connsiteX10" fmla="*/ 62907 w 563991"/>
                <a:gd name="connsiteY10" fmla="*/ 551253 h 563664"/>
                <a:gd name="connsiteX11" fmla="*/ 61068 w 563991"/>
                <a:gd name="connsiteY11" fmla="*/ 563665 h 563664"/>
                <a:gd name="connsiteX12" fmla="*/ 29348 w 563991"/>
                <a:gd name="connsiteY12" fmla="*/ 497926 h 563664"/>
                <a:gd name="connsiteX13" fmla="*/ 2225 w 563991"/>
                <a:gd name="connsiteY13" fmla="*/ 371965 h 563664"/>
                <a:gd name="connsiteX14" fmla="*/ 16936 w 563991"/>
                <a:gd name="connsiteY14" fmla="*/ 292435 h 563664"/>
                <a:gd name="connsiteX15" fmla="*/ 17395 w 563991"/>
                <a:gd name="connsiteY15" fmla="*/ 279563 h 563664"/>
                <a:gd name="connsiteX16" fmla="*/ 10500 w 563991"/>
                <a:gd name="connsiteY16" fmla="*/ 202332 h 563664"/>
                <a:gd name="connsiteX17" fmla="*/ 44978 w 563991"/>
                <a:gd name="connsiteY17" fmla="*/ 142570 h 563664"/>
                <a:gd name="connsiteX18" fmla="*/ 168640 w 563991"/>
                <a:gd name="connsiteY18" fmla="*/ 34538 h 563664"/>
                <a:gd name="connsiteX19" fmla="*/ 369534 w 563991"/>
                <a:gd name="connsiteY19" fmla="*/ 35457 h 563664"/>
                <a:gd name="connsiteX20" fmla="*/ 413206 w 563991"/>
                <a:gd name="connsiteY20" fmla="*/ 104873 h 563664"/>
                <a:gd name="connsiteX21" fmla="*/ 422860 w 563991"/>
                <a:gd name="connsiteY21" fmla="*/ 115447 h 563664"/>
                <a:gd name="connsiteX22" fmla="*/ 528134 w 563991"/>
                <a:gd name="connsiteY22" fmla="*/ 200953 h 563664"/>
                <a:gd name="connsiteX23" fmla="*/ 559854 w 563991"/>
                <a:gd name="connsiteY23" fmla="*/ 382079 h 563664"/>
                <a:gd name="connsiteX24" fmla="*/ 563992 w 563991"/>
                <a:gd name="connsiteY24" fmla="*/ 401387 h 563664"/>
                <a:gd name="connsiteX0" fmla="*/ 562182 w 562182"/>
                <a:gd name="connsiteY0" fmla="*/ 401387 h 563665"/>
                <a:gd name="connsiteX1" fmla="*/ 549769 w 562182"/>
                <a:gd name="connsiteY1" fmla="*/ 454713 h 563665"/>
                <a:gd name="connsiteX2" fmla="*/ 535058 w 562182"/>
                <a:gd name="connsiteY2" fmla="*/ 409662 h 563665"/>
                <a:gd name="connsiteX3" fmla="*/ 460126 w 562182"/>
                <a:gd name="connsiteY3" fmla="*/ 229455 h 563665"/>
                <a:gd name="connsiteX4" fmla="*/ 325430 w 562182"/>
                <a:gd name="connsiteY4" fmla="*/ 197735 h 563665"/>
                <a:gd name="connsiteX5" fmla="*/ 257393 w 562182"/>
                <a:gd name="connsiteY5" fmla="*/ 236810 h 563665"/>
                <a:gd name="connsiteX6" fmla="*/ 142925 w 562182"/>
                <a:gd name="connsiteY6" fmla="*/ 262554 h 563665"/>
                <a:gd name="connsiteX7" fmla="*/ 108907 w 562182"/>
                <a:gd name="connsiteY7" fmla="*/ 260256 h 563665"/>
                <a:gd name="connsiteX8" fmla="*/ 65234 w 562182"/>
                <a:gd name="connsiteY8" fmla="*/ 291516 h 563665"/>
                <a:gd name="connsiteX9" fmla="*/ 53741 w 562182"/>
                <a:gd name="connsiteY9" fmla="*/ 373804 h 563665"/>
                <a:gd name="connsiteX10" fmla="*/ 61097 w 562182"/>
                <a:gd name="connsiteY10" fmla="*/ 551253 h 563665"/>
                <a:gd name="connsiteX11" fmla="*/ 59258 w 562182"/>
                <a:gd name="connsiteY11" fmla="*/ 563665 h 563665"/>
                <a:gd name="connsiteX12" fmla="*/ 27538 w 562182"/>
                <a:gd name="connsiteY12" fmla="*/ 497926 h 563665"/>
                <a:gd name="connsiteX13" fmla="*/ 415 w 562182"/>
                <a:gd name="connsiteY13" fmla="*/ 371965 h 563665"/>
                <a:gd name="connsiteX14" fmla="*/ 15126 w 562182"/>
                <a:gd name="connsiteY14" fmla="*/ 292435 h 563665"/>
                <a:gd name="connsiteX15" fmla="*/ 8690 w 562182"/>
                <a:gd name="connsiteY15" fmla="*/ 202332 h 563665"/>
                <a:gd name="connsiteX16" fmla="*/ 43168 w 562182"/>
                <a:gd name="connsiteY16" fmla="*/ 142570 h 563665"/>
                <a:gd name="connsiteX17" fmla="*/ 166830 w 562182"/>
                <a:gd name="connsiteY17" fmla="*/ 34538 h 563665"/>
                <a:gd name="connsiteX18" fmla="*/ 367724 w 562182"/>
                <a:gd name="connsiteY18" fmla="*/ 35457 h 563665"/>
                <a:gd name="connsiteX19" fmla="*/ 411396 w 562182"/>
                <a:gd name="connsiteY19" fmla="*/ 104873 h 563665"/>
                <a:gd name="connsiteX20" fmla="*/ 421050 w 562182"/>
                <a:gd name="connsiteY20" fmla="*/ 115447 h 563665"/>
                <a:gd name="connsiteX21" fmla="*/ 526324 w 562182"/>
                <a:gd name="connsiteY21" fmla="*/ 200953 h 563665"/>
                <a:gd name="connsiteX22" fmla="*/ 558044 w 562182"/>
                <a:gd name="connsiteY22" fmla="*/ 382079 h 563665"/>
                <a:gd name="connsiteX23" fmla="*/ 562182 w 562182"/>
                <a:gd name="connsiteY23" fmla="*/ 401387 h 56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182" h="563665">
                  <a:moveTo>
                    <a:pt x="562182" y="401387"/>
                  </a:moveTo>
                  <a:cubicBezTo>
                    <a:pt x="555745" y="418396"/>
                    <a:pt x="549769" y="435865"/>
                    <a:pt x="549769" y="454713"/>
                  </a:cubicBezTo>
                  <a:cubicBezTo>
                    <a:pt x="541035" y="440922"/>
                    <a:pt x="539656" y="424832"/>
                    <a:pt x="535058" y="409662"/>
                  </a:cubicBezTo>
                  <a:cubicBezTo>
                    <a:pt x="516210" y="346681"/>
                    <a:pt x="496903" y="284620"/>
                    <a:pt x="460126" y="229455"/>
                  </a:cubicBezTo>
                  <a:cubicBezTo>
                    <a:pt x="423349" y="175209"/>
                    <a:pt x="383354" y="165555"/>
                    <a:pt x="325430" y="197735"/>
                  </a:cubicBezTo>
                  <a:cubicBezTo>
                    <a:pt x="302445" y="210607"/>
                    <a:pt x="279459" y="223019"/>
                    <a:pt x="257393" y="236810"/>
                  </a:cubicBezTo>
                  <a:cubicBezTo>
                    <a:pt x="221996" y="258417"/>
                    <a:pt x="183840" y="265772"/>
                    <a:pt x="142925" y="262554"/>
                  </a:cubicBezTo>
                  <a:cubicBezTo>
                    <a:pt x="131433" y="261635"/>
                    <a:pt x="120399" y="260256"/>
                    <a:pt x="108907" y="260256"/>
                  </a:cubicBezTo>
                  <a:cubicBezTo>
                    <a:pt x="87300" y="260256"/>
                    <a:pt x="72130" y="270829"/>
                    <a:pt x="65234" y="291516"/>
                  </a:cubicBezTo>
                  <a:cubicBezTo>
                    <a:pt x="56040" y="318179"/>
                    <a:pt x="54201" y="346222"/>
                    <a:pt x="53741" y="373804"/>
                  </a:cubicBezTo>
                  <a:cubicBezTo>
                    <a:pt x="52362" y="433107"/>
                    <a:pt x="55121" y="492410"/>
                    <a:pt x="61097" y="551253"/>
                  </a:cubicBezTo>
                  <a:cubicBezTo>
                    <a:pt x="61557" y="554930"/>
                    <a:pt x="62936" y="558608"/>
                    <a:pt x="59258" y="563665"/>
                  </a:cubicBezTo>
                  <a:cubicBezTo>
                    <a:pt x="49604" y="540679"/>
                    <a:pt x="43628" y="516774"/>
                    <a:pt x="27538" y="497926"/>
                  </a:cubicBezTo>
                  <a:cubicBezTo>
                    <a:pt x="19263" y="455633"/>
                    <a:pt x="5472" y="414718"/>
                    <a:pt x="415" y="371965"/>
                  </a:cubicBezTo>
                  <a:cubicBezTo>
                    <a:pt x="-2803" y="343923"/>
                    <a:pt x="13747" y="320707"/>
                    <a:pt x="15126" y="292435"/>
                  </a:cubicBezTo>
                  <a:cubicBezTo>
                    <a:pt x="16505" y="264163"/>
                    <a:pt x="4016" y="227309"/>
                    <a:pt x="8690" y="202332"/>
                  </a:cubicBezTo>
                  <a:cubicBezTo>
                    <a:pt x="12827" y="178427"/>
                    <a:pt x="25699" y="158660"/>
                    <a:pt x="43168" y="142570"/>
                  </a:cubicBezTo>
                  <a:cubicBezTo>
                    <a:pt x="83623" y="105793"/>
                    <a:pt x="123158" y="67637"/>
                    <a:pt x="166830" y="34538"/>
                  </a:cubicBezTo>
                  <a:cubicBezTo>
                    <a:pt x="227972" y="-11893"/>
                    <a:pt x="307502" y="-11433"/>
                    <a:pt x="367724" y="35457"/>
                  </a:cubicBezTo>
                  <a:cubicBezTo>
                    <a:pt x="390709" y="53386"/>
                    <a:pt x="404501" y="76831"/>
                    <a:pt x="411396" y="104873"/>
                  </a:cubicBezTo>
                  <a:cubicBezTo>
                    <a:pt x="412776" y="110850"/>
                    <a:pt x="412776" y="116366"/>
                    <a:pt x="421050" y="115447"/>
                  </a:cubicBezTo>
                  <a:cubicBezTo>
                    <a:pt x="489547" y="108091"/>
                    <a:pt x="509774" y="145328"/>
                    <a:pt x="526324" y="200953"/>
                  </a:cubicBezTo>
                  <a:cubicBezTo>
                    <a:pt x="543793" y="259796"/>
                    <a:pt x="551148" y="320937"/>
                    <a:pt x="558044" y="382079"/>
                  </a:cubicBezTo>
                  <a:cubicBezTo>
                    <a:pt x="558963" y="388515"/>
                    <a:pt x="557584" y="395870"/>
                    <a:pt x="562182" y="4013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CD8661-0BE9-4D7C-8384-10CA7C5C2D13}"/>
                </a:ext>
              </a:extLst>
            </p:cNvPr>
            <p:cNvSpPr/>
            <p:nvPr/>
          </p:nvSpPr>
          <p:spPr>
            <a:xfrm rot="266163">
              <a:off x="10007485" y="4087818"/>
              <a:ext cx="378659" cy="282321"/>
            </a:xfrm>
            <a:custGeom>
              <a:avLst/>
              <a:gdLst>
                <a:gd name="connsiteX0" fmla="*/ 193682 w 378659"/>
                <a:gd name="connsiteY0" fmla="*/ 101932 h 282321"/>
                <a:gd name="connsiteX1" fmla="*/ 249307 w 378659"/>
                <a:gd name="connsiteY1" fmla="*/ 72051 h 282321"/>
                <a:gd name="connsiteX2" fmla="*/ 308609 w 378659"/>
                <a:gd name="connsiteY2" fmla="*/ 10909 h 282321"/>
                <a:gd name="connsiteX3" fmla="*/ 363775 w 378659"/>
                <a:gd name="connsiteY3" fmla="*/ 27918 h 282321"/>
                <a:gd name="connsiteX4" fmla="*/ 377566 w 378659"/>
                <a:gd name="connsiteY4" fmla="*/ 145604 h 282321"/>
                <a:gd name="connsiteX5" fmla="*/ 368831 w 378659"/>
                <a:gd name="connsiteY5" fmla="*/ 195713 h 282321"/>
                <a:gd name="connsiteX6" fmla="*/ 317344 w 378659"/>
                <a:gd name="connsiteY6" fmla="*/ 221456 h 282321"/>
                <a:gd name="connsiteX7" fmla="*/ 248387 w 378659"/>
                <a:gd name="connsiteY7" fmla="*/ 181462 h 282321"/>
                <a:gd name="connsiteX8" fmla="*/ 215748 w 378659"/>
                <a:gd name="connsiteY8" fmla="*/ 173187 h 282321"/>
                <a:gd name="connsiteX9" fmla="*/ 185407 w 378659"/>
                <a:gd name="connsiteY9" fmla="*/ 177784 h 282321"/>
                <a:gd name="connsiteX10" fmla="*/ 171156 w 378659"/>
                <a:gd name="connsiteY10" fmla="*/ 188357 h 282321"/>
                <a:gd name="connsiteX11" fmla="*/ 104498 w 378659"/>
                <a:gd name="connsiteY11" fmla="*/ 265589 h 282321"/>
                <a:gd name="connsiteX12" fmla="*/ 26347 w 378659"/>
                <a:gd name="connsiteY12" fmla="*/ 248580 h 282321"/>
                <a:gd name="connsiteX13" fmla="*/ 1523 w 378659"/>
                <a:gd name="connsiteY13" fmla="*/ 102851 h 282321"/>
                <a:gd name="connsiteX14" fmla="*/ 54389 w 378659"/>
                <a:gd name="connsiteY14" fmla="*/ 68373 h 282321"/>
                <a:gd name="connsiteX15" fmla="*/ 133460 w 378659"/>
                <a:gd name="connsiteY15" fmla="*/ 103311 h 282321"/>
                <a:gd name="connsiteX16" fmla="*/ 182649 w 378659"/>
                <a:gd name="connsiteY16" fmla="*/ 105150 h 282321"/>
                <a:gd name="connsiteX17" fmla="*/ 193682 w 378659"/>
                <a:gd name="connsiteY17" fmla="*/ 101932 h 28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8659" h="282321">
                  <a:moveTo>
                    <a:pt x="193682" y="101932"/>
                  </a:moveTo>
                  <a:cubicBezTo>
                    <a:pt x="216208" y="99633"/>
                    <a:pt x="235056" y="92278"/>
                    <a:pt x="249307" y="72051"/>
                  </a:cubicBezTo>
                  <a:cubicBezTo>
                    <a:pt x="265396" y="48605"/>
                    <a:pt x="285164" y="27918"/>
                    <a:pt x="308609" y="10909"/>
                  </a:cubicBezTo>
                  <a:cubicBezTo>
                    <a:pt x="334813" y="-7939"/>
                    <a:pt x="353201" y="-2423"/>
                    <a:pt x="363775" y="27918"/>
                  </a:cubicBezTo>
                  <a:cubicBezTo>
                    <a:pt x="377106" y="66074"/>
                    <a:pt x="380784" y="105609"/>
                    <a:pt x="377566" y="145604"/>
                  </a:cubicBezTo>
                  <a:cubicBezTo>
                    <a:pt x="376187" y="162614"/>
                    <a:pt x="374808" y="179623"/>
                    <a:pt x="368831" y="195713"/>
                  </a:cubicBezTo>
                  <a:cubicBezTo>
                    <a:pt x="358718" y="222836"/>
                    <a:pt x="344927" y="230191"/>
                    <a:pt x="317344" y="221456"/>
                  </a:cubicBezTo>
                  <a:cubicBezTo>
                    <a:pt x="291140" y="213641"/>
                    <a:pt x="269994" y="197092"/>
                    <a:pt x="248387" y="181462"/>
                  </a:cubicBezTo>
                  <a:cubicBezTo>
                    <a:pt x="237814" y="173647"/>
                    <a:pt x="228160" y="169969"/>
                    <a:pt x="215748" y="173187"/>
                  </a:cubicBezTo>
                  <a:cubicBezTo>
                    <a:pt x="205634" y="175485"/>
                    <a:pt x="195521" y="176405"/>
                    <a:pt x="185407" y="177784"/>
                  </a:cubicBezTo>
                  <a:cubicBezTo>
                    <a:pt x="178511" y="178703"/>
                    <a:pt x="174834" y="182381"/>
                    <a:pt x="171156" y="188357"/>
                  </a:cubicBezTo>
                  <a:cubicBezTo>
                    <a:pt x="153227" y="217779"/>
                    <a:pt x="131161" y="243982"/>
                    <a:pt x="104498" y="265589"/>
                  </a:cubicBezTo>
                  <a:cubicBezTo>
                    <a:pt x="71399" y="292712"/>
                    <a:pt x="45195" y="286735"/>
                    <a:pt x="26347" y="248580"/>
                  </a:cubicBezTo>
                  <a:cubicBezTo>
                    <a:pt x="3821" y="202608"/>
                    <a:pt x="-3534" y="153419"/>
                    <a:pt x="1523" y="102851"/>
                  </a:cubicBezTo>
                  <a:cubicBezTo>
                    <a:pt x="4281" y="74349"/>
                    <a:pt x="25428" y="61017"/>
                    <a:pt x="54389" y="68373"/>
                  </a:cubicBezTo>
                  <a:cubicBezTo>
                    <a:pt x="82892" y="75728"/>
                    <a:pt x="109095" y="88140"/>
                    <a:pt x="133460" y="103311"/>
                  </a:cubicBezTo>
                  <a:cubicBezTo>
                    <a:pt x="150469" y="113884"/>
                    <a:pt x="165639" y="114344"/>
                    <a:pt x="182649" y="105150"/>
                  </a:cubicBezTo>
                  <a:cubicBezTo>
                    <a:pt x="186786" y="106069"/>
                    <a:pt x="190464" y="105150"/>
                    <a:pt x="193682" y="101932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BFAC680C-0FAC-96F1-0577-EACB9459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27" y="1933208"/>
            <a:ext cx="5996235" cy="20397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2761593-8C2D-8589-34E5-B6A2CE2C3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672" y="4343797"/>
            <a:ext cx="3490305" cy="16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061" y="122550"/>
            <a:ext cx="11573197" cy="1248613"/>
          </a:xfrm>
        </p:spPr>
        <p:txBody>
          <a:bodyPr/>
          <a:lstStyle/>
          <a:p>
            <a:r>
              <a:rPr lang="en-US" dirty="0">
                <a:solidFill>
                  <a:srgbClr val="FF9F66"/>
                </a:solidFill>
                <a:latin typeface="Comic Sans MS" panose="030F0702030302020204" pitchFamily="66" charset="0"/>
              </a:rPr>
              <a:t>Calculate the total revenue generated from pizza sales.</a:t>
            </a:r>
          </a:p>
        </p:txBody>
      </p:sp>
      <p:grpSp>
        <p:nvGrpSpPr>
          <p:cNvPr id="24" name="Graphic 3">
            <a:extLst>
              <a:ext uri="{FF2B5EF4-FFF2-40B4-BE49-F238E27FC236}">
                <a16:creationId xmlns:a16="http://schemas.microsoft.com/office/drawing/2014/main" id="{1755561B-12E9-4FEC-880B-D52B85F7B5AA}"/>
              </a:ext>
            </a:extLst>
          </p:cNvPr>
          <p:cNvGrpSpPr/>
          <p:nvPr/>
        </p:nvGrpSpPr>
        <p:grpSpPr>
          <a:xfrm rot="7200000">
            <a:off x="10872550" y="1380651"/>
            <a:ext cx="772862" cy="1069395"/>
            <a:chOff x="6352372" y="2323623"/>
            <a:chExt cx="1670356" cy="2311241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98EED6-8937-4F71-BD37-B72AAE5BC0FC}"/>
                </a:ext>
              </a:extLst>
            </p:cNvPr>
            <p:cNvSpPr/>
            <p:nvPr/>
          </p:nvSpPr>
          <p:spPr>
            <a:xfrm>
              <a:off x="6352372" y="2323623"/>
              <a:ext cx="1670356" cy="409098"/>
            </a:xfrm>
            <a:custGeom>
              <a:avLst/>
              <a:gdLst>
                <a:gd name="connsiteX0" fmla="*/ 1484078 w 1670356"/>
                <a:gd name="connsiteY0" fmla="*/ 1429 h 409098"/>
                <a:gd name="connsiteX1" fmla="*/ 184868 w 1670356"/>
                <a:gd name="connsiteY1" fmla="*/ 1429 h 409098"/>
                <a:gd name="connsiteX2" fmla="*/ 4846 w 1670356"/>
                <a:gd name="connsiteY2" fmla="*/ 233839 h 409098"/>
                <a:gd name="connsiteX3" fmla="*/ 68663 w 1670356"/>
                <a:gd name="connsiteY3" fmla="*/ 403384 h 409098"/>
                <a:gd name="connsiteX4" fmla="*/ 355366 w 1670356"/>
                <a:gd name="connsiteY4" fmla="*/ 211931 h 409098"/>
                <a:gd name="connsiteX5" fmla="*/ 1350728 w 1670356"/>
                <a:gd name="connsiteY5" fmla="*/ 211931 h 409098"/>
                <a:gd name="connsiteX6" fmla="*/ 1599330 w 1670356"/>
                <a:gd name="connsiteY6" fmla="*/ 409099 h 409098"/>
                <a:gd name="connsiteX7" fmla="*/ 1653623 w 1670356"/>
                <a:gd name="connsiteY7" fmla="*/ 274796 h 409098"/>
                <a:gd name="connsiteX8" fmla="*/ 1666958 w 1670356"/>
                <a:gd name="connsiteY8" fmla="*/ 229076 h 409098"/>
                <a:gd name="connsiteX9" fmla="*/ 1484078 w 1670356"/>
                <a:gd name="connsiteY9" fmla="*/ 1429 h 40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0356" h="409098">
                  <a:moveTo>
                    <a:pt x="1484078" y="1429"/>
                  </a:moveTo>
                  <a:cubicBezTo>
                    <a:pt x="1050691" y="-476"/>
                    <a:pt x="617303" y="-476"/>
                    <a:pt x="184868" y="1429"/>
                  </a:cubicBezTo>
                  <a:cubicBezTo>
                    <a:pt x="64853" y="1429"/>
                    <a:pt x="-21825" y="115729"/>
                    <a:pt x="4846" y="233839"/>
                  </a:cubicBezTo>
                  <a:cubicBezTo>
                    <a:pt x="18181" y="291941"/>
                    <a:pt x="45803" y="345281"/>
                    <a:pt x="68663" y="403384"/>
                  </a:cubicBezTo>
                  <a:cubicBezTo>
                    <a:pt x="136291" y="230029"/>
                    <a:pt x="163913" y="211931"/>
                    <a:pt x="355366" y="211931"/>
                  </a:cubicBezTo>
                  <a:cubicBezTo>
                    <a:pt x="686835" y="211931"/>
                    <a:pt x="1018305" y="211931"/>
                    <a:pt x="1350728" y="211931"/>
                  </a:cubicBezTo>
                  <a:cubicBezTo>
                    <a:pt x="1504080" y="211931"/>
                    <a:pt x="1563135" y="257651"/>
                    <a:pt x="1599330" y="409099"/>
                  </a:cubicBezTo>
                  <a:cubicBezTo>
                    <a:pt x="1619333" y="360521"/>
                    <a:pt x="1636478" y="317659"/>
                    <a:pt x="1653623" y="274796"/>
                  </a:cubicBezTo>
                  <a:cubicBezTo>
                    <a:pt x="1659338" y="260509"/>
                    <a:pt x="1663148" y="244316"/>
                    <a:pt x="1666958" y="229076"/>
                  </a:cubicBezTo>
                  <a:cubicBezTo>
                    <a:pt x="1688866" y="113824"/>
                    <a:pt x="1602188" y="1429"/>
                    <a:pt x="1484078" y="14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897111-073E-4E35-95EA-10CE5D2D3478}"/>
                </a:ext>
              </a:extLst>
            </p:cNvPr>
            <p:cNvSpPr/>
            <p:nvPr/>
          </p:nvSpPr>
          <p:spPr>
            <a:xfrm>
              <a:off x="6486963" y="2658004"/>
              <a:ext cx="1397091" cy="1976860"/>
            </a:xfrm>
            <a:custGeom>
              <a:avLst/>
              <a:gdLst>
                <a:gd name="connsiteX0" fmla="*/ 1186610 w 1397091"/>
                <a:gd name="connsiteY0" fmla="*/ 423 h 1976860"/>
                <a:gd name="connsiteX1" fmla="*/ 819897 w 1397091"/>
                <a:gd name="connsiteY1" fmla="*/ 423 h 1976860"/>
                <a:gd name="connsiteX2" fmla="*/ 200772 w 1397091"/>
                <a:gd name="connsiteY2" fmla="*/ 1376 h 1976860"/>
                <a:gd name="connsiteX3" fmla="*/ 15987 w 1397091"/>
                <a:gd name="connsiteY3" fmla="*/ 275696 h 1976860"/>
                <a:gd name="connsiteX4" fmla="*/ 56944 w 1397091"/>
                <a:gd name="connsiteY4" fmla="*/ 376661 h 1976860"/>
                <a:gd name="connsiteX5" fmla="*/ 317930 w 1397091"/>
                <a:gd name="connsiteY5" fmla="*/ 1037696 h 1976860"/>
                <a:gd name="connsiteX6" fmla="*/ 537957 w 1397091"/>
                <a:gd name="connsiteY6" fmla="*/ 1583478 h 1976860"/>
                <a:gd name="connsiteX7" fmla="*/ 695119 w 1397091"/>
                <a:gd name="connsiteY7" fmla="*/ 1976861 h 1976860"/>
                <a:gd name="connsiteX8" fmla="*/ 702739 w 1397091"/>
                <a:gd name="connsiteY8" fmla="*/ 1974003 h 1976860"/>
                <a:gd name="connsiteX9" fmla="*/ 1039924 w 1397091"/>
                <a:gd name="connsiteY9" fmla="*/ 1131993 h 1976860"/>
                <a:gd name="connsiteX10" fmla="*/ 1025637 w 1397091"/>
                <a:gd name="connsiteY10" fmla="*/ 1091988 h 1976860"/>
                <a:gd name="connsiteX11" fmla="*/ 946580 w 1397091"/>
                <a:gd name="connsiteY11" fmla="*/ 860531 h 1976860"/>
                <a:gd name="connsiteX12" fmla="*/ 1160892 w 1397091"/>
                <a:gd name="connsiteY12" fmla="*/ 742421 h 1976860"/>
                <a:gd name="connsiteX13" fmla="*/ 1207564 w 1397091"/>
                <a:gd name="connsiteY13" fmla="*/ 712893 h 1976860"/>
                <a:gd name="connsiteX14" fmla="*/ 1298052 w 1397091"/>
                <a:gd name="connsiteY14" fmla="*/ 493818 h 1976860"/>
                <a:gd name="connsiteX15" fmla="*/ 1379014 w 1397091"/>
                <a:gd name="connsiteY15" fmla="*/ 281411 h 1976860"/>
                <a:gd name="connsiteX16" fmla="*/ 1186610 w 1397091"/>
                <a:gd name="connsiteY16" fmla="*/ 423 h 1976860"/>
                <a:gd name="connsiteX17" fmla="*/ 428419 w 1397091"/>
                <a:gd name="connsiteY17" fmla="*/ 477626 h 1976860"/>
                <a:gd name="connsiteX18" fmla="*/ 236014 w 1397091"/>
                <a:gd name="connsiteY18" fmla="*/ 284268 h 1976860"/>
                <a:gd name="connsiteX19" fmla="*/ 428419 w 1397091"/>
                <a:gd name="connsiteY19" fmla="*/ 94721 h 1976860"/>
                <a:gd name="connsiteX20" fmla="*/ 620824 w 1397091"/>
                <a:gd name="connsiteY20" fmla="*/ 289031 h 1976860"/>
                <a:gd name="connsiteX21" fmla="*/ 428419 w 1397091"/>
                <a:gd name="connsiteY21" fmla="*/ 477626 h 1976860"/>
                <a:gd name="connsiteX22" fmla="*/ 628444 w 1397091"/>
                <a:gd name="connsiteY22" fmla="*/ 953876 h 1976860"/>
                <a:gd name="connsiteX23" fmla="*/ 557960 w 1397091"/>
                <a:gd name="connsiteY23" fmla="*/ 887201 h 1976860"/>
                <a:gd name="connsiteX24" fmla="*/ 626539 w 1397091"/>
                <a:gd name="connsiteY24" fmla="*/ 817668 h 1976860"/>
                <a:gd name="connsiteX25" fmla="*/ 697977 w 1397091"/>
                <a:gd name="connsiteY25" fmla="*/ 884343 h 1976860"/>
                <a:gd name="connsiteX26" fmla="*/ 628444 w 1397091"/>
                <a:gd name="connsiteY26" fmla="*/ 953876 h 1976860"/>
                <a:gd name="connsiteX27" fmla="*/ 784655 w 1397091"/>
                <a:gd name="connsiteY27" fmla="*/ 1270106 h 1976860"/>
                <a:gd name="connsiteX28" fmla="*/ 737030 w 1397091"/>
                <a:gd name="connsiteY28" fmla="*/ 1224386 h 1976860"/>
                <a:gd name="connsiteX29" fmla="*/ 784655 w 1397091"/>
                <a:gd name="connsiteY29" fmla="*/ 1177713 h 1976860"/>
                <a:gd name="connsiteX30" fmla="*/ 830374 w 1397091"/>
                <a:gd name="connsiteY30" fmla="*/ 1226291 h 1976860"/>
                <a:gd name="connsiteX31" fmla="*/ 784655 w 1397091"/>
                <a:gd name="connsiteY31" fmla="*/ 1270106 h 1976860"/>
                <a:gd name="connsiteX32" fmla="*/ 915147 w 1397091"/>
                <a:gd name="connsiteY32" fmla="*/ 565256 h 1976860"/>
                <a:gd name="connsiteX33" fmla="*/ 806562 w 1397091"/>
                <a:gd name="connsiteY33" fmla="*/ 457623 h 1976860"/>
                <a:gd name="connsiteX34" fmla="*/ 914194 w 1397091"/>
                <a:gd name="connsiteY34" fmla="*/ 351896 h 1976860"/>
                <a:gd name="connsiteX35" fmla="*/ 1022780 w 1397091"/>
                <a:gd name="connsiteY35" fmla="*/ 460481 h 1976860"/>
                <a:gd name="connsiteX36" fmla="*/ 915147 w 1397091"/>
                <a:gd name="connsiteY36" fmla="*/ 565256 h 19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97091" h="1976860">
                  <a:moveTo>
                    <a:pt x="1186610" y="423"/>
                  </a:moveTo>
                  <a:cubicBezTo>
                    <a:pt x="1064689" y="-529"/>
                    <a:pt x="941817" y="423"/>
                    <a:pt x="819897" y="423"/>
                  </a:cubicBezTo>
                  <a:cubicBezTo>
                    <a:pt x="613205" y="423"/>
                    <a:pt x="407464" y="-529"/>
                    <a:pt x="200772" y="1376"/>
                  </a:cubicBezTo>
                  <a:cubicBezTo>
                    <a:pt x="51229" y="2328"/>
                    <a:pt x="-38306" y="136631"/>
                    <a:pt x="15987" y="275696"/>
                  </a:cubicBezTo>
                  <a:cubicBezTo>
                    <a:pt x="29322" y="309986"/>
                    <a:pt x="43609" y="343323"/>
                    <a:pt x="56944" y="376661"/>
                  </a:cubicBezTo>
                  <a:cubicBezTo>
                    <a:pt x="143622" y="596688"/>
                    <a:pt x="231252" y="817668"/>
                    <a:pt x="317930" y="1037696"/>
                  </a:cubicBezTo>
                  <a:cubicBezTo>
                    <a:pt x="391272" y="1219623"/>
                    <a:pt x="464614" y="1401551"/>
                    <a:pt x="537957" y="1583478"/>
                  </a:cubicBezTo>
                  <a:cubicBezTo>
                    <a:pt x="590344" y="1714923"/>
                    <a:pt x="642732" y="1846368"/>
                    <a:pt x="695119" y="1976861"/>
                  </a:cubicBezTo>
                  <a:cubicBezTo>
                    <a:pt x="700835" y="1974956"/>
                    <a:pt x="702739" y="1974956"/>
                    <a:pt x="702739" y="1974003"/>
                  </a:cubicBezTo>
                  <a:cubicBezTo>
                    <a:pt x="815135" y="1693016"/>
                    <a:pt x="926577" y="1412981"/>
                    <a:pt x="1039924" y="1131993"/>
                  </a:cubicBezTo>
                  <a:cubicBezTo>
                    <a:pt x="1048497" y="1111038"/>
                    <a:pt x="1042782" y="1103418"/>
                    <a:pt x="1025637" y="1091988"/>
                  </a:cubicBezTo>
                  <a:cubicBezTo>
                    <a:pt x="942769" y="1035791"/>
                    <a:pt x="913242" y="946256"/>
                    <a:pt x="946580" y="860531"/>
                  </a:cubicBezTo>
                  <a:cubicBezTo>
                    <a:pt x="979917" y="773853"/>
                    <a:pt x="1060880" y="727181"/>
                    <a:pt x="1160892" y="742421"/>
                  </a:cubicBezTo>
                  <a:cubicBezTo>
                    <a:pt x="1190419" y="747183"/>
                    <a:pt x="1198039" y="736706"/>
                    <a:pt x="1207564" y="712893"/>
                  </a:cubicBezTo>
                  <a:cubicBezTo>
                    <a:pt x="1236139" y="639551"/>
                    <a:pt x="1267572" y="567161"/>
                    <a:pt x="1298052" y="493818"/>
                  </a:cubicBezTo>
                  <a:cubicBezTo>
                    <a:pt x="1324722" y="423333"/>
                    <a:pt x="1351392" y="351896"/>
                    <a:pt x="1379014" y="281411"/>
                  </a:cubicBezTo>
                  <a:cubicBezTo>
                    <a:pt x="1437117" y="129963"/>
                    <a:pt x="1350439" y="1376"/>
                    <a:pt x="1186610" y="423"/>
                  </a:cubicBezTo>
                  <a:close/>
                  <a:moveTo>
                    <a:pt x="428419" y="477626"/>
                  </a:moveTo>
                  <a:cubicBezTo>
                    <a:pt x="320787" y="477626"/>
                    <a:pt x="234110" y="390948"/>
                    <a:pt x="236014" y="284268"/>
                  </a:cubicBezTo>
                  <a:cubicBezTo>
                    <a:pt x="237919" y="180446"/>
                    <a:pt x="324597" y="94721"/>
                    <a:pt x="428419" y="94721"/>
                  </a:cubicBezTo>
                  <a:cubicBezTo>
                    <a:pt x="534147" y="94721"/>
                    <a:pt x="622730" y="184256"/>
                    <a:pt x="620824" y="289031"/>
                  </a:cubicBezTo>
                  <a:cubicBezTo>
                    <a:pt x="618919" y="394758"/>
                    <a:pt x="534147" y="477626"/>
                    <a:pt x="428419" y="477626"/>
                  </a:cubicBezTo>
                  <a:close/>
                  <a:moveTo>
                    <a:pt x="628444" y="953876"/>
                  </a:moveTo>
                  <a:cubicBezTo>
                    <a:pt x="590344" y="954828"/>
                    <a:pt x="557960" y="924348"/>
                    <a:pt x="557960" y="887201"/>
                  </a:cubicBezTo>
                  <a:cubicBezTo>
                    <a:pt x="557007" y="849101"/>
                    <a:pt x="587487" y="818621"/>
                    <a:pt x="626539" y="817668"/>
                  </a:cubicBezTo>
                  <a:cubicBezTo>
                    <a:pt x="665592" y="816716"/>
                    <a:pt x="697024" y="847196"/>
                    <a:pt x="697977" y="884343"/>
                  </a:cubicBezTo>
                  <a:cubicBezTo>
                    <a:pt x="697977" y="922443"/>
                    <a:pt x="666544" y="953876"/>
                    <a:pt x="628444" y="953876"/>
                  </a:cubicBezTo>
                  <a:close/>
                  <a:moveTo>
                    <a:pt x="784655" y="1270106"/>
                  </a:moveTo>
                  <a:cubicBezTo>
                    <a:pt x="755127" y="1270106"/>
                    <a:pt x="737030" y="1254866"/>
                    <a:pt x="737030" y="1224386"/>
                  </a:cubicBezTo>
                  <a:cubicBezTo>
                    <a:pt x="737030" y="1193906"/>
                    <a:pt x="756080" y="1180571"/>
                    <a:pt x="784655" y="1177713"/>
                  </a:cubicBezTo>
                  <a:cubicBezTo>
                    <a:pt x="814182" y="1180571"/>
                    <a:pt x="832280" y="1197716"/>
                    <a:pt x="830374" y="1226291"/>
                  </a:cubicBezTo>
                  <a:cubicBezTo>
                    <a:pt x="829422" y="1252008"/>
                    <a:pt x="813230" y="1270106"/>
                    <a:pt x="784655" y="1270106"/>
                  </a:cubicBezTo>
                  <a:close/>
                  <a:moveTo>
                    <a:pt x="915147" y="565256"/>
                  </a:moveTo>
                  <a:cubicBezTo>
                    <a:pt x="855139" y="565256"/>
                    <a:pt x="804657" y="516678"/>
                    <a:pt x="806562" y="457623"/>
                  </a:cubicBezTo>
                  <a:cubicBezTo>
                    <a:pt x="807514" y="401426"/>
                    <a:pt x="857044" y="352848"/>
                    <a:pt x="914194" y="351896"/>
                  </a:cubicBezTo>
                  <a:cubicBezTo>
                    <a:pt x="973249" y="351896"/>
                    <a:pt x="1023732" y="401426"/>
                    <a:pt x="1022780" y="460481"/>
                  </a:cubicBezTo>
                  <a:cubicBezTo>
                    <a:pt x="1021827" y="518583"/>
                    <a:pt x="973249" y="565256"/>
                    <a:pt x="915147" y="5652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E9E5C5-9C5F-5D3F-A22D-26D2A91B7937}"/>
              </a:ext>
            </a:extLst>
          </p:cNvPr>
          <p:cNvGrpSpPr/>
          <p:nvPr/>
        </p:nvGrpSpPr>
        <p:grpSpPr>
          <a:xfrm>
            <a:off x="63494" y="996427"/>
            <a:ext cx="2894367" cy="5642798"/>
            <a:chOff x="7731116" y="-159093"/>
            <a:chExt cx="1859025" cy="3624317"/>
          </a:xfrm>
        </p:grpSpPr>
        <p:sp>
          <p:nvSpPr>
            <p:cNvPr id="27" name="Graphic 20">
              <a:extLst>
                <a:ext uri="{FF2B5EF4-FFF2-40B4-BE49-F238E27FC236}">
                  <a16:creationId xmlns:a16="http://schemas.microsoft.com/office/drawing/2014/main" id="{F80C0397-8ADA-ADC2-B53C-6B46E8F54955}"/>
                </a:ext>
              </a:extLst>
            </p:cNvPr>
            <p:cNvSpPr/>
            <p:nvPr/>
          </p:nvSpPr>
          <p:spPr>
            <a:xfrm>
              <a:off x="7731116" y="-159093"/>
              <a:ext cx="1859025" cy="3624317"/>
            </a:xfrm>
            <a:custGeom>
              <a:avLst/>
              <a:gdLst>
                <a:gd name="connsiteX0" fmla="*/ 1109922 w 1133475"/>
                <a:gd name="connsiteY0" fmla="*/ 750223 h 2209800"/>
                <a:gd name="connsiteX1" fmla="*/ 806075 w 1133475"/>
                <a:gd name="connsiteY1" fmla="*/ 754033 h 2209800"/>
                <a:gd name="connsiteX2" fmla="*/ 882275 w 1133475"/>
                <a:gd name="connsiteY2" fmla="*/ 799753 h 2209800"/>
                <a:gd name="connsiteX3" fmla="*/ 781310 w 1133475"/>
                <a:gd name="connsiteY3" fmla="*/ 832138 h 2209800"/>
                <a:gd name="connsiteX4" fmla="*/ 643197 w 1133475"/>
                <a:gd name="connsiteY4" fmla="*/ 733078 h 2209800"/>
                <a:gd name="connsiteX5" fmla="*/ 586047 w 1133475"/>
                <a:gd name="connsiteY5" fmla="*/ 523528 h 2209800"/>
                <a:gd name="connsiteX6" fmla="*/ 522230 w 1133475"/>
                <a:gd name="connsiteY6" fmla="*/ 442566 h 2209800"/>
                <a:gd name="connsiteX7" fmla="*/ 523182 w 1133475"/>
                <a:gd name="connsiteY7" fmla="*/ 442566 h 2209800"/>
                <a:gd name="connsiteX8" fmla="*/ 558425 w 1133475"/>
                <a:gd name="connsiteY8" fmla="*/ 395893 h 2209800"/>
                <a:gd name="connsiteX9" fmla="*/ 566997 w 1133475"/>
                <a:gd name="connsiteY9" fmla="*/ 383511 h 2209800"/>
                <a:gd name="connsiteX10" fmla="*/ 585095 w 1133475"/>
                <a:gd name="connsiteY10" fmla="*/ 318741 h 2209800"/>
                <a:gd name="connsiteX11" fmla="*/ 596525 w 1133475"/>
                <a:gd name="connsiteY11" fmla="*/ 54898 h 2209800"/>
                <a:gd name="connsiteX12" fmla="*/ 576522 w 1133475"/>
                <a:gd name="connsiteY12" fmla="*/ 26323 h 2209800"/>
                <a:gd name="connsiteX13" fmla="*/ 433647 w 1133475"/>
                <a:gd name="connsiteY13" fmla="*/ 87283 h 2209800"/>
                <a:gd name="connsiteX14" fmla="*/ 405072 w 1133475"/>
                <a:gd name="connsiteY14" fmla="*/ 176818 h 2209800"/>
                <a:gd name="connsiteX15" fmla="*/ 371735 w 1133475"/>
                <a:gd name="connsiteY15" fmla="*/ 336838 h 2209800"/>
                <a:gd name="connsiteX16" fmla="*/ 401262 w 1133475"/>
                <a:gd name="connsiteY16" fmla="*/ 420658 h 2209800"/>
                <a:gd name="connsiteX17" fmla="*/ 320300 w 1133475"/>
                <a:gd name="connsiteY17" fmla="*/ 492096 h 2209800"/>
                <a:gd name="connsiteX18" fmla="*/ 20262 w 1133475"/>
                <a:gd name="connsiteY18" fmla="*/ 750223 h 2209800"/>
                <a:gd name="connsiteX19" fmla="*/ 26930 w 1133475"/>
                <a:gd name="connsiteY19" fmla="*/ 830233 h 2209800"/>
                <a:gd name="connsiteX20" fmla="*/ 275532 w 1133475"/>
                <a:gd name="connsiteY20" fmla="*/ 939771 h 2209800"/>
                <a:gd name="connsiteX21" fmla="*/ 307917 w 1133475"/>
                <a:gd name="connsiteY21" fmla="*/ 1035021 h 2209800"/>
                <a:gd name="connsiteX22" fmla="*/ 280295 w 1133475"/>
                <a:gd name="connsiteY22" fmla="*/ 1157893 h 2209800"/>
                <a:gd name="connsiteX23" fmla="*/ 247910 w 1133475"/>
                <a:gd name="connsiteY23" fmla="*/ 1575088 h 2209800"/>
                <a:gd name="connsiteX24" fmla="*/ 246005 w 1133475"/>
                <a:gd name="connsiteY24" fmla="*/ 1602711 h 2209800"/>
                <a:gd name="connsiteX25" fmla="*/ 271722 w 1133475"/>
                <a:gd name="connsiteY25" fmla="*/ 1602711 h 2209800"/>
                <a:gd name="connsiteX26" fmla="*/ 275532 w 1133475"/>
                <a:gd name="connsiteY26" fmla="*/ 1858933 h 2209800"/>
                <a:gd name="connsiteX27" fmla="*/ 279342 w 1133475"/>
                <a:gd name="connsiteY27" fmla="*/ 1916083 h 2209800"/>
                <a:gd name="connsiteX28" fmla="*/ 289820 w 1133475"/>
                <a:gd name="connsiteY28" fmla="*/ 2094201 h 2209800"/>
                <a:gd name="connsiteX29" fmla="*/ 326967 w 1133475"/>
                <a:gd name="connsiteY29" fmla="*/ 2193261 h 2209800"/>
                <a:gd name="connsiteX30" fmla="*/ 423170 w 1133475"/>
                <a:gd name="connsiteY30" fmla="*/ 2189451 h 2209800"/>
                <a:gd name="connsiteX31" fmla="*/ 397452 w 1133475"/>
                <a:gd name="connsiteY31" fmla="*/ 2089438 h 2209800"/>
                <a:gd name="connsiteX32" fmla="*/ 403167 w 1133475"/>
                <a:gd name="connsiteY32" fmla="*/ 1921798 h 2209800"/>
                <a:gd name="connsiteX33" fmla="*/ 400310 w 1133475"/>
                <a:gd name="connsiteY33" fmla="*/ 1817023 h 2209800"/>
                <a:gd name="connsiteX34" fmla="*/ 421265 w 1133475"/>
                <a:gd name="connsiteY34" fmla="*/ 1603663 h 2209800"/>
                <a:gd name="connsiteX35" fmla="*/ 470795 w 1133475"/>
                <a:gd name="connsiteY35" fmla="*/ 1603663 h 2209800"/>
                <a:gd name="connsiteX36" fmla="*/ 472700 w 1133475"/>
                <a:gd name="connsiteY36" fmla="*/ 1610331 h 2209800"/>
                <a:gd name="connsiteX37" fmla="*/ 471747 w 1133475"/>
                <a:gd name="connsiteY37" fmla="*/ 1608426 h 2209800"/>
                <a:gd name="connsiteX38" fmla="*/ 473652 w 1133475"/>
                <a:gd name="connsiteY38" fmla="*/ 1851313 h 2209800"/>
                <a:gd name="connsiteX39" fmla="*/ 479367 w 1133475"/>
                <a:gd name="connsiteY39" fmla="*/ 1927513 h 2209800"/>
                <a:gd name="connsiteX40" fmla="*/ 482225 w 1133475"/>
                <a:gd name="connsiteY40" fmla="*/ 2052291 h 2209800"/>
                <a:gd name="connsiteX41" fmla="*/ 482225 w 1133475"/>
                <a:gd name="connsiteY41" fmla="*/ 2086581 h 2209800"/>
                <a:gd name="connsiteX42" fmla="*/ 533660 w 1133475"/>
                <a:gd name="connsiteY42" fmla="*/ 2124681 h 2209800"/>
                <a:gd name="connsiteX43" fmla="*/ 654627 w 1133475"/>
                <a:gd name="connsiteY43" fmla="*/ 2171353 h 2209800"/>
                <a:gd name="connsiteX44" fmla="*/ 704157 w 1133475"/>
                <a:gd name="connsiteY44" fmla="*/ 2158971 h 2209800"/>
                <a:gd name="connsiteX45" fmla="*/ 677487 w 1133475"/>
                <a:gd name="connsiteY45" fmla="*/ 2114203 h 2209800"/>
                <a:gd name="connsiteX46" fmla="*/ 601287 w 1133475"/>
                <a:gd name="connsiteY46" fmla="*/ 1846551 h 2209800"/>
                <a:gd name="connsiteX47" fmla="*/ 614622 w 1133475"/>
                <a:gd name="connsiteY47" fmla="*/ 1631286 h 2209800"/>
                <a:gd name="connsiteX48" fmla="*/ 626052 w 1133475"/>
                <a:gd name="connsiteY48" fmla="*/ 1593186 h 2209800"/>
                <a:gd name="connsiteX49" fmla="*/ 666057 w 1133475"/>
                <a:gd name="connsiteY49" fmla="*/ 1549371 h 2209800"/>
                <a:gd name="connsiteX50" fmla="*/ 634625 w 1133475"/>
                <a:gd name="connsiteY50" fmla="*/ 1023591 h 2209800"/>
                <a:gd name="connsiteX51" fmla="*/ 690822 w 1133475"/>
                <a:gd name="connsiteY51" fmla="*/ 928341 h 2209800"/>
                <a:gd name="connsiteX52" fmla="*/ 1009910 w 1133475"/>
                <a:gd name="connsiteY52" fmla="*/ 814993 h 2209800"/>
                <a:gd name="connsiteX53" fmla="*/ 1059440 w 1133475"/>
                <a:gd name="connsiteY53" fmla="*/ 800706 h 2209800"/>
                <a:gd name="connsiteX54" fmla="*/ 1115637 w 1133475"/>
                <a:gd name="connsiteY54" fmla="*/ 780703 h 2209800"/>
                <a:gd name="connsiteX55" fmla="*/ 1109922 w 1133475"/>
                <a:gd name="connsiteY55" fmla="*/ 750223 h 2209800"/>
                <a:gd name="connsiteX56" fmla="*/ 334587 w 1133475"/>
                <a:gd name="connsiteY56" fmla="*/ 871191 h 2209800"/>
                <a:gd name="connsiteX57" fmla="*/ 137420 w 1133475"/>
                <a:gd name="connsiteY57" fmla="*/ 780703 h 2209800"/>
                <a:gd name="connsiteX58" fmla="*/ 278390 w 1133475"/>
                <a:gd name="connsiteY58" fmla="*/ 688311 h 2209800"/>
                <a:gd name="connsiteX59" fmla="*/ 334587 w 1133475"/>
                <a:gd name="connsiteY59" fmla="*/ 871191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33475" h="2209800">
                  <a:moveTo>
                    <a:pt x="1109922" y="750223"/>
                  </a:moveTo>
                  <a:cubicBezTo>
                    <a:pt x="1056582" y="753081"/>
                    <a:pt x="878465" y="754033"/>
                    <a:pt x="806075" y="754033"/>
                  </a:cubicBezTo>
                  <a:cubicBezTo>
                    <a:pt x="828935" y="805468"/>
                    <a:pt x="866082" y="773083"/>
                    <a:pt x="882275" y="799753"/>
                  </a:cubicBezTo>
                  <a:cubicBezTo>
                    <a:pt x="851795" y="838806"/>
                    <a:pt x="818457" y="826423"/>
                    <a:pt x="781310" y="832138"/>
                  </a:cubicBezTo>
                  <a:cubicBezTo>
                    <a:pt x="648912" y="852141"/>
                    <a:pt x="634625" y="866428"/>
                    <a:pt x="643197" y="733078"/>
                  </a:cubicBezTo>
                  <a:cubicBezTo>
                    <a:pt x="647960" y="650211"/>
                    <a:pt x="683202" y="548293"/>
                    <a:pt x="586047" y="523528"/>
                  </a:cubicBezTo>
                  <a:cubicBezTo>
                    <a:pt x="524135" y="507336"/>
                    <a:pt x="519372" y="474951"/>
                    <a:pt x="522230" y="442566"/>
                  </a:cubicBezTo>
                  <a:cubicBezTo>
                    <a:pt x="522230" y="442566"/>
                    <a:pt x="523182" y="442566"/>
                    <a:pt x="523182" y="442566"/>
                  </a:cubicBezTo>
                  <a:cubicBezTo>
                    <a:pt x="525087" y="429231"/>
                    <a:pt x="548900" y="413991"/>
                    <a:pt x="558425" y="395893"/>
                  </a:cubicBezTo>
                  <a:cubicBezTo>
                    <a:pt x="561282" y="392083"/>
                    <a:pt x="564140" y="387321"/>
                    <a:pt x="566997" y="383511"/>
                  </a:cubicBezTo>
                  <a:cubicBezTo>
                    <a:pt x="583190" y="362556"/>
                    <a:pt x="582237" y="340648"/>
                    <a:pt x="585095" y="318741"/>
                  </a:cubicBezTo>
                  <a:cubicBezTo>
                    <a:pt x="611765" y="214918"/>
                    <a:pt x="586047" y="144433"/>
                    <a:pt x="596525" y="54898"/>
                  </a:cubicBezTo>
                  <a:cubicBezTo>
                    <a:pt x="598430" y="40611"/>
                    <a:pt x="590810" y="32038"/>
                    <a:pt x="576522" y="26323"/>
                  </a:cubicBezTo>
                  <a:cubicBezTo>
                    <a:pt x="480320" y="-9872"/>
                    <a:pt x="454602" y="-24159"/>
                    <a:pt x="433647" y="87283"/>
                  </a:cubicBezTo>
                  <a:cubicBezTo>
                    <a:pt x="426980" y="120621"/>
                    <a:pt x="409835" y="143481"/>
                    <a:pt x="405072" y="176818"/>
                  </a:cubicBezTo>
                  <a:cubicBezTo>
                    <a:pt x="398405" y="232063"/>
                    <a:pt x="351732" y="280641"/>
                    <a:pt x="371735" y="336838"/>
                  </a:cubicBezTo>
                  <a:cubicBezTo>
                    <a:pt x="382212" y="367318"/>
                    <a:pt x="396500" y="417801"/>
                    <a:pt x="401262" y="420658"/>
                  </a:cubicBezTo>
                  <a:cubicBezTo>
                    <a:pt x="396500" y="448281"/>
                    <a:pt x="414597" y="471141"/>
                    <a:pt x="320300" y="492096"/>
                  </a:cubicBezTo>
                  <a:cubicBezTo>
                    <a:pt x="178377" y="524481"/>
                    <a:pt x="113607" y="646401"/>
                    <a:pt x="20262" y="750223"/>
                  </a:cubicBezTo>
                  <a:cubicBezTo>
                    <a:pt x="-6408" y="779751"/>
                    <a:pt x="-9265" y="807373"/>
                    <a:pt x="26930" y="830233"/>
                  </a:cubicBezTo>
                  <a:cubicBezTo>
                    <a:pt x="115512" y="886431"/>
                    <a:pt x="193617" y="900718"/>
                    <a:pt x="275532" y="939771"/>
                  </a:cubicBezTo>
                  <a:cubicBezTo>
                    <a:pt x="351732" y="975966"/>
                    <a:pt x="336492" y="955011"/>
                    <a:pt x="307917" y="1035021"/>
                  </a:cubicBezTo>
                  <a:cubicBezTo>
                    <a:pt x="293630" y="1075026"/>
                    <a:pt x="284105" y="1115031"/>
                    <a:pt x="280295" y="1157893"/>
                  </a:cubicBezTo>
                  <a:cubicBezTo>
                    <a:pt x="267912" y="1306483"/>
                    <a:pt x="265055" y="1427451"/>
                    <a:pt x="247910" y="1575088"/>
                  </a:cubicBezTo>
                  <a:cubicBezTo>
                    <a:pt x="248862" y="1575088"/>
                    <a:pt x="246005" y="1602711"/>
                    <a:pt x="246005" y="1602711"/>
                  </a:cubicBezTo>
                  <a:lnTo>
                    <a:pt x="271722" y="1602711"/>
                  </a:lnTo>
                  <a:cubicBezTo>
                    <a:pt x="269817" y="1688436"/>
                    <a:pt x="277437" y="1773208"/>
                    <a:pt x="275532" y="1858933"/>
                  </a:cubicBezTo>
                  <a:cubicBezTo>
                    <a:pt x="275532" y="1877983"/>
                    <a:pt x="271722" y="1900843"/>
                    <a:pt x="279342" y="1916083"/>
                  </a:cubicBezTo>
                  <a:cubicBezTo>
                    <a:pt x="308870" y="1973233"/>
                    <a:pt x="296487" y="2032288"/>
                    <a:pt x="289820" y="2094201"/>
                  </a:cubicBezTo>
                  <a:cubicBezTo>
                    <a:pt x="286010" y="2130396"/>
                    <a:pt x="294582" y="2167544"/>
                    <a:pt x="326967" y="2193261"/>
                  </a:cubicBezTo>
                  <a:cubicBezTo>
                    <a:pt x="362210" y="2204691"/>
                    <a:pt x="388880" y="2226599"/>
                    <a:pt x="423170" y="2189451"/>
                  </a:cubicBezTo>
                  <a:cubicBezTo>
                    <a:pt x="417455" y="2156113"/>
                    <a:pt x="403167" y="2122776"/>
                    <a:pt x="397452" y="2089438"/>
                  </a:cubicBezTo>
                  <a:cubicBezTo>
                    <a:pt x="388880" y="2058958"/>
                    <a:pt x="394595" y="1957041"/>
                    <a:pt x="403167" y="1921798"/>
                  </a:cubicBezTo>
                  <a:cubicBezTo>
                    <a:pt x="406025" y="1888461"/>
                    <a:pt x="397452" y="1820833"/>
                    <a:pt x="400310" y="1817023"/>
                  </a:cubicBezTo>
                  <a:cubicBezTo>
                    <a:pt x="390785" y="1734156"/>
                    <a:pt x="403167" y="1682721"/>
                    <a:pt x="421265" y="1603663"/>
                  </a:cubicBezTo>
                  <a:lnTo>
                    <a:pt x="470795" y="1603663"/>
                  </a:lnTo>
                  <a:cubicBezTo>
                    <a:pt x="471747" y="1605568"/>
                    <a:pt x="471747" y="1608426"/>
                    <a:pt x="472700" y="1610331"/>
                  </a:cubicBezTo>
                  <a:lnTo>
                    <a:pt x="471747" y="1608426"/>
                  </a:lnTo>
                  <a:cubicBezTo>
                    <a:pt x="491750" y="1692246"/>
                    <a:pt x="464127" y="1767493"/>
                    <a:pt x="473652" y="1851313"/>
                  </a:cubicBezTo>
                  <a:cubicBezTo>
                    <a:pt x="483177" y="1876078"/>
                    <a:pt x="455555" y="1903701"/>
                    <a:pt x="479367" y="1927513"/>
                  </a:cubicBezTo>
                  <a:cubicBezTo>
                    <a:pt x="494607" y="1965613"/>
                    <a:pt x="466032" y="2014191"/>
                    <a:pt x="482225" y="2052291"/>
                  </a:cubicBezTo>
                  <a:cubicBezTo>
                    <a:pt x="482225" y="2060863"/>
                    <a:pt x="482225" y="2078008"/>
                    <a:pt x="482225" y="2086581"/>
                  </a:cubicBezTo>
                  <a:cubicBezTo>
                    <a:pt x="483177" y="2125633"/>
                    <a:pt x="518420" y="2109441"/>
                    <a:pt x="533660" y="2124681"/>
                  </a:cubicBezTo>
                  <a:cubicBezTo>
                    <a:pt x="589857" y="2123728"/>
                    <a:pt x="596525" y="2176116"/>
                    <a:pt x="654627" y="2171353"/>
                  </a:cubicBezTo>
                  <a:cubicBezTo>
                    <a:pt x="671772" y="2169449"/>
                    <a:pt x="695585" y="2178021"/>
                    <a:pt x="704157" y="2158971"/>
                  </a:cubicBezTo>
                  <a:cubicBezTo>
                    <a:pt x="713682" y="2138016"/>
                    <a:pt x="691775" y="2123728"/>
                    <a:pt x="677487" y="2114203"/>
                  </a:cubicBezTo>
                  <a:cubicBezTo>
                    <a:pt x="562235" y="2034193"/>
                    <a:pt x="588905" y="1957993"/>
                    <a:pt x="601287" y="1846551"/>
                  </a:cubicBezTo>
                  <a:cubicBezTo>
                    <a:pt x="608907" y="1775113"/>
                    <a:pt x="611765" y="1703676"/>
                    <a:pt x="614622" y="1631286"/>
                  </a:cubicBezTo>
                  <a:cubicBezTo>
                    <a:pt x="615575" y="1618903"/>
                    <a:pt x="625100" y="1606521"/>
                    <a:pt x="626052" y="1593186"/>
                  </a:cubicBezTo>
                  <a:cubicBezTo>
                    <a:pt x="649865" y="1575088"/>
                    <a:pt x="666057" y="1576041"/>
                    <a:pt x="666057" y="1549371"/>
                  </a:cubicBezTo>
                  <a:cubicBezTo>
                    <a:pt x="666057" y="1383636"/>
                    <a:pt x="655580" y="1188373"/>
                    <a:pt x="634625" y="1023591"/>
                  </a:cubicBezTo>
                  <a:cubicBezTo>
                    <a:pt x="627005" y="965488"/>
                    <a:pt x="634625" y="938818"/>
                    <a:pt x="690822" y="928341"/>
                  </a:cubicBezTo>
                  <a:cubicBezTo>
                    <a:pt x="798455" y="906433"/>
                    <a:pt x="910850" y="865476"/>
                    <a:pt x="1009910" y="814993"/>
                  </a:cubicBezTo>
                  <a:cubicBezTo>
                    <a:pt x="1030865" y="816898"/>
                    <a:pt x="1046105" y="814993"/>
                    <a:pt x="1059440" y="800706"/>
                  </a:cubicBezTo>
                  <a:cubicBezTo>
                    <a:pt x="1093730" y="774036"/>
                    <a:pt x="1078490" y="791181"/>
                    <a:pt x="1115637" y="780703"/>
                  </a:cubicBezTo>
                  <a:cubicBezTo>
                    <a:pt x="1156595" y="759748"/>
                    <a:pt x="1137545" y="749271"/>
                    <a:pt x="1109922" y="750223"/>
                  </a:cubicBezTo>
                  <a:close/>
                  <a:moveTo>
                    <a:pt x="334587" y="871191"/>
                  </a:moveTo>
                  <a:cubicBezTo>
                    <a:pt x="313632" y="896908"/>
                    <a:pt x="173615" y="802611"/>
                    <a:pt x="137420" y="780703"/>
                  </a:cubicBezTo>
                  <a:cubicBezTo>
                    <a:pt x="178377" y="740698"/>
                    <a:pt x="237432" y="658783"/>
                    <a:pt x="278390" y="688311"/>
                  </a:cubicBezTo>
                  <a:cubicBezTo>
                    <a:pt x="307917" y="710218"/>
                    <a:pt x="364115" y="834996"/>
                    <a:pt x="334587" y="8711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07F8DD3-04B7-1FC8-E1E3-C4219C48FB44}"/>
                </a:ext>
              </a:extLst>
            </p:cNvPr>
            <p:cNvSpPr/>
            <p:nvPr/>
          </p:nvSpPr>
          <p:spPr>
            <a:xfrm>
              <a:off x="8271807" y="620940"/>
              <a:ext cx="551393" cy="1537213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aphic 3">
            <a:extLst>
              <a:ext uri="{FF2B5EF4-FFF2-40B4-BE49-F238E27FC236}">
                <a16:creationId xmlns:a16="http://schemas.microsoft.com/office/drawing/2014/main" id="{C7AECED0-3A10-13E2-5AD5-62A1539EF3E0}"/>
              </a:ext>
            </a:extLst>
          </p:cNvPr>
          <p:cNvGrpSpPr/>
          <p:nvPr/>
        </p:nvGrpSpPr>
        <p:grpSpPr>
          <a:xfrm rot="7200000">
            <a:off x="10947149" y="4139851"/>
            <a:ext cx="772862" cy="1069395"/>
            <a:chOff x="6352372" y="2323623"/>
            <a:chExt cx="1670356" cy="2311241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B7F3EEE-FB25-836A-2B2F-92DB0E8E52A1}"/>
                </a:ext>
              </a:extLst>
            </p:cNvPr>
            <p:cNvSpPr/>
            <p:nvPr/>
          </p:nvSpPr>
          <p:spPr>
            <a:xfrm>
              <a:off x="6352372" y="2323623"/>
              <a:ext cx="1670356" cy="409098"/>
            </a:xfrm>
            <a:custGeom>
              <a:avLst/>
              <a:gdLst>
                <a:gd name="connsiteX0" fmla="*/ 1484078 w 1670356"/>
                <a:gd name="connsiteY0" fmla="*/ 1429 h 409098"/>
                <a:gd name="connsiteX1" fmla="*/ 184868 w 1670356"/>
                <a:gd name="connsiteY1" fmla="*/ 1429 h 409098"/>
                <a:gd name="connsiteX2" fmla="*/ 4846 w 1670356"/>
                <a:gd name="connsiteY2" fmla="*/ 233839 h 409098"/>
                <a:gd name="connsiteX3" fmla="*/ 68663 w 1670356"/>
                <a:gd name="connsiteY3" fmla="*/ 403384 h 409098"/>
                <a:gd name="connsiteX4" fmla="*/ 355366 w 1670356"/>
                <a:gd name="connsiteY4" fmla="*/ 211931 h 409098"/>
                <a:gd name="connsiteX5" fmla="*/ 1350728 w 1670356"/>
                <a:gd name="connsiteY5" fmla="*/ 211931 h 409098"/>
                <a:gd name="connsiteX6" fmla="*/ 1599330 w 1670356"/>
                <a:gd name="connsiteY6" fmla="*/ 409099 h 409098"/>
                <a:gd name="connsiteX7" fmla="*/ 1653623 w 1670356"/>
                <a:gd name="connsiteY7" fmla="*/ 274796 h 409098"/>
                <a:gd name="connsiteX8" fmla="*/ 1666958 w 1670356"/>
                <a:gd name="connsiteY8" fmla="*/ 229076 h 409098"/>
                <a:gd name="connsiteX9" fmla="*/ 1484078 w 1670356"/>
                <a:gd name="connsiteY9" fmla="*/ 1429 h 40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0356" h="409098">
                  <a:moveTo>
                    <a:pt x="1484078" y="1429"/>
                  </a:moveTo>
                  <a:cubicBezTo>
                    <a:pt x="1050691" y="-476"/>
                    <a:pt x="617303" y="-476"/>
                    <a:pt x="184868" y="1429"/>
                  </a:cubicBezTo>
                  <a:cubicBezTo>
                    <a:pt x="64853" y="1429"/>
                    <a:pt x="-21825" y="115729"/>
                    <a:pt x="4846" y="233839"/>
                  </a:cubicBezTo>
                  <a:cubicBezTo>
                    <a:pt x="18181" y="291941"/>
                    <a:pt x="45803" y="345281"/>
                    <a:pt x="68663" y="403384"/>
                  </a:cubicBezTo>
                  <a:cubicBezTo>
                    <a:pt x="136291" y="230029"/>
                    <a:pt x="163913" y="211931"/>
                    <a:pt x="355366" y="211931"/>
                  </a:cubicBezTo>
                  <a:cubicBezTo>
                    <a:pt x="686835" y="211931"/>
                    <a:pt x="1018305" y="211931"/>
                    <a:pt x="1350728" y="211931"/>
                  </a:cubicBezTo>
                  <a:cubicBezTo>
                    <a:pt x="1504080" y="211931"/>
                    <a:pt x="1563135" y="257651"/>
                    <a:pt x="1599330" y="409099"/>
                  </a:cubicBezTo>
                  <a:cubicBezTo>
                    <a:pt x="1619333" y="360521"/>
                    <a:pt x="1636478" y="317659"/>
                    <a:pt x="1653623" y="274796"/>
                  </a:cubicBezTo>
                  <a:cubicBezTo>
                    <a:pt x="1659338" y="260509"/>
                    <a:pt x="1663148" y="244316"/>
                    <a:pt x="1666958" y="229076"/>
                  </a:cubicBezTo>
                  <a:cubicBezTo>
                    <a:pt x="1688866" y="113824"/>
                    <a:pt x="1602188" y="1429"/>
                    <a:pt x="1484078" y="14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208709D-C808-08FA-24B8-C89978A622C4}"/>
                </a:ext>
              </a:extLst>
            </p:cNvPr>
            <p:cNvSpPr/>
            <p:nvPr/>
          </p:nvSpPr>
          <p:spPr>
            <a:xfrm>
              <a:off x="6486963" y="2658004"/>
              <a:ext cx="1397091" cy="1976860"/>
            </a:xfrm>
            <a:custGeom>
              <a:avLst/>
              <a:gdLst>
                <a:gd name="connsiteX0" fmla="*/ 1186610 w 1397091"/>
                <a:gd name="connsiteY0" fmla="*/ 423 h 1976860"/>
                <a:gd name="connsiteX1" fmla="*/ 819897 w 1397091"/>
                <a:gd name="connsiteY1" fmla="*/ 423 h 1976860"/>
                <a:gd name="connsiteX2" fmla="*/ 200772 w 1397091"/>
                <a:gd name="connsiteY2" fmla="*/ 1376 h 1976860"/>
                <a:gd name="connsiteX3" fmla="*/ 15987 w 1397091"/>
                <a:gd name="connsiteY3" fmla="*/ 275696 h 1976860"/>
                <a:gd name="connsiteX4" fmla="*/ 56944 w 1397091"/>
                <a:gd name="connsiteY4" fmla="*/ 376661 h 1976860"/>
                <a:gd name="connsiteX5" fmla="*/ 317930 w 1397091"/>
                <a:gd name="connsiteY5" fmla="*/ 1037696 h 1976860"/>
                <a:gd name="connsiteX6" fmla="*/ 537957 w 1397091"/>
                <a:gd name="connsiteY6" fmla="*/ 1583478 h 1976860"/>
                <a:gd name="connsiteX7" fmla="*/ 695119 w 1397091"/>
                <a:gd name="connsiteY7" fmla="*/ 1976861 h 1976860"/>
                <a:gd name="connsiteX8" fmla="*/ 702739 w 1397091"/>
                <a:gd name="connsiteY8" fmla="*/ 1974003 h 1976860"/>
                <a:gd name="connsiteX9" fmla="*/ 1039924 w 1397091"/>
                <a:gd name="connsiteY9" fmla="*/ 1131993 h 1976860"/>
                <a:gd name="connsiteX10" fmla="*/ 1025637 w 1397091"/>
                <a:gd name="connsiteY10" fmla="*/ 1091988 h 1976860"/>
                <a:gd name="connsiteX11" fmla="*/ 946580 w 1397091"/>
                <a:gd name="connsiteY11" fmla="*/ 860531 h 1976860"/>
                <a:gd name="connsiteX12" fmla="*/ 1160892 w 1397091"/>
                <a:gd name="connsiteY12" fmla="*/ 742421 h 1976860"/>
                <a:gd name="connsiteX13" fmla="*/ 1207564 w 1397091"/>
                <a:gd name="connsiteY13" fmla="*/ 712893 h 1976860"/>
                <a:gd name="connsiteX14" fmla="*/ 1298052 w 1397091"/>
                <a:gd name="connsiteY14" fmla="*/ 493818 h 1976860"/>
                <a:gd name="connsiteX15" fmla="*/ 1379014 w 1397091"/>
                <a:gd name="connsiteY15" fmla="*/ 281411 h 1976860"/>
                <a:gd name="connsiteX16" fmla="*/ 1186610 w 1397091"/>
                <a:gd name="connsiteY16" fmla="*/ 423 h 1976860"/>
                <a:gd name="connsiteX17" fmla="*/ 428419 w 1397091"/>
                <a:gd name="connsiteY17" fmla="*/ 477626 h 1976860"/>
                <a:gd name="connsiteX18" fmla="*/ 236014 w 1397091"/>
                <a:gd name="connsiteY18" fmla="*/ 284268 h 1976860"/>
                <a:gd name="connsiteX19" fmla="*/ 428419 w 1397091"/>
                <a:gd name="connsiteY19" fmla="*/ 94721 h 1976860"/>
                <a:gd name="connsiteX20" fmla="*/ 620824 w 1397091"/>
                <a:gd name="connsiteY20" fmla="*/ 289031 h 1976860"/>
                <a:gd name="connsiteX21" fmla="*/ 428419 w 1397091"/>
                <a:gd name="connsiteY21" fmla="*/ 477626 h 1976860"/>
                <a:gd name="connsiteX22" fmla="*/ 628444 w 1397091"/>
                <a:gd name="connsiteY22" fmla="*/ 953876 h 1976860"/>
                <a:gd name="connsiteX23" fmla="*/ 557960 w 1397091"/>
                <a:gd name="connsiteY23" fmla="*/ 887201 h 1976860"/>
                <a:gd name="connsiteX24" fmla="*/ 626539 w 1397091"/>
                <a:gd name="connsiteY24" fmla="*/ 817668 h 1976860"/>
                <a:gd name="connsiteX25" fmla="*/ 697977 w 1397091"/>
                <a:gd name="connsiteY25" fmla="*/ 884343 h 1976860"/>
                <a:gd name="connsiteX26" fmla="*/ 628444 w 1397091"/>
                <a:gd name="connsiteY26" fmla="*/ 953876 h 1976860"/>
                <a:gd name="connsiteX27" fmla="*/ 784655 w 1397091"/>
                <a:gd name="connsiteY27" fmla="*/ 1270106 h 1976860"/>
                <a:gd name="connsiteX28" fmla="*/ 737030 w 1397091"/>
                <a:gd name="connsiteY28" fmla="*/ 1224386 h 1976860"/>
                <a:gd name="connsiteX29" fmla="*/ 784655 w 1397091"/>
                <a:gd name="connsiteY29" fmla="*/ 1177713 h 1976860"/>
                <a:gd name="connsiteX30" fmla="*/ 830374 w 1397091"/>
                <a:gd name="connsiteY30" fmla="*/ 1226291 h 1976860"/>
                <a:gd name="connsiteX31" fmla="*/ 784655 w 1397091"/>
                <a:gd name="connsiteY31" fmla="*/ 1270106 h 1976860"/>
                <a:gd name="connsiteX32" fmla="*/ 915147 w 1397091"/>
                <a:gd name="connsiteY32" fmla="*/ 565256 h 1976860"/>
                <a:gd name="connsiteX33" fmla="*/ 806562 w 1397091"/>
                <a:gd name="connsiteY33" fmla="*/ 457623 h 1976860"/>
                <a:gd name="connsiteX34" fmla="*/ 914194 w 1397091"/>
                <a:gd name="connsiteY34" fmla="*/ 351896 h 1976860"/>
                <a:gd name="connsiteX35" fmla="*/ 1022780 w 1397091"/>
                <a:gd name="connsiteY35" fmla="*/ 460481 h 1976860"/>
                <a:gd name="connsiteX36" fmla="*/ 915147 w 1397091"/>
                <a:gd name="connsiteY36" fmla="*/ 565256 h 19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97091" h="1976860">
                  <a:moveTo>
                    <a:pt x="1186610" y="423"/>
                  </a:moveTo>
                  <a:cubicBezTo>
                    <a:pt x="1064689" y="-529"/>
                    <a:pt x="941817" y="423"/>
                    <a:pt x="819897" y="423"/>
                  </a:cubicBezTo>
                  <a:cubicBezTo>
                    <a:pt x="613205" y="423"/>
                    <a:pt x="407464" y="-529"/>
                    <a:pt x="200772" y="1376"/>
                  </a:cubicBezTo>
                  <a:cubicBezTo>
                    <a:pt x="51229" y="2328"/>
                    <a:pt x="-38306" y="136631"/>
                    <a:pt x="15987" y="275696"/>
                  </a:cubicBezTo>
                  <a:cubicBezTo>
                    <a:pt x="29322" y="309986"/>
                    <a:pt x="43609" y="343323"/>
                    <a:pt x="56944" y="376661"/>
                  </a:cubicBezTo>
                  <a:cubicBezTo>
                    <a:pt x="143622" y="596688"/>
                    <a:pt x="231252" y="817668"/>
                    <a:pt x="317930" y="1037696"/>
                  </a:cubicBezTo>
                  <a:cubicBezTo>
                    <a:pt x="391272" y="1219623"/>
                    <a:pt x="464614" y="1401551"/>
                    <a:pt x="537957" y="1583478"/>
                  </a:cubicBezTo>
                  <a:cubicBezTo>
                    <a:pt x="590344" y="1714923"/>
                    <a:pt x="642732" y="1846368"/>
                    <a:pt x="695119" y="1976861"/>
                  </a:cubicBezTo>
                  <a:cubicBezTo>
                    <a:pt x="700835" y="1974956"/>
                    <a:pt x="702739" y="1974956"/>
                    <a:pt x="702739" y="1974003"/>
                  </a:cubicBezTo>
                  <a:cubicBezTo>
                    <a:pt x="815135" y="1693016"/>
                    <a:pt x="926577" y="1412981"/>
                    <a:pt x="1039924" y="1131993"/>
                  </a:cubicBezTo>
                  <a:cubicBezTo>
                    <a:pt x="1048497" y="1111038"/>
                    <a:pt x="1042782" y="1103418"/>
                    <a:pt x="1025637" y="1091988"/>
                  </a:cubicBezTo>
                  <a:cubicBezTo>
                    <a:pt x="942769" y="1035791"/>
                    <a:pt x="913242" y="946256"/>
                    <a:pt x="946580" y="860531"/>
                  </a:cubicBezTo>
                  <a:cubicBezTo>
                    <a:pt x="979917" y="773853"/>
                    <a:pt x="1060880" y="727181"/>
                    <a:pt x="1160892" y="742421"/>
                  </a:cubicBezTo>
                  <a:cubicBezTo>
                    <a:pt x="1190419" y="747183"/>
                    <a:pt x="1198039" y="736706"/>
                    <a:pt x="1207564" y="712893"/>
                  </a:cubicBezTo>
                  <a:cubicBezTo>
                    <a:pt x="1236139" y="639551"/>
                    <a:pt x="1267572" y="567161"/>
                    <a:pt x="1298052" y="493818"/>
                  </a:cubicBezTo>
                  <a:cubicBezTo>
                    <a:pt x="1324722" y="423333"/>
                    <a:pt x="1351392" y="351896"/>
                    <a:pt x="1379014" y="281411"/>
                  </a:cubicBezTo>
                  <a:cubicBezTo>
                    <a:pt x="1437117" y="129963"/>
                    <a:pt x="1350439" y="1376"/>
                    <a:pt x="1186610" y="423"/>
                  </a:cubicBezTo>
                  <a:close/>
                  <a:moveTo>
                    <a:pt x="428419" y="477626"/>
                  </a:moveTo>
                  <a:cubicBezTo>
                    <a:pt x="320787" y="477626"/>
                    <a:pt x="234110" y="390948"/>
                    <a:pt x="236014" y="284268"/>
                  </a:cubicBezTo>
                  <a:cubicBezTo>
                    <a:pt x="237919" y="180446"/>
                    <a:pt x="324597" y="94721"/>
                    <a:pt x="428419" y="94721"/>
                  </a:cubicBezTo>
                  <a:cubicBezTo>
                    <a:pt x="534147" y="94721"/>
                    <a:pt x="622730" y="184256"/>
                    <a:pt x="620824" y="289031"/>
                  </a:cubicBezTo>
                  <a:cubicBezTo>
                    <a:pt x="618919" y="394758"/>
                    <a:pt x="534147" y="477626"/>
                    <a:pt x="428419" y="477626"/>
                  </a:cubicBezTo>
                  <a:close/>
                  <a:moveTo>
                    <a:pt x="628444" y="953876"/>
                  </a:moveTo>
                  <a:cubicBezTo>
                    <a:pt x="590344" y="954828"/>
                    <a:pt x="557960" y="924348"/>
                    <a:pt x="557960" y="887201"/>
                  </a:cubicBezTo>
                  <a:cubicBezTo>
                    <a:pt x="557007" y="849101"/>
                    <a:pt x="587487" y="818621"/>
                    <a:pt x="626539" y="817668"/>
                  </a:cubicBezTo>
                  <a:cubicBezTo>
                    <a:pt x="665592" y="816716"/>
                    <a:pt x="697024" y="847196"/>
                    <a:pt x="697977" y="884343"/>
                  </a:cubicBezTo>
                  <a:cubicBezTo>
                    <a:pt x="697977" y="922443"/>
                    <a:pt x="666544" y="953876"/>
                    <a:pt x="628444" y="953876"/>
                  </a:cubicBezTo>
                  <a:close/>
                  <a:moveTo>
                    <a:pt x="784655" y="1270106"/>
                  </a:moveTo>
                  <a:cubicBezTo>
                    <a:pt x="755127" y="1270106"/>
                    <a:pt x="737030" y="1254866"/>
                    <a:pt x="737030" y="1224386"/>
                  </a:cubicBezTo>
                  <a:cubicBezTo>
                    <a:pt x="737030" y="1193906"/>
                    <a:pt x="756080" y="1180571"/>
                    <a:pt x="784655" y="1177713"/>
                  </a:cubicBezTo>
                  <a:cubicBezTo>
                    <a:pt x="814182" y="1180571"/>
                    <a:pt x="832280" y="1197716"/>
                    <a:pt x="830374" y="1226291"/>
                  </a:cubicBezTo>
                  <a:cubicBezTo>
                    <a:pt x="829422" y="1252008"/>
                    <a:pt x="813230" y="1270106"/>
                    <a:pt x="784655" y="1270106"/>
                  </a:cubicBezTo>
                  <a:close/>
                  <a:moveTo>
                    <a:pt x="915147" y="565256"/>
                  </a:moveTo>
                  <a:cubicBezTo>
                    <a:pt x="855139" y="565256"/>
                    <a:pt x="804657" y="516678"/>
                    <a:pt x="806562" y="457623"/>
                  </a:cubicBezTo>
                  <a:cubicBezTo>
                    <a:pt x="807514" y="401426"/>
                    <a:pt x="857044" y="352848"/>
                    <a:pt x="914194" y="351896"/>
                  </a:cubicBezTo>
                  <a:cubicBezTo>
                    <a:pt x="973249" y="351896"/>
                    <a:pt x="1023732" y="401426"/>
                    <a:pt x="1022780" y="460481"/>
                  </a:cubicBezTo>
                  <a:cubicBezTo>
                    <a:pt x="1021827" y="518583"/>
                    <a:pt x="973249" y="565256"/>
                    <a:pt x="915147" y="5652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Graphic 3">
            <a:extLst>
              <a:ext uri="{FF2B5EF4-FFF2-40B4-BE49-F238E27FC236}">
                <a16:creationId xmlns:a16="http://schemas.microsoft.com/office/drawing/2014/main" id="{14EA3CF0-AB48-5B5C-06C5-45B6D33010E8}"/>
              </a:ext>
            </a:extLst>
          </p:cNvPr>
          <p:cNvGrpSpPr/>
          <p:nvPr/>
        </p:nvGrpSpPr>
        <p:grpSpPr>
          <a:xfrm rot="7200000" flipV="1">
            <a:off x="9320201" y="5167890"/>
            <a:ext cx="1129811" cy="1610265"/>
            <a:chOff x="6352372" y="2323623"/>
            <a:chExt cx="1670356" cy="2311241"/>
          </a:xfrm>
          <a:solidFill>
            <a:schemeClr val="accent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746D428-A78E-D8E5-4202-C34CF72D652C}"/>
                </a:ext>
              </a:extLst>
            </p:cNvPr>
            <p:cNvSpPr/>
            <p:nvPr/>
          </p:nvSpPr>
          <p:spPr>
            <a:xfrm>
              <a:off x="6352372" y="2323623"/>
              <a:ext cx="1670356" cy="409098"/>
            </a:xfrm>
            <a:custGeom>
              <a:avLst/>
              <a:gdLst>
                <a:gd name="connsiteX0" fmla="*/ 1484078 w 1670356"/>
                <a:gd name="connsiteY0" fmla="*/ 1429 h 409098"/>
                <a:gd name="connsiteX1" fmla="*/ 184868 w 1670356"/>
                <a:gd name="connsiteY1" fmla="*/ 1429 h 409098"/>
                <a:gd name="connsiteX2" fmla="*/ 4846 w 1670356"/>
                <a:gd name="connsiteY2" fmla="*/ 233839 h 409098"/>
                <a:gd name="connsiteX3" fmla="*/ 68663 w 1670356"/>
                <a:gd name="connsiteY3" fmla="*/ 403384 h 409098"/>
                <a:gd name="connsiteX4" fmla="*/ 355366 w 1670356"/>
                <a:gd name="connsiteY4" fmla="*/ 211931 h 409098"/>
                <a:gd name="connsiteX5" fmla="*/ 1350728 w 1670356"/>
                <a:gd name="connsiteY5" fmla="*/ 211931 h 409098"/>
                <a:gd name="connsiteX6" fmla="*/ 1599330 w 1670356"/>
                <a:gd name="connsiteY6" fmla="*/ 409099 h 409098"/>
                <a:gd name="connsiteX7" fmla="*/ 1653623 w 1670356"/>
                <a:gd name="connsiteY7" fmla="*/ 274796 h 409098"/>
                <a:gd name="connsiteX8" fmla="*/ 1666958 w 1670356"/>
                <a:gd name="connsiteY8" fmla="*/ 229076 h 409098"/>
                <a:gd name="connsiteX9" fmla="*/ 1484078 w 1670356"/>
                <a:gd name="connsiteY9" fmla="*/ 1429 h 40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0356" h="409098">
                  <a:moveTo>
                    <a:pt x="1484078" y="1429"/>
                  </a:moveTo>
                  <a:cubicBezTo>
                    <a:pt x="1050691" y="-476"/>
                    <a:pt x="617303" y="-476"/>
                    <a:pt x="184868" y="1429"/>
                  </a:cubicBezTo>
                  <a:cubicBezTo>
                    <a:pt x="64853" y="1429"/>
                    <a:pt x="-21825" y="115729"/>
                    <a:pt x="4846" y="233839"/>
                  </a:cubicBezTo>
                  <a:cubicBezTo>
                    <a:pt x="18181" y="291941"/>
                    <a:pt x="45803" y="345281"/>
                    <a:pt x="68663" y="403384"/>
                  </a:cubicBezTo>
                  <a:cubicBezTo>
                    <a:pt x="136291" y="230029"/>
                    <a:pt x="163913" y="211931"/>
                    <a:pt x="355366" y="211931"/>
                  </a:cubicBezTo>
                  <a:cubicBezTo>
                    <a:pt x="686835" y="211931"/>
                    <a:pt x="1018305" y="211931"/>
                    <a:pt x="1350728" y="211931"/>
                  </a:cubicBezTo>
                  <a:cubicBezTo>
                    <a:pt x="1504080" y="211931"/>
                    <a:pt x="1563135" y="257651"/>
                    <a:pt x="1599330" y="409099"/>
                  </a:cubicBezTo>
                  <a:cubicBezTo>
                    <a:pt x="1619333" y="360521"/>
                    <a:pt x="1636478" y="317659"/>
                    <a:pt x="1653623" y="274796"/>
                  </a:cubicBezTo>
                  <a:cubicBezTo>
                    <a:pt x="1659338" y="260509"/>
                    <a:pt x="1663148" y="244316"/>
                    <a:pt x="1666958" y="229076"/>
                  </a:cubicBezTo>
                  <a:cubicBezTo>
                    <a:pt x="1688866" y="113824"/>
                    <a:pt x="1602188" y="1429"/>
                    <a:pt x="1484078" y="14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C288FBA-B18A-00B9-B2DC-269FB59A7341}"/>
                </a:ext>
              </a:extLst>
            </p:cNvPr>
            <p:cNvSpPr/>
            <p:nvPr/>
          </p:nvSpPr>
          <p:spPr>
            <a:xfrm>
              <a:off x="6486963" y="2658004"/>
              <a:ext cx="1397091" cy="1976860"/>
            </a:xfrm>
            <a:custGeom>
              <a:avLst/>
              <a:gdLst>
                <a:gd name="connsiteX0" fmla="*/ 1186610 w 1397091"/>
                <a:gd name="connsiteY0" fmla="*/ 423 h 1976860"/>
                <a:gd name="connsiteX1" fmla="*/ 819897 w 1397091"/>
                <a:gd name="connsiteY1" fmla="*/ 423 h 1976860"/>
                <a:gd name="connsiteX2" fmla="*/ 200772 w 1397091"/>
                <a:gd name="connsiteY2" fmla="*/ 1376 h 1976860"/>
                <a:gd name="connsiteX3" fmla="*/ 15987 w 1397091"/>
                <a:gd name="connsiteY3" fmla="*/ 275696 h 1976860"/>
                <a:gd name="connsiteX4" fmla="*/ 56944 w 1397091"/>
                <a:gd name="connsiteY4" fmla="*/ 376661 h 1976860"/>
                <a:gd name="connsiteX5" fmla="*/ 317930 w 1397091"/>
                <a:gd name="connsiteY5" fmla="*/ 1037696 h 1976860"/>
                <a:gd name="connsiteX6" fmla="*/ 537957 w 1397091"/>
                <a:gd name="connsiteY6" fmla="*/ 1583478 h 1976860"/>
                <a:gd name="connsiteX7" fmla="*/ 695119 w 1397091"/>
                <a:gd name="connsiteY7" fmla="*/ 1976861 h 1976860"/>
                <a:gd name="connsiteX8" fmla="*/ 702739 w 1397091"/>
                <a:gd name="connsiteY8" fmla="*/ 1974003 h 1976860"/>
                <a:gd name="connsiteX9" fmla="*/ 1039924 w 1397091"/>
                <a:gd name="connsiteY9" fmla="*/ 1131993 h 1976860"/>
                <a:gd name="connsiteX10" fmla="*/ 1025637 w 1397091"/>
                <a:gd name="connsiteY10" fmla="*/ 1091988 h 1976860"/>
                <a:gd name="connsiteX11" fmla="*/ 946580 w 1397091"/>
                <a:gd name="connsiteY11" fmla="*/ 860531 h 1976860"/>
                <a:gd name="connsiteX12" fmla="*/ 1160892 w 1397091"/>
                <a:gd name="connsiteY12" fmla="*/ 742421 h 1976860"/>
                <a:gd name="connsiteX13" fmla="*/ 1207564 w 1397091"/>
                <a:gd name="connsiteY13" fmla="*/ 712893 h 1976860"/>
                <a:gd name="connsiteX14" fmla="*/ 1298052 w 1397091"/>
                <a:gd name="connsiteY14" fmla="*/ 493818 h 1976860"/>
                <a:gd name="connsiteX15" fmla="*/ 1379014 w 1397091"/>
                <a:gd name="connsiteY15" fmla="*/ 281411 h 1976860"/>
                <a:gd name="connsiteX16" fmla="*/ 1186610 w 1397091"/>
                <a:gd name="connsiteY16" fmla="*/ 423 h 1976860"/>
                <a:gd name="connsiteX17" fmla="*/ 428419 w 1397091"/>
                <a:gd name="connsiteY17" fmla="*/ 477626 h 1976860"/>
                <a:gd name="connsiteX18" fmla="*/ 236014 w 1397091"/>
                <a:gd name="connsiteY18" fmla="*/ 284268 h 1976860"/>
                <a:gd name="connsiteX19" fmla="*/ 428419 w 1397091"/>
                <a:gd name="connsiteY19" fmla="*/ 94721 h 1976860"/>
                <a:gd name="connsiteX20" fmla="*/ 620824 w 1397091"/>
                <a:gd name="connsiteY20" fmla="*/ 289031 h 1976860"/>
                <a:gd name="connsiteX21" fmla="*/ 428419 w 1397091"/>
                <a:gd name="connsiteY21" fmla="*/ 477626 h 1976860"/>
                <a:gd name="connsiteX22" fmla="*/ 628444 w 1397091"/>
                <a:gd name="connsiteY22" fmla="*/ 953876 h 1976860"/>
                <a:gd name="connsiteX23" fmla="*/ 557960 w 1397091"/>
                <a:gd name="connsiteY23" fmla="*/ 887201 h 1976860"/>
                <a:gd name="connsiteX24" fmla="*/ 626539 w 1397091"/>
                <a:gd name="connsiteY24" fmla="*/ 817668 h 1976860"/>
                <a:gd name="connsiteX25" fmla="*/ 697977 w 1397091"/>
                <a:gd name="connsiteY25" fmla="*/ 884343 h 1976860"/>
                <a:gd name="connsiteX26" fmla="*/ 628444 w 1397091"/>
                <a:gd name="connsiteY26" fmla="*/ 953876 h 1976860"/>
                <a:gd name="connsiteX27" fmla="*/ 784655 w 1397091"/>
                <a:gd name="connsiteY27" fmla="*/ 1270106 h 1976860"/>
                <a:gd name="connsiteX28" fmla="*/ 737030 w 1397091"/>
                <a:gd name="connsiteY28" fmla="*/ 1224386 h 1976860"/>
                <a:gd name="connsiteX29" fmla="*/ 784655 w 1397091"/>
                <a:gd name="connsiteY29" fmla="*/ 1177713 h 1976860"/>
                <a:gd name="connsiteX30" fmla="*/ 830374 w 1397091"/>
                <a:gd name="connsiteY30" fmla="*/ 1226291 h 1976860"/>
                <a:gd name="connsiteX31" fmla="*/ 784655 w 1397091"/>
                <a:gd name="connsiteY31" fmla="*/ 1270106 h 1976860"/>
                <a:gd name="connsiteX32" fmla="*/ 915147 w 1397091"/>
                <a:gd name="connsiteY32" fmla="*/ 565256 h 1976860"/>
                <a:gd name="connsiteX33" fmla="*/ 806562 w 1397091"/>
                <a:gd name="connsiteY33" fmla="*/ 457623 h 1976860"/>
                <a:gd name="connsiteX34" fmla="*/ 914194 w 1397091"/>
                <a:gd name="connsiteY34" fmla="*/ 351896 h 1976860"/>
                <a:gd name="connsiteX35" fmla="*/ 1022780 w 1397091"/>
                <a:gd name="connsiteY35" fmla="*/ 460481 h 1976860"/>
                <a:gd name="connsiteX36" fmla="*/ 915147 w 1397091"/>
                <a:gd name="connsiteY36" fmla="*/ 565256 h 19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97091" h="1976860">
                  <a:moveTo>
                    <a:pt x="1186610" y="423"/>
                  </a:moveTo>
                  <a:cubicBezTo>
                    <a:pt x="1064689" y="-529"/>
                    <a:pt x="941817" y="423"/>
                    <a:pt x="819897" y="423"/>
                  </a:cubicBezTo>
                  <a:cubicBezTo>
                    <a:pt x="613205" y="423"/>
                    <a:pt x="407464" y="-529"/>
                    <a:pt x="200772" y="1376"/>
                  </a:cubicBezTo>
                  <a:cubicBezTo>
                    <a:pt x="51229" y="2328"/>
                    <a:pt x="-38306" y="136631"/>
                    <a:pt x="15987" y="275696"/>
                  </a:cubicBezTo>
                  <a:cubicBezTo>
                    <a:pt x="29322" y="309986"/>
                    <a:pt x="43609" y="343323"/>
                    <a:pt x="56944" y="376661"/>
                  </a:cubicBezTo>
                  <a:cubicBezTo>
                    <a:pt x="143622" y="596688"/>
                    <a:pt x="231252" y="817668"/>
                    <a:pt x="317930" y="1037696"/>
                  </a:cubicBezTo>
                  <a:cubicBezTo>
                    <a:pt x="391272" y="1219623"/>
                    <a:pt x="464614" y="1401551"/>
                    <a:pt x="537957" y="1583478"/>
                  </a:cubicBezTo>
                  <a:cubicBezTo>
                    <a:pt x="590344" y="1714923"/>
                    <a:pt x="642732" y="1846368"/>
                    <a:pt x="695119" y="1976861"/>
                  </a:cubicBezTo>
                  <a:cubicBezTo>
                    <a:pt x="700835" y="1974956"/>
                    <a:pt x="702739" y="1974956"/>
                    <a:pt x="702739" y="1974003"/>
                  </a:cubicBezTo>
                  <a:cubicBezTo>
                    <a:pt x="815135" y="1693016"/>
                    <a:pt x="926577" y="1412981"/>
                    <a:pt x="1039924" y="1131993"/>
                  </a:cubicBezTo>
                  <a:cubicBezTo>
                    <a:pt x="1048497" y="1111038"/>
                    <a:pt x="1042782" y="1103418"/>
                    <a:pt x="1025637" y="1091988"/>
                  </a:cubicBezTo>
                  <a:cubicBezTo>
                    <a:pt x="942769" y="1035791"/>
                    <a:pt x="913242" y="946256"/>
                    <a:pt x="946580" y="860531"/>
                  </a:cubicBezTo>
                  <a:cubicBezTo>
                    <a:pt x="979917" y="773853"/>
                    <a:pt x="1060880" y="727181"/>
                    <a:pt x="1160892" y="742421"/>
                  </a:cubicBezTo>
                  <a:cubicBezTo>
                    <a:pt x="1190419" y="747183"/>
                    <a:pt x="1198039" y="736706"/>
                    <a:pt x="1207564" y="712893"/>
                  </a:cubicBezTo>
                  <a:cubicBezTo>
                    <a:pt x="1236139" y="639551"/>
                    <a:pt x="1267572" y="567161"/>
                    <a:pt x="1298052" y="493818"/>
                  </a:cubicBezTo>
                  <a:cubicBezTo>
                    <a:pt x="1324722" y="423333"/>
                    <a:pt x="1351392" y="351896"/>
                    <a:pt x="1379014" y="281411"/>
                  </a:cubicBezTo>
                  <a:cubicBezTo>
                    <a:pt x="1437117" y="129963"/>
                    <a:pt x="1350439" y="1376"/>
                    <a:pt x="1186610" y="423"/>
                  </a:cubicBezTo>
                  <a:close/>
                  <a:moveTo>
                    <a:pt x="428419" y="477626"/>
                  </a:moveTo>
                  <a:cubicBezTo>
                    <a:pt x="320787" y="477626"/>
                    <a:pt x="234110" y="390948"/>
                    <a:pt x="236014" y="284268"/>
                  </a:cubicBezTo>
                  <a:cubicBezTo>
                    <a:pt x="237919" y="180446"/>
                    <a:pt x="324597" y="94721"/>
                    <a:pt x="428419" y="94721"/>
                  </a:cubicBezTo>
                  <a:cubicBezTo>
                    <a:pt x="534147" y="94721"/>
                    <a:pt x="622730" y="184256"/>
                    <a:pt x="620824" y="289031"/>
                  </a:cubicBezTo>
                  <a:cubicBezTo>
                    <a:pt x="618919" y="394758"/>
                    <a:pt x="534147" y="477626"/>
                    <a:pt x="428419" y="477626"/>
                  </a:cubicBezTo>
                  <a:close/>
                  <a:moveTo>
                    <a:pt x="628444" y="953876"/>
                  </a:moveTo>
                  <a:cubicBezTo>
                    <a:pt x="590344" y="954828"/>
                    <a:pt x="557960" y="924348"/>
                    <a:pt x="557960" y="887201"/>
                  </a:cubicBezTo>
                  <a:cubicBezTo>
                    <a:pt x="557007" y="849101"/>
                    <a:pt x="587487" y="818621"/>
                    <a:pt x="626539" y="817668"/>
                  </a:cubicBezTo>
                  <a:cubicBezTo>
                    <a:pt x="665592" y="816716"/>
                    <a:pt x="697024" y="847196"/>
                    <a:pt x="697977" y="884343"/>
                  </a:cubicBezTo>
                  <a:cubicBezTo>
                    <a:pt x="697977" y="922443"/>
                    <a:pt x="666544" y="953876"/>
                    <a:pt x="628444" y="953876"/>
                  </a:cubicBezTo>
                  <a:close/>
                  <a:moveTo>
                    <a:pt x="784655" y="1270106"/>
                  </a:moveTo>
                  <a:cubicBezTo>
                    <a:pt x="755127" y="1270106"/>
                    <a:pt x="737030" y="1254866"/>
                    <a:pt x="737030" y="1224386"/>
                  </a:cubicBezTo>
                  <a:cubicBezTo>
                    <a:pt x="737030" y="1193906"/>
                    <a:pt x="756080" y="1180571"/>
                    <a:pt x="784655" y="1177713"/>
                  </a:cubicBezTo>
                  <a:cubicBezTo>
                    <a:pt x="814182" y="1180571"/>
                    <a:pt x="832280" y="1197716"/>
                    <a:pt x="830374" y="1226291"/>
                  </a:cubicBezTo>
                  <a:cubicBezTo>
                    <a:pt x="829422" y="1252008"/>
                    <a:pt x="813230" y="1270106"/>
                    <a:pt x="784655" y="1270106"/>
                  </a:cubicBezTo>
                  <a:close/>
                  <a:moveTo>
                    <a:pt x="915147" y="565256"/>
                  </a:moveTo>
                  <a:cubicBezTo>
                    <a:pt x="855139" y="565256"/>
                    <a:pt x="804657" y="516678"/>
                    <a:pt x="806562" y="457623"/>
                  </a:cubicBezTo>
                  <a:cubicBezTo>
                    <a:pt x="807514" y="401426"/>
                    <a:pt x="857044" y="352848"/>
                    <a:pt x="914194" y="351896"/>
                  </a:cubicBezTo>
                  <a:cubicBezTo>
                    <a:pt x="973249" y="351896"/>
                    <a:pt x="1023732" y="401426"/>
                    <a:pt x="1022780" y="460481"/>
                  </a:cubicBezTo>
                  <a:cubicBezTo>
                    <a:pt x="1021827" y="518583"/>
                    <a:pt x="973249" y="565256"/>
                    <a:pt x="915147" y="5652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30049F34-E8D4-8259-445C-B5051E5B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1" y="1933640"/>
            <a:ext cx="7751523" cy="208171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132D6A6-6E07-6498-F946-45BCB2FF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49" y="4829534"/>
            <a:ext cx="2914163" cy="14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7">
            <a:extLst>
              <a:ext uri="{FF2B5EF4-FFF2-40B4-BE49-F238E27FC236}">
                <a16:creationId xmlns:a16="http://schemas.microsoft.com/office/drawing/2014/main" id="{65BC7C0C-9614-44E8-AE2C-0EE9E5E67305}"/>
              </a:ext>
            </a:extLst>
          </p:cNvPr>
          <p:cNvSpPr/>
          <p:nvPr/>
        </p:nvSpPr>
        <p:spPr>
          <a:xfrm>
            <a:off x="4179220" y="3853142"/>
            <a:ext cx="7509484" cy="45719"/>
          </a:xfrm>
          <a:custGeom>
            <a:avLst/>
            <a:gdLst>
              <a:gd name="connsiteX0" fmla="*/ 0 w 7903597"/>
              <a:gd name="connsiteY0" fmla="*/ 0 h 262393"/>
              <a:gd name="connsiteX1" fmla="*/ 7903597 w 7903597"/>
              <a:gd name="connsiteY1" fmla="*/ 262393 h 262393"/>
              <a:gd name="connsiteX0" fmla="*/ 0 w 7832035"/>
              <a:gd name="connsiteY0" fmla="*/ 0 h 23854"/>
              <a:gd name="connsiteX1" fmla="*/ 7832035 w 7832035"/>
              <a:gd name="connsiteY1" fmla="*/ 23854 h 2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32035" h="23854">
                <a:moveTo>
                  <a:pt x="0" y="0"/>
                </a:moveTo>
                <a:lnTo>
                  <a:pt x="7832035" y="23854"/>
                </a:lnTo>
              </a:path>
            </a:pathLst>
          </a:custGeom>
          <a:ln w="2222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6" name="Graphic 3">
            <a:extLst>
              <a:ext uri="{FF2B5EF4-FFF2-40B4-BE49-F238E27FC236}">
                <a16:creationId xmlns:a16="http://schemas.microsoft.com/office/drawing/2014/main" id="{2D815A8C-5E92-4FB3-B4CD-982ECA42FD5C}"/>
              </a:ext>
            </a:extLst>
          </p:cNvPr>
          <p:cNvGrpSpPr/>
          <p:nvPr/>
        </p:nvGrpSpPr>
        <p:grpSpPr>
          <a:xfrm>
            <a:off x="3291436" y="2276061"/>
            <a:ext cx="678393" cy="572865"/>
            <a:chOff x="6787249" y="2420621"/>
            <a:chExt cx="1072164" cy="9053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6829EDA-1C2B-43D2-972C-E79BB7E8748C}"/>
                </a:ext>
              </a:extLst>
            </p:cNvPr>
            <p:cNvSpPr/>
            <p:nvPr/>
          </p:nvSpPr>
          <p:spPr>
            <a:xfrm>
              <a:off x="6787689" y="2479504"/>
              <a:ext cx="1072946" cy="845478"/>
            </a:xfrm>
            <a:custGeom>
              <a:avLst/>
              <a:gdLst>
                <a:gd name="connsiteX0" fmla="*/ 1063214 w 1072946"/>
                <a:gd name="connsiteY0" fmla="*/ 303610 h 845478"/>
                <a:gd name="connsiteX1" fmla="*/ 1059470 w 1072946"/>
                <a:gd name="connsiteY1" fmla="*/ 288293 h 845478"/>
                <a:gd name="connsiteX2" fmla="*/ 937618 w 1072946"/>
                <a:gd name="connsiteY2" fmla="*/ 98367 h 845478"/>
                <a:gd name="connsiteX3" fmla="*/ 671789 w 1072946"/>
                <a:gd name="connsiteY3" fmla="*/ 10551 h 845478"/>
                <a:gd name="connsiteX4" fmla="*/ 425702 w 1072946"/>
                <a:gd name="connsiteY4" fmla="*/ 7488 h 845478"/>
                <a:gd name="connsiteX5" fmla="*/ 264027 w 1072946"/>
                <a:gd name="connsiteY5" fmla="*/ 41185 h 845478"/>
                <a:gd name="connsiteX6" fmla="*/ 65932 w 1072946"/>
                <a:gd name="connsiteY6" fmla="*/ 184821 h 845478"/>
                <a:gd name="connsiteX7" fmla="*/ 11813 w 1072946"/>
                <a:gd name="connsiteY7" fmla="*/ 479921 h 845478"/>
                <a:gd name="connsiteX8" fmla="*/ 202079 w 1072946"/>
                <a:gd name="connsiteY8" fmla="*/ 731114 h 845478"/>
                <a:gd name="connsiteX9" fmla="*/ 319507 w 1072946"/>
                <a:gd name="connsiteY9" fmla="*/ 785573 h 845478"/>
                <a:gd name="connsiteX10" fmla="*/ 466547 w 1072946"/>
                <a:gd name="connsiteY10" fmla="*/ 828460 h 845478"/>
                <a:gd name="connsiteX11" fmla="*/ 538365 w 1072946"/>
                <a:gd name="connsiteY11" fmla="*/ 845478 h 845478"/>
                <a:gd name="connsiteX12" fmla="*/ 596908 w 1072946"/>
                <a:gd name="connsiteY12" fmla="*/ 831182 h 845478"/>
                <a:gd name="connsiteX13" fmla="*/ 800449 w 1072946"/>
                <a:gd name="connsiteY13" fmla="*/ 762087 h 845478"/>
                <a:gd name="connsiteX14" fmla="*/ 1033943 w 1072946"/>
                <a:gd name="connsiteY14" fmla="*/ 556845 h 845478"/>
                <a:gd name="connsiteX15" fmla="*/ 1063214 w 1072946"/>
                <a:gd name="connsiteY15" fmla="*/ 303610 h 845478"/>
                <a:gd name="connsiteX16" fmla="*/ 1059811 w 1072946"/>
                <a:gd name="connsiteY16" fmla="*/ 293058 h 845478"/>
                <a:gd name="connsiteX17" fmla="*/ 1059811 w 1072946"/>
                <a:gd name="connsiteY17" fmla="*/ 293058 h 845478"/>
                <a:gd name="connsiteX18" fmla="*/ 1059811 w 1072946"/>
                <a:gd name="connsiteY18" fmla="*/ 293058 h 845478"/>
                <a:gd name="connsiteX19" fmla="*/ 1059811 w 1072946"/>
                <a:gd name="connsiteY19" fmla="*/ 293058 h 845478"/>
                <a:gd name="connsiteX20" fmla="*/ 577167 w 1072946"/>
                <a:gd name="connsiteY20" fmla="*/ 0 h 845478"/>
                <a:gd name="connsiteX21" fmla="*/ 577507 w 1072946"/>
                <a:gd name="connsiteY21" fmla="*/ 340 h 845478"/>
                <a:gd name="connsiteX22" fmla="*/ 577167 w 1072946"/>
                <a:gd name="connsiteY22" fmla="*/ 0 h 845478"/>
                <a:gd name="connsiteX23" fmla="*/ 577167 w 1072946"/>
                <a:gd name="connsiteY23" fmla="*/ 0 h 845478"/>
                <a:gd name="connsiteX24" fmla="*/ 577167 w 1072946"/>
                <a:gd name="connsiteY24" fmla="*/ 0 h 845478"/>
                <a:gd name="connsiteX25" fmla="*/ 577167 w 1072946"/>
                <a:gd name="connsiteY25" fmla="*/ 0 h 845478"/>
                <a:gd name="connsiteX26" fmla="*/ 9090 w 1072946"/>
                <a:gd name="connsiteY26" fmla="*/ 307013 h 845478"/>
                <a:gd name="connsiteX27" fmla="*/ 9090 w 1072946"/>
                <a:gd name="connsiteY27" fmla="*/ 307013 h 845478"/>
                <a:gd name="connsiteX28" fmla="*/ 9090 w 1072946"/>
                <a:gd name="connsiteY28" fmla="*/ 307013 h 845478"/>
                <a:gd name="connsiteX29" fmla="*/ 9090 w 1072946"/>
                <a:gd name="connsiteY29" fmla="*/ 307013 h 8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2946" h="845478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accent1"/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651782B-C10B-4A26-BCCA-BCD77FDE4010}"/>
                </a:ext>
              </a:extLst>
            </p:cNvPr>
            <p:cNvSpPr/>
            <p:nvPr/>
          </p:nvSpPr>
          <p:spPr>
            <a:xfrm>
              <a:off x="7040483" y="2420876"/>
              <a:ext cx="609271" cy="246382"/>
            </a:xfrm>
            <a:custGeom>
              <a:avLst/>
              <a:gdLst>
                <a:gd name="connsiteX0" fmla="*/ 173588 w 609271"/>
                <a:gd name="connsiteY0" fmla="*/ 234599 h 246382"/>
                <a:gd name="connsiteX1" fmla="*/ 188565 w 609271"/>
                <a:gd name="connsiteY1" fmla="*/ 222686 h 246382"/>
                <a:gd name="connsiteX2" fmla="*/ 204902 w 609271"/>
                <a:gd name="connsiteY2" fmla="*/ 205327 h 246382"/>
                <a:gd name="connsiteX3" fmla="*/ 219198 w 609271"/>
                <a:gd name="connsiteY3" fmla="*/ 185586 h 246382"/>
                <a:gd name="connsiteX4" fmla="*/ 226346 w 609271"/>
                <a:gd name="connsiteY4" fmla="*/ 175034 h 246382"/>
                <a:gd name="connsiteX5" fmla="*/ 233153 w 609271"/>
                <a:gd name="connsiteY5" fmla="*/ 165164 h 246382"/>
                <a:gd name="connsiteX6" fmla="*/ 0 w 609271"/>
                <a:gd name="connsiteY6" fmla="*/ 120235 h 246382"/>
                <a:gd name="connsiteX7" fmla="*/ 21443 w 609271"/>
                <a:gd name="connsiteY7" fmla="*/ 112406 h 246382"/>
                <a:gd name="connsiteX8" fmla="*/ 49013 w 609271"/>
                <a:gd name="connsiteY8" fmla="*/ 113768 h 246382"/>
                <a:gd name="connsiteX9" fmla="*/ 87815 w 609271"/>
                <a:gd name="connsiteY9" fmla="*/ 117852 h 246382"/>
                <a:gd name="connsiteX10" fmla="*/ 105174 w 609271"/>
                <a:gd name="connsiteY10" fmla="*/ 116150 h 246382"/>
                <a:gd name="connsiteX11" fmla="*/ 123554 w 609271"/>
                <a:gd name="connsiteY11" fmla="*/ 116150 h 246382"/>
                <a:gd name="connsiteX12" fmla="*/ 156570 w 609271"/>
                <a:gd name="connsiteY12" fmla="*/ 104237 h 246382"/>
                <a:gd name="connsiteX13" fmla="*/ 203541 w 609271"/>
                <a:gd name="connsiteY13" fmla="*/ 67478 h 246382"/>
                <a:gd name="connsiteX14" fmla="*/ 181417 w 609271"/>
                <a:gd name="connsiteY14" fmla="*/ 28675 h 246382"/>
                <a:gd name="connsiteX15" fmla="*/ 169164 w 609271"/>
                <a:gd name="connsiteY15" fmla="*/ 13018 h 246382"/>
                <a:gd name="connsiteX16" fmla="*/ 168143 w 609271"/>
                <a:gd name="connsiteY16" fmla="*/ 1106 h 246382"/>
                <a:gd name="connsiteX17" fmla="*/ 188224 w 609271"/>
                <a:gd name="connsiteY17" fmla="*/ 12678 h 246382"/>
                <a:gd name="connsiteX18" fmla="*/ 250512 w 609271"/>
                <a:gd name="connsiteY18" fmla="*/ 54544 h 246382"/>
                <a:gd name="connsiteX19" fmla="*/ 273317 w 609271"/>
                <a:gd name="connsiteY19" fmla="*/ 65776 h 246382"/>
                <a:gd name="connsiteX20" fmla="*/ 329137 w 609271"/>
                <a:gd name="connsiteY20" fmla="*/ 65776 h 246382"/>
                <a:gd name="connsiteX21" fmla="*/ 433971 w 609271"/>
                <a:gd name="connsiteY21" fmla="*/ 6211 h 246382"/>
                <a:gd name="connsiteX22" fmla="*/ 408784 w 609271"/>
                <a:gd name="connsiteY22" fmla="*/ 49098 h 246382"/>
                <a:gd name="connsiteX23" fmla="*/ 416272 w 609271"/>
                <a:gd name="connsiteY23" fmla="*/ 69860 h 246382"/>
                <a:gd name="connsiteX24" fmla="*/ 500003 w 609271"/>
                <a:gd name="connsiteY24" fmla="*/ 74966 h 246382"/>
                <a:gd name="connsiteX25" fmla="*/ 499662 w 609271"/>
                <a:gd name="connsiteY25" fmla="*/ 74966 h 246382"/>
                <a:gd name="connsiteX26" fmla="*/ 525190 w 609271"/>
                <a:gd name="connsiteY26" fmla="*/ 80412 h 246382"/>
                <a:gd name="connsiteX27" fmla="*/ 472093 w 609271"/>
                <a:gd name="connsiteY27" fmla="*/ 85177 h 246382"/>
                <a:gd name="connsiteX28" fmla="*/ 422058 w 609271"/>
                <a:gd name="connsiteY28" fmla="*/ 85517 h 246382"/>
                <a:gd name="connsiteX29" fmla="*/ 435673 w 609271"/>
                <a:gd name="connsiteY29" fmla="*/ 98451 h 246382"/>
                <a:gd name="connsiteX30" fmla="*/ 450649 w 609271"/>
                <a:gd name="connsiteY30" fmla="*/ 108662 h 246382"/>
                <a:gd name="connsiteX31" fmla="*/ 484686 w 609271"/>
                <a:gd name="connsiteY31" fmla="*/ 117512 h 246382"/>
                <a:gd name="connsiteX32" fmla="*/ 543230 w 609271"/>
                <a:gd name="connsiteY32" fmla="*/ 116831 h 246382"/>
                <a:gd name="connsiteX33" fmla="*/ 598710 w 609271"/>
                <a:gd name="connsiteY33" fmla="*/ 111045 h 246382"/>
                <a:gd name="connsiteX34" fmla="*/ 609261 w 609271"/>
                <a:gd name="connsiteY34" fmla="*/ 117512 h 246382"/>
                <a:gd name="connsiteX35" fmla="*/ 598710 w 609271"/>
                <a:gd name="connsiteY35" fmla="*/ 122958 h 246382"/>
                <a:gd name="connsiteX36" fmla="*/ 475156 w 609271"/>
                <a:gd name="connsiteY36" fmla="*/ 165164 h 246382"/>
                <a:gd name="connsiteX37" fmla="*/ 369982 w 609271"/>
                <a:gd name="connsiteY37" fmla="*/ 164823 h 246382"/>
                <a:gd name="connsiteX38" fmla="*/ 390063 w 609271"/>
                <a:gd name="connsiteY38" fmla="*/ 192053 h 246382"/>
                <a:gd name="connsiteX39" fmla="*/ 431929 w 609271"/>
                <a:gd name="connsiteY39" fmla="*/ 238343 h 246382"/>
                <a:gd name="connsiteX40" fmla="*/ 402998 w 609271"/>
                <a:gd name="connsiteY40" fmla="*/ 225069 h 246382"/>
                <a:gd name="connsiteX41" fmla="*/ 365897 w 609271"/>
                <a:gd name="connsiteY41" fmla="*/ 214177 h 246382"/>
                <a:gd name="connsiteX42" fmla="*/ 350921 w 609271"/>
                <a:gd name="connsiteY42" fmla="*/ 209412 h 246382"/>
                <a:gd name="connsiteX43" fmla="*/ 310077 w 609271"/>
                <a:gd name="connsiteY43" fmla="*/ 184565 h 246382"/>
                <a:gd name="connsiteX44" fmla="*/ 286932 w 609271"/>
                <a:gd name="connsiteY44" fmla="*/ 185586 h 246382"/>
                <a:gd name="connsiteX45" fmla="*/ 276040 w 609271"/>
                <a:gd name="connsiteY45" fmla="*/ 196137 h 246382"/>
                <a:gd name="connsiteX46" fmla="*/ 230771 w 609271"/>
                <a:gd name="connsiteY46" fmla="*/ 220984 h 246382"/>
                <a:gd name="connsiteX47" fmla="*/ 206604 w 609271"/>
                <a:gd name="connsiteY47" fmla="*/ 229834 h 246382"/>
                <a:gd name="connsiteX48" fmla="*/ 180736 w 609271"/>
                <a:gd name="connsiteY48" fmla="*/ 244810 h 246382"/>
                <a:gd name="connsiteX49" fmla="*/ 172908 w 609271"/>
                <a:gd name="connsiteY49" fmla="*/ 245491 h 246382"/>
                <a:gd name="connsiteX50" fmla="*/ 171546 w 609271"/>
                <a:gd name="connsiteY50" fmla="*/ 239024 h 246382"/>
                <a:gd name="connsiteX51" fmla="*/ 173588 w 609271"/>
                <a:gd name="connsiteY51" fmla="*/ 234599 h 24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9271" h="246382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B4952E-B22B-4B30-A383-00E4368211A5}"/>
                </a:ext>
              </a:extLst>
            </p:cNvPr>
            <p:cNvSpPr/>
            <p:nvPr/>
          </p:nvSpPr>
          <p:spPr>
            <a:xfrm>
              <a:off x="7267160" y="2433025"/>
              <a:ext cx="148252" cy="120993"/>
            </a:xfrm>
            <a:custGeom>
              <a:avLst/>
              <a:gdLst>
                <a:gd name="connsiteX0" fmla="*/ 88165 w 148252"/>
                <a:gd name="connsiteY0" fmla="*/ 5975 h 120993"/>
                <a:gd name="connsiteX1" fmla="*/ 95313 w 148252"/>
                <a:gd name="connsiteY1" fmla="*/ 37630 h 120993"/>
                <a:gd name="connsiteX2" fmla="*/ 119479 w 148252"/>
                <a:gd name="connsiteY2" fmla="*/ 65200 h 120993"/>
                <a:gd name="connsiteX3" fmla="*/ 135817 w 148252"/>
                <a:gd name="connsiteY3" fmla="*/ 72007 h 120993"/>
                <a:gd name="connsiteX4" fmla="*/ 137178 w 148252"/>
                <a:gd name="connsiteY4" fmla="*/ 107406 h 120993"/>
                <a:gd name="connsiteX5" fmla="*/ 101780 w 148252"/>
                <a:gd name="connsiteY5" fmla="*/ 118978 h 120993"/>
                <a:gd name="connsiteX6" fmla="*/ 19410 w 148252"/>
                <a:gd name="connsiteY6" fmla="*/ 112171 h 120993"/>
                <a:gd name="connsiteX7" fmla="*/ 9 w 148252"/>
                <a:gd name="connsiteY7" fmla="*/ 89026 h 120993"/>
                <a:gd name="connsiteX8" fmla="*/ 17708 w 148252"/>
                <a:gd name="connsiteY8" fmla="*/ 69284 h 120993"/>
                <a:gd name="connsiteX9" fmla="*/ 25877 w 148252"/>
                <a:gd name="connsiteY9" fmla="*/ 65880 h 120993"/>
                <a:gd name="connsiteX10" fmla="*/ 59233 w 148252"/>
                <a:gd name="connsiteY10" fmla="*/ 17888 h 120993"/>
                <a:gd name="connsiteX11" fmla="*/ 58893 w 148252"/>
                <a:gd name="connsiteY11" fmla="*/ 5295 h 120993"/>
                <a:gd name="connsiteX12" fmla="*/ 88165 w 148252"/>
                <a:gd name="connsiteY12" fmla="*/ 5975 h 1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52" h="120993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9F66"/>
                </a:solidFill>
                <a:latin typeface="Comic Sans MS" panose="030F0702030302020204" pitchFamily="66" charset="0"/>
              </a:rPr>
              <a:t>Identify the highest-priced pizza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B1E9BB-FE59-489F-90E7-80954444E493}"/>
              </a:ext>
            </a:extLst>
          </p:cNvPr>
          <p:cNvGrpSpPr/>
          <p:nvPr/>
        </p:nvGrpSpPr>
        <p:grpSpPr>
          <a:xfrm>
            <a:off x="1135231" y="875693"/>
            <a:ext cx="2894367" cy="5642798"/>
            <a:chOff x="7731116" y="-159093"/>
            <a:chExt cx="1859025" cy="3624317"/>
          </a:xfrm>
        </p:grpSpPr>
        <p:sp>
          <p:nvSpPr>
            <p:cNvPr id="4" name="Graphic 20">
              <a:extLst>
                <a:ext uri="{FF2B5EF4-FFF2-40B4-BE49-F238E27FC236}">
                  <a16:creationId xmlns:a16="http://schemas.microsoft.com/office/drawing/2014/main" id="{E3D15793-DE27-4886-B56F-47651E2D5C53}"/>
                </a:ext>
              </a:extLst>
            </p:cNvPr>
            <p:cNvSpPr/>
            <p:nvPr/>
          </p:nvSpPr>
          <p:spPr>
            <a:xfrm>
              <a:off x="7731116" y="-159093"/>
              <a:ext cx="1859025" cy="3624317"/>
            </a:xfrm>
            <a:custGeom>
              <a:avLst/>
              <a:gdLst>
                <a:gd name="connsiteX0" fmla="*/ 1109922 w 1133475"/>
                <a:gd name="connsiteY0" fmla="*/ 750223 h 2209800"/>
                <a:gd name="connsiteX1" fmla="*/ 806075 w 1133475"/>
                <a:gd name="connsiteY1" fmla="*/ 754033 h 2209800"/>
                <a:gd name="connsiteX2" fmla="*/ 882275 w 1133475"/>
                <a:gd name="connsiteY2" fmla="*/ 799753 h 2209800"/>
                <a:gd name="connsiteX3" fmla="*/ 781310 w 1133475"/>
                <a:gd name="connsiteY3" fmla="*/ 832138 h 2209800"/>
                <a:gd name="connsiteX4" fmla="*/ 643197 w 1133475"/>
                <a:gd name="connsiteY4" fmla="*/ 733078 h 2209800"/>
                <a:gd name="connsiteX5" fmla="*/ 586047 w 1133475"/>
                <a:gd name="connsiteY5" fmla="*/ 523528 h 2209800"/>
                <a:gd name="connsiteX6" fmla="*/ 522230 w 1133475"/>
                <a:gd name="connsiteY6" fmla="*/ 442566 h 2209800"/>
                <a:gd name="connsiteX7" fmla="*/ 523182 w 1133475"/>
                <a:gd name="connsiteY7" fmla="*/ 442566 h 2209800"/>
                <a:gd name="connsiteX8" fmla="*/ 558425 w 1133475"/>
                <a:gd name="connsiteY8" fmla="*/ 395893 h 2209800"/>
                <a:gd name="connsiteX9" fmla="*/ 566997 w 1133475"/>
                <a:gd name="connsiteY9" fmla="*/ 383511 h 2209800"/>
                <a:gd name="connsiteX10" fmla="*/ 585095 w 1133475"/>
                <a:gd name="connsiteY10" fmla="*/ 318741 h 2209800"/>
                <a:gd name="connsiteX11" fmla="*/ 596525 w 1133475"/>
                <a:gd name="connsiteY11" fmla="*/ 54898 h 2209800"/>
                <a:gd name="connsiteX12" fmla="*/ 576522 w 1133475"/>
                <a:gd name="connsiteY12" fmla="*/ 26323 h 2209800"/>
                <a:gd name="connsiteX13" fmla="*/ 433647 w 1133475"/>
                <a:gd name="connsiteY13" fmla="*/ 87283 h 2209800"/>
                <a:gd name="connsiteX14" fmla="*/ 405072 w 1133475"/>
                <a:gd name="connsiteY14" fmla="*/ 176818 h 2209800"/>
                <a:gd name="connsiteX15" fmla="*/ 371735 w 1133475"/>
                <a:gd name="connsiteY15" fmla="*/ 336838 h 2209800"/>
                <a:gd name="connsiteX16" fmla="*/ 401262 w 1133475"/>
                <a:gd name="connsiteY16" fmla="*/ 420658 h 2209800"/>
                <a:gd name="connsiteX17" fmla="*/ 320300 w 1133475"/>
                <a:gd name="connsiteY17" fmla="*/ 492096 h 2209800"/>
                <a:gd name="connsiteX18" fmla="*/ 20262 w 1133475"/>
                <a:gd name="connsiteY18" fmla="*/ 750223 h 2209800"/>
                <a:gd name="connsiteX19" fmla="*/ 26930 w 1133475"/>
                <a:gd name="connsiteY19" fmla="*/ 830233 h 2209800"/>
                <a:gd name="connsiteX20" fmla="*/ 275532 w 1133475"/>
                <a:gd name="connsiteY20" fmla="*/ 939771 h 2209800"/>
                <a:gd name="connsiteX21" fmla="*/ 307917 w 1133475"/>
                <a:gd name="connsiteY21" fmla="*/ 1035021 h 2209800"/>
                <a:gd name="connsiteX22" fmla="*/ 280295 w 1133475"/>
                <a:gd name="connsiteY22" fmla="*/ 1157893 h 2209800"/>
                <a:gd name="connsiteX23" fmla="*/ 247910 w 1133475"/>
                <a:gd name="connsiteY23" fmla="*/ 1575088 h 2209800"/>
                <a:gd name="connsiteX24" fmla="*/ 246005 w 1133475"/>
                <a:gd name="connsiteY24" fmla="*/ 1602711 h 2209800"/>
                <a:gd name="connsiteX25" fmla="*/ 271722 w 1133475"/>
                <a:gd name="connsiteY25" fmla="*/ 1602711 h 2209800"/>
                <a:gd name="connsiteX26" fmla="*/ 275532 w 1133475"/>
                <a:gd name="connsiteY26" fmla="*/ 1858933 h 2209800"/>
                <a:gd name="connsiteX27" fmla="*/ 279342 w 1133475"/>
                <a:gd name="connsiteY27" fmla="*/ 1916083 h 2209800"/>
                <a:gd name="connsiteX28" fmla="*/ 289820 w 1133475"/>
                <a:gd name="connsiteY28" fmla="*/ 2094201 h 2209800"/>
                <a:gd name="connsiteX29" fmla="*/ 326967 w 1133475"/>
                <a:gd name="connsiteY29" fmla="*/ 2193261 h 2209800"/>
                <a:gd name="connsiteX30" fmla="*/ 423170 w 1133475"/>
                <a:gd name="connsiteY30" fmla="*/ 2189451 h 2209800"/>
                <a:gd name="connsiteX31" fmla="*/ 397452 w 1133475"/>
                <a:gd name="connsiteY31" fmla="*/ 2089438 h 2209800"/>
                <a:gd name="connsiteX32" fmla="*/ 403167 w 1133475"/>
                <a:gd name="connsiteY32" fmla="*/ 1921798 h 2209800"/>
                <a:gd name="connsiteX33" fmla="*/ 400310 w 1133475"/>
                <a:gd name="connsiteY33" fmla="*/ 1817023 h 2209800"/>
                <a:gd name="connsiteX34" fmla="*/ 421265 w 1133475"/>
                <a:gd name="connsiteY34" fmla="*/ 1603663 h 2209800"/>
                <a:gd name="connsiteX35" fmla="*/ 470795 w 1133475"/>
                <a:gd name="connsiteY35" fmla="*/ 1603663 h 2209800"/>
                <a:gd name="connsiteX36" fmla="*/ 472700 w 1133475"/>
                <a:gd name="connsiteY36" fmla="*/ 1610331 h 2209800"/>
                <a:gd name="connsiteX37" fmla="*/ 471747 w 1133475"/>
                <a:gd name="connsiteY37" fmla="*/ 1608426 h 2209800"/>
                <a:gd name="connsiteX38" fmla="*/ 473652 w 1133475"/>
                <a:gd name="connsiteY38" fmla="*/ 1851313 h 2209800"/>
                <a:gd name="connsiteX39" fmla="*/ 479367 w 1133475"/>
                <a:gd name="connsiteY39" fmla="*/ 1927513 h 2209800"/>
                <a:gd name="connsiteX40" fmla="*/ 482225 w 1133475"/>
                <a:gd name="connsiteY40" fmla="*/ 2052291 h 2209800"/>
                <a:gd name="connsiteX41" fmla="*/ 482225 w 1133475"/>
                <a:gd name="connsiteY41" fmla="*/ 2086581 h 2209800"/>
                <a:gd name="connsiteX42" fmla="*/ 533660 w 1133475"/>
                <a:gd name="connsiteY42" fmla="*/ 2124681 h 2209800"/>
                <a:gd name="connsiteX43" fmla="*/ 654627 w 1133475"/>
                <a:gd name="connsiteY43" fmla="*/ 2171353 h 2209800"/>
                <a:gd name="connsiteX44" fmla="*/ 704157 w 1133475"/>
                <a:gd name="connsiteY44" fmla="*/ 2158971 h 2209800"/>
                <a:gd name="connsiteX45" fmla="*/ 677487 w 1133475"/>
                <a:gd name="connsiteY45" fmla="*/ 2114203 h 2209800"/>
                <a:gd name="connsiteX46" fmla="*/ 601287 w 1133475"/>
                <a:gd name="connsiteY46" fmla="*/ 1846551 h 2209800"/>
                <a:gd name="connsiteX47" fmla="*/ 614622 w 1133475"/>
                <a:gd name="connsiteY47" fmla="*/ 1631286 h 2209800"/>
                <a:gd name="connsiteX48" fmla="*/ 626052 w 1133475"/>
                <a:gd name="connsiteY48" fmla="*/ 1593186 h 2209800"/>
                <a:gd name="connsiteX49" fmla="*/ 666057 w 1133475"/>
                <a:gd name="connsiteY49" fmla="*/ 1549371 h 2209800"/>
                <a:gd name="connsiteX50" fmla="*/ 634625 w 1133475"/>
                <a:gd name="connsiteY50" fmla="*/ 1023591 h 2209800"/>
                <a:gd name="connsiteX51" fmla="*/ 690822 w 1133475"/>
                <a:gd name="connsiteY51" fmla="*/ 928341 h 2209800"/>
                <a:gd name="connsiteX52" fmla="*/ 1009910 w 1133475"/>
                <a:gd name="connsiteY52" fmla="*/ 814993 h 2209800"/>
                <a:gd name="connsiteX53" fmla="*/ 1059440 w 1133475"/>
                <a:gd name="connsiteY53" fmla="*/ 800706 h 2209800"/>
                <a:gd name="connsiteX54" fmla="*/ 1115637 w 1133475"/>
                <a:gd name="connsiteY54" fmla="*/ 780703 h 2209800"/>
                <a:gd name="connsiteX55" fmla="*/ 1109922 w 1133475"/>
                <a:gd name="connsiteY55" fmla="*/ 750223 h 2209800"/>
                <a:gd name="connsiteX56" fmla="*/ 334587 w 1133475"/>
                <a:gd name="connsiteY56" fmla="*/ 871191 h 2209800"/>
                <a:gd name="connsiteX57" fmla="*/ 137420 w 1133475"/>
                <a:gd name="connsiteY57" fmla="*/ 780703 h 2209800"/>
                <a:gd name="connsiteX58" fmla="*/ 278390 w 1133475"/>
                <a:gd name="connsiteY58" fmla="*/ 688311 h 2209800"/>
                <a:gd name="connsiteX59" fmla="*/ 334587 w 1133475"/>
                <a:gd name="connsiteY59" fmla="*/ 871191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33475" h="2209800">
                  <a:moveTo>
                    <a:pt x="1109922" y="750223"/>
                  </a:moveTo>
                  <a:cubicBezTo>
                    <a:pt x="1056582" y="753081"/>
                    <a:pt x="878465" y="754033"/>
                    <a:pt x="806075" y="754033"/>
                  </a:cubicBezTo>
                  <a:cubicBezTo>
                    <a:pt x="828935" y="805468"/>
                    <a:pt x="866082" y="773083"/>
                    <a:pt x="882275" y="799753"/>
                  </a:cubicBezTo>
                  <a:cubicBezTo>
                    <a:pt x="851795" y="838806"/>
                    <a:pt x="818457" y="826423"/>
                    <a:pt x="781310" y="832138"/>
                  </a:cubicBezTo>
                  <a:cubicBezTo>
                    <a:pt x="648912" y="852141"/>
                    <a:pt x="634625" y="866428"/>
                    <a:pt x="643197" y="733078"/>
                  </a:cubicBezTo>
                  <a:cubicBezTo>
                    <a:pt x="647960" y="650211"/>
                    <a:pt x="683202" y="548293"/>
                    <a:pt x="586047" y="523528"/>
                  </a:cubicBezTo>
                  <a:cubicBezTo>
                    <a:pt x="524135" y="507336"/>
                    <a:pt x="519372" y="474951"/>
                    <a:pt x="522230" y="442566"/>
                  </a:cubicBezTo>
                  <a:cubicBezTo>
                    <a:pt x="522230" y="442566"/>
                    <a:pt x="523182" y="442566"/>
                    <a:pt x="523182" y="442566"/>
                  </a:cubicBezTo>
                  <a:cubicBezTo>
                    <a:pt x="525087" y="429231"/>
                    <a:pt x="548900" y="413991"/>
                    <a:pt x="558425" y="395893"/>
                  </a:cubicBezTo>
                  <a:cubicBezTo>
                    <a:pt x="561282" y="392083"/>
                    <a:pt x="564140" y="387321"/>
                    <a:pt x="566997" y="383511"/>
                  </a:cubicBezTo>
                  <a:cubicBezTo>
                    <a:pt x="583190" y="362556"/>
                    <a:pt x="582237" y="340648"/>
                    <a:pt x="585095" y="318741"/>
                  </a:cubicBezTo>
                  <a:cubicBezTo>
                    <a:pt x="611765" y="214918"/>
                    <a:pt x="586047" y="144433"/>
                    <a:pt x="596525" y="54898"/>
                  </a:cubicBezTo>
                  <a:cubicBezTo>
                    <a:pt x="598430" y="40611"/>
                    <a:pt x="590810" y="32038"/>
                    <a:pt x="576522" y="26323"/>
                  </a:cubicBezTo>
                  <a:cubicBezTo>
                    <a:pt x="480320" y="-9872"/>
                    <a:pt x="454602" y="-24159"/>
                    <a:pt x="433647" y="87283"/>
                  </a:cubicBezTo>
                  <a:cubicBezTo>
                    <a:pt x="426980" y="120621"/>
                    <a:pt x="409835" y="143481"/>
                    <a:pt x="405072" y="176818"/>
                  </a:cubicBezTo>
                  <a:cubicBezTo>
                    <a:pt x="398405" y="232063"/>
                    <a:pt x="351732" y="280641"/>
                    <a:pt x="371735" y="336838"/>
                  </a:cubicBezTo>
                  <a:cubicBezTo>
                    <a:pt x="382212" y="367318"/>
                    <a:pt x="396500" y="417801"/>
                    <a:pt x="401262" y="420658"/>
                  </a:cubicBezTo>
                  <a:cubicBezTo>
                    <a:pt x="396500" y="448281"/>
                    <a:pt x="414597" y="471141"/>
                    <a:pt x="320300" y="492096"/>
                  </a:cubicBezTo>
                  <a:cubicBezTo>
                    <a:pt x="178377" y="524481"/>
                    <a:pt x="113607" y="646401"/>
                    <a:pt x="20262" y="750223"/>
                  </a:cubicBezTo>
                  <a:cubicBezTo>
                    <a:pt x="-6408" y="779751"/>
                    <a:pt x="-9265" y="807373"/>
                    <a:pt x="26930" y="830233"/>
                  </a:cubicBezTo>
                  <a:cubicBezTo>
                    <a:pt x="115512" y="886431"/>
                    <a:pt x="193617" y="900718"/>
                    <a:pt x="275532" y="939771"/>
                  </a:cubicBezTo>
                  <a:cubicBezTo>
                    <a:pt x="351732" y="975966"/>
                    <a:pt x="336492" y="955011"/>
                    <a:pt x="307917" y="1035021"/>
                  </a:cubicBezTo>
                  <a:cubicBezTo>
                    <a:pt x="293630" y="1075026"/>
                    <a:pt x="284105" y="1115031"/>
                    <a:pt x="280295" y="1157893"/>
                  </a:cubicBezTo>
                  <a:cubicBezTo>
                    <a:pt x="267912" y="1306483"/>
                    <a:pt x="265055" y="1427451"/>
                    <a:pt x="247910" y="1575088"/>
                  </a:cubicBezTo>
                  <a:cubicBezTo>
                    <a:pt x="248862" y="1575088"/>
                    <a:pt x="246005" y="1602711"/>
                    <a:pt x="246005" y="1602711"/>
                  </a:cubicBezTo>
                  <a:lnTo>
                    <a:pt x="271722" y="1602711"/>
                  </a:lnTo>
                  <a:cubicBezTo>
                    <a:pt x="269817" y="1688436"/>
                    <a:pt x="277437" y="1773208"/>
                    <a:pt x="275532" y="1858933"/>
                  </a:cubicBezTo>
                  <a:cubicBezTo>
                    <a:pt x="275532" y="1877983"/>
                    <a:pt x="271722" y="1900843"/>
                    <a:pt x="279342" y="1916083"/>
                  </a:cubicBezTo>
                  <a:cubicBezTo>
                    <a:pt x="308870" y="1973233"/>
                    <a:pt x="296487" y="2032288"/>
                    <a:pt x="289820" y="2094201"/>
                  </a:cubicBezTo>
                  <a:cubicBezTo>
                    <a:pt x="286010" y="2130396"/>
                    <a:pt x="294582" y="2167544"/>
                    <a:pt x="326967" y="2193261"/>
                  </a:cubicBezTo>
                  <a:cubicBezTo>
                    <a:pt x="362210" y="2204691"/>
                    <a:pt x="388880" y="2226599"/>
                    <a:pt x="423170" y="2189451"/>
                  </a:cubicBezTo>
                  <a:cubicBezTo>
                    <a:pt x="417455" y="2156113"/>
                    <a:pt x="403167" y="2122776"/>
                    <a:pt x="397452" y="2089438"/>
                  </a:cubicBezTo>
                  <a:cubicBezTo>
                    <a:pt x="388880" y="2058958"/>
                    <a:pt x="394595" y="1957041"/>
                    <a:pt x="403167" y="1921798"/>
                  </a:cubicBezTo>
                  <a:cubicBezTo>
                    <a:pt x="406025" y="1888461"/>
                    <a:pt x="397452" y="1820833"/>
                    <a:pt x="400310" y="1817023"/>
                  </a:cubicBezTo>
                  <a:cubicBezTo>
                    <a:pt x="390785" y="1734156"/>
                    <a:pt x="403167" y="1682721"/>
                    <a:pt x="421265" y="1603663"/>
                  </a:cubicBezTo>
                  <a:lnTo>
                    <a:pt x="470795" y="1603663"/>
                  </a:lnTo>
                  <a:cubicBezTo>
                    <a:pt x="471747" y="1605568"/>
                    <a:pt x="471747" y="1608426"/>
                    <a:pt x="472700" y="1610331"/>
                  </a:cubicBezTo>
                  <a:lnTo>
                    <a:pt x="471747" y="1608426"/>
                  </a:lnTo>
                  <a:cubicBezTo>
                    <a:pt x="491750" y="1692246"/>
                    <a:pt x="464127" y="1767493"/>
                    <a:pt x="473652" y="1851313"/>
                  </a:cubicBezTo>
                  <a:cubicBezTo>
                    <a:pt x="483177" y="1876078"/>
                    <a:pt x="455555" y="1903701"/>
                    <a:pt x="479367" y="1927513"/>
                  </a:cubicBezTo>
                  <a:cubicBezTo>
                    <a:pt x="494607" y="1965613"/>
                    <a:pt x="466032" y="2014191"/>
                    <a:pt x="482225" y="2052291"/>
                  </a:cubicBezTo>
                  <a:cubicBezTo>
                    <a:pt x="482225" y="2060863"/>
                    <a:pt x="482225" y="2078008"/>
                    <a:pt x="482225" y="2086581"/>
                  </a:cubicBezTo>
                  <a:cubicBezTo>
                    <a:pt x="483177" y="2125633"/>
                    <a:pt x="518420" y="2109441"/>
                    <a:pt x="533660" y="2124681"/>
                  </a:cubicBezTo>
                  <a:cubicBezTo>
                    <a:pt x="589857" y="2123728"/>
                    <a:pt x="596525" y="2176116"/>
                    <a:pt x="654627" y="2171353"/>
                  </a:cubicBezTo>
                  <a:cubicBezTo>
                    <a:pt x="671772" y="2169449"/>
                    <a:pt x="695585" y="2178021"/>
                    <a:pt x="704157" y="2158971"/>
                  </a:cubicBezTo>
                  <a:cubicBezTo>
                    <a:pt x="713682" y="2138016"/>
                    <a:pt x="691775" y="2123728"/>
                    <a:pt x="677487" y="2114203"/>
                  </a:cubicBezTo>
                  <a:cubicBezTo>
                    <a:pt x="562235" y="2034193"/>
                    <a:pt x="588905" y="1957993"/>
                    <a:pt x="601287" y="1846551"/>
                  </a:cubicBezTo>
                  <a:cubicBezTo>
                    <a:pt x="608907" y="1775113"/>
                    <a:pt x="611765" y="1703676"/>
                    <a:pt x="614622" y="1631286"/>
                  </a:cubicBezTo>
                  <a:cubicBezTo>
                    <a:pt x="615575" y="1618903"/>
                    <a:pt x="625100" y="1606521"/>
                    <a:pt x="626052" y="1593186"/>
                  </a:cubicBezTo>
                  <a:cubicBezTo>
                    <a:pt x="649865" y="1575088"/>
                    <a:pt x="666057" y="1576041"/>
                    <a:pt x="666057" y="1549371"/>
                  </a:cubicBezTo>
                  <a:cubicBezTo>
                    <a:pt x="666057" y="1383636"/>
                    <a:pt x="655580" y="1188373"/>
                    <a:pt x="634625" y="1023591"/>
                  </a:cubicBezTo>
                  <a:cubicBezTo>
                    <a:pt x="627005" y="965488"/>
                    <a:pt x="634625" y="938818"/>
                    <a:pt x="690822" y="928341"/>
                  </a:cubicBezTo>
                  <a:cubicBezTo>
                    <a:pt x="798455" y="906433"/>
                    <a:pt x="910850" y="865476"/>
                    <a:pt x="1009910" y="814993"/>
                  </a:cubicBezTo>
                  <a:cubicBezTo>
                    <a:pt x="1030865" y="816898"/>
                    <a:pt x="1046105" y="814993"/>
                    <a:pt x="1059440" y="800706"/>
                  </a:cubicBezTo>
                  <a:cubicBezTo>
                    <a:pt x="1093730" y="774036"/>
                    <a:pt x="1078490" y="791181"/>
                    <a:pt x="1115637" y="780703"/>
                  </a:cubicBezTo>
                  <a:cubicBezTo>
                    <a:pt x="1156595" y="759748"/>
                    <a:pt x="1137545" y="749271"/>
                    <a:pt x="1109922" y="750223"/>
                  </a:cubicBezTo>
                  <a:close/>
                  <a:moveTo>
                    <a:pt x="334587" y="871191"/>
                  </a:moveTo>
                  <a:cubicBezTo>
                    <a:pt x="313632" y="896908"/>
                    <a:pt x="173615" y="802611"/>
                    <a:pt x="137420" y="780703"/>
                  </a:cubicBezTo>
                  <a:cubicBezTo>
                    <a:pt x="178377" y="740698"/>
                    <a:pt x="237432" y="658783"/>
                    <a:pt x="278390" y="688311"/>
                  </a:cubicBezTo>
                  <a:cubicBezTo>
                    <a:pt x="307917" y="710218"/>
                    <a:pt x="364115" y="834996"/>
                    <a:pt x="334587" y="87119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D2C642-7562-439F-B20D-77D31064F882}"/>
                </a:ext>
              </a:extLst>
            </p:cNvPr>
            <p:cNvSpPr/>
            <p:nvPr/>
          </p:nvSpPr>
          <p:spPr>
            <a:xfrm>
              <a:off x="8271807" y="620940"/>
              <a:ext cx="551393" cy="1537213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192C652-2A21-3617-B1CB-4BF21AEF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024" y="1469760"/>
            <a:ext cx="7826428" cy="27570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805CDE-DF5E-10A5-2A0B-9EA0624B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369" y="4827702"/>
            <a:ext cx="3342070" cy="1121075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8D2E99A-011D-1F1E-A34A-F83DCA10E918}"/>
              </a:ext>
            </a:extLst>
          </p:cNvPr>
          <p:cNvSpPr/>
          <p:nvPr/>
        </p:nvSpPr>
        <p:spPr>
          <a:xfrm>
            <a:off x="10773918" y="5849403"/>
            <a:ext cx="1521292" cy="1521552"/>
          </a:xfrm>
          <a:custGeom>
            <a:avLst/>
            <a:gdLst>
              <a:gd name="connsiteX0" fmla="*/ 992645 w 1684821"/>
              <a:gd name="connsiteY0" fmla="*/ 1291648 h 1685109"/>
              <a:gd name="connsiteX1" fmla="*/ 974392 w 1684821"/>
              <a:gd name="connsiteY1" fmla="*/ 1312282 h 1685109"/>
              <a:gd name="connsiteX2" fmla="*/ 991851 w 1684821"/>
              <a:gd name="connsiteY2" fmla="*/ 1329741 h 1685109"/>
              <a:gd name="connsiteX3" fmla="*/ 1012485 w 1684821"/>
              <a:gd name="connsiteY3" fmla="*/ 1310695 h 1685109"/>
              <a:gd name="connsiteX4" fmla="*/ 992645 w 1684821"/>
              <a:gd name="connsiteY4" fmla="*/ 1291648 h 1685109"/>
              <a:gd name="connsiteX5" fmla="*/ 767260 w 1684821"/>
              <a:gd name="connsiteY5" fmla="*/ 1280538 h 1685109"/>
              <a:gd name="connsiteX6" fmla="*/ 729960 w 1684821"/>
              <a:gd name="connsiteY6" fmla="*/ 1309108 h 1685109"/>
              <a:gd name="connsiteX7" fmla="*/ 761705 w 1684821"/>
              <a:gd name="connsiteY7" fmla="*/ 1349582 h 1685109"/>
              <a:gd name="connsiteX8" fmla="*/ 702978 w 1684821"/>
              <a:gd name="connsiteY8" fmla="*/ 1401166 h 1685109"/>
              <a:gd name="connsiteX9" fmla="*/ 746626 w 1684821"/>
              <a:gd name="connsiteY9" fmla="*/ 1447196 h 1685109"/>
              <a:gd name="connsiteX10" fmla="*/ 800591 w 1684821"/>
              <a:gd name="connsiteY10" fmla="*/ 1391643 h 1685109"/>
              <a:gd name="connsiteX11" fmla="*/ 847415 w 1684821"/>
              <a:gd name="connsiteY11" fmla="*/ 1417833 h 1685109"/>
              <a:gd name="connsiteX12" fmla="*/ 872016 w 1684821"/>
              <a:gd name="connsiteY12" fmla="*/ 1372597 h 1685109"/>
              <a:gd name="connsiteX13" fmla="*/ 767260 w 1684821"/>
              <a:gd name="connsiteY13" fmla="*/ 1280538 h 1685109"/>
              <a:gd name="connsiteX14" fmla="*/ 1255329 w 1684821"/>
              <a:gd name="connsiteY14" fmla="*/ 1124990 h 1685109"/>
              <a:gd name="connsiteX15" fmla="*/ 1169620 w 1684821"/>
              <a:gd name="connsiteY15" fmla="*/ 1172607 h 1685109"/>
              <a:gd name="connsiteX16" fmla="*/ 1168826 w 1684821"/>
              <a:gd name="connsiteY16" fmla="*/ 1241651 h 1685109"/>
              <a:gd name="connsiteX17" fmla="*/ 1226759 w 1684821"/>
              <a:gd name="connsiteY17" fmla="*/ 1232128 h 1685109"/>
              <a:gd name="connsiteX18" fmla="*/ 1259297 w 1684821"/>
              <a:gd name="connsiteY18" fmla="*/ 1297204 h 1685109"/>
              <a:gd name="connsiteX19" fmla="*/ 1314056 w 1684821"/>
              <a:gd name="connsiteY19" fmla="*/ 1265459 h 1685109"/>
              <a:gd name="connsiteX20" fmla="*/ 1277550 w 1684821"/>
              <a:gd name="connsiteY20" fmla="*/ 1204351 h 1685109"/>
              <a:gd name="connsiteX21" fmla="*/ 1310088 w 1684821"/>
              <a:gd name="connsiteY21" fmla="*/ 1155941 h 1685109"/>
              <a:gd name="connsiteX22" fmla="*/ 1255329 w 1684821"/>
              <a:gd name="connsiteY22" fmla="*/ 1124990 h 1685109"/>
              <a:gd name="connsiteX23" fmla="*/ 653774 w 1684821"/>
              <a:gd name="connsiteY23" fmla="*/ 1102770 h 1685109"/>
              <a:gd name="connsiteX24" fmla="*/ 634728 w 1684821"/>
              <a:gd name="connsiteY24" fmla="*/ 1122611 h 1685109"/>
              <a:gd name="connsiteX25" fmla="*/ 651393 w 1684821"/>
              <a:gd name="connsiteY25" fmla="*/ 1140863 h 1685109"/>
              <a:gd name="connsiteX26" fmla="*/ 673614 w 1684821"/>
              <a:gd name="connsiteY26" fmla="*/ 1124198 h 1685109"/>
              <a:gd name="connsiteX27" fmla="*/ 653774 w 1684821"/>
              <a:gd name="connsiteY27" fmla="*/ 1102770 h 1685109"/>
              <a:gd name="connsiteX28" fmla="*/ 1446589 w 1684821"/>
              <a:gd name="connsiteY28" fmla="*/ 1065470 h 1685109"/>
              <a:gd name="connsiteX29" fmla="*/ 1427542 w 1684821"/>
              <a:gd name="connsiteY29" fmla="*/ 1085311 h 1685109"/>
              <a:gd name="connsiteX30" fmla="*/ 1444207 w 1684821"/>
              <a:gd name="connsiteY30" fmla="*/ 1103563 h 1685109"/>
              <a:gd name="connsiteX31" fmla="*/ 1465635 w 1684821"/>
              <a:gd name="connsiteY31" fmla="*/ 1085311 h 1685109"/>
              <a:gd name="connsiteX32" fmla="*/ 1446589 w 1684821"/>
              <a:gd name="connsiteY32" fmla="*/ 1065470 h 1685109"/>
              <a:gd name="connsiteX33" fmla="*/ 988677 w 1684821"/>
              <a:gd name="connsiteY33" fmla="*/ 1057535 h 1685109"/>
              <a:gd name="connsiteX34" fmla="*/ 943442 w 1684821"/>
              <a:gd name="connsiteY34" fmla="*/ 1105945 h 1685109"/>
              <a:gd name="connsiteX35" fmla="*/ 991852 w 1684821"/>
              <a:gd name="connsiteY35" fmla="*/ 1151974 h 1685109"/>
              <a:gd name="connsiteX36" fmla="*/ 1037881 w 1684821"/>
              <a:gd name="connsiteY36" fmla="*/ 1102770 h 1685109"/>
              <a:gd name="connsiteX37" fmla="*/ 988677 w 1684821"/>
              <a:gd name="connsiteY37" fmla="*/ 1057535 h 1685109"/>
              <a:gd name="connsiteX38" fmla="*/ 377499 w 1684821"/>
              <a:gd name="connsiteY38" fmla="*/ 951290 h 1685109"/>
              <a:gd name="connsiteX39" fmla="*/ 318077 w 1684821"/>
              <a:gd name="connsiteY39" fmla="*/ 972618 h 1685109"/>
              <a:gd name="connsiteX40" fmla="*/ 298238 w 1684821"/>
              <a:gd name="connsiteY40" fmla="*/ 1023409 h 1685109"/>
              <a:gd name="connsiteX41" fmla="*/ 350616 w 1684821"/>
              <a:gd name="connsiteY41" fmla="*/ 1038488 h 1685109"/>
              <a:gd name="connsiteX42" fmla="*/ 345060 w 1684821"/>
              <a:gd name="connsiteY42" fmla="*/ 1113880 h 1685109"/>
              <a:gd name="connsiteX43" fmla="*/ 407756 w 1684821"/>
              <a:gd name="connsiteY43" fmla="*/ 1116261 h 1685109"/>
              <a:gd name="connsiteX44" fmla="*/ 407756 w 1684821"/>
              <a:gd name="connsiteY44" fmla="*/ 1040868 h 1685109"/>
              <a:gd name="connsiteX45" fmla="*/ 460927 w 1684821"/>
              <a:gd name="connsiteY45" fmla="*/ 1023409 h 1685109"/>
              <a:gd name="connsiteX46" fmla="*/ 438706 w 1684821"/>
              <a:gd name="connsiteY46" fmla="*/ 971031 h 1685109"/>
              <a:gd name="connsiteX47" fmla="*/ 377499 w 1684821"/>
              <a:gd name="connsiteY47" fmla="*/ 951290 h 1685109"/>
              <a:gd name="connsiteX48" fmla="*/ 1059309 w 1684821"/>
              <a:gd name="connsiteY48" fmla="*/ 893257 h 1685109"/>
              <a:gd name="connsiteX49" fmla="*/ 1039468 w 1684821"/>
              <a:gd name="connsiteY49" fmla="*/ 912304 h 1685109"/>
              <a:gd name="connsiteX50" fmla="*/ 1058515 w 1684821"/>
              <a:gd name="connsiteY50" fmla="*/ 932938 h 1685109"/>
              <a:gd name="connsiteX51" fmla="*/ 1078354 w 1684821"/>
              <a:gd name="connsiteY51" fmla="*/ 913098 h 1685109"/>
              <a:gd name="connsiteX52" fmla="*/ 1059309 w 1684821"/>
              <a:gd name="connsiteY52" fmla="*/ 893257 h 1685109"/>
              <a:gd name="connsiteX53" fmla="*/ 197449 w 1684821"/>
              <a:gd name="connsiteY53" fmla="*/ 838499 h 1685109"/>
              <a:gd name="connsiteX54" fmla="*/ 180783 w 1684821"/>
              <a:gd name="connsiteY54" fmla="*/ 860720 h 1685109"/>
              <a:gd name="connsiteX55" fmla="*/ 199036 w 1684821"/>
              <a:gd name="connsiteY55" fmla="*/ 877385 h 1685109"/>
              <a:gd name="connsiteX56" fmla="*/ 218083 w 1684821"/>
              <a:gd name="connsiteY56" fmla="*/ 857545 h 1685109"/>
              <a:gd name="connsiteX57" fmla="*/ 197449 w 1684821"/>
              <a:gd name="connsiteY57" fmla="*/ 838499 h 1685109"/>
              <a:gd name="connsiteX58" fmla="*/ 511717 w 1684821"/>
              <a:gd name="connsiteY58" fmla="*/ 825801 h 1685109"/>
              <a:gd name="connsiteX59" fmla="*/ 493464 w 1684821"/>
              <a:gd name="connsiteY59" fmla="*/ 842466 h 1685109"/>
              <a:gd name="connsiteX60" fmla="*/ 512511 w 1684821"/>
              <a:gd name="connsiteY60" fmla="*/ 864687 h 1685109"/>
              <a:gd name="connsiteX61" fmla="*/ 531558 w 1684821"/>
              <a:gd name="connsiteY61" fmla="*/ 845641 h 1685109"/>
              <a:gd name="connsiteX62" fmla="*/ 511717 w 1684821"/>
              <a:gd name="connsiteY62" fmla="*/ 825801 h 1685109"/>
              <a:gd name="connsiteX63" fmla="*/ 1320467 w 1684821"/>
              <a:gd name="connsiteY63" fmla="*/ 777763 h 1685109"/>
              <a:gd name="connsiteX64" fmla="*/ 1288661 w 1684821"/>
              <a:gd name="connsiteY64" fmla="*/ 778184 h 1685109"/>
              <a:gd name="connsiteX65" fmla="*/ 1243425 w 1684821"/>
              <a:gd name="connsiteY65" fmla="*/ 816277 h 1685109"/>
              <a:gd name="connsiteX66" fmla="*/ 1281519 w 1684821"/>
              <a:gd name="connsiteY66" fmla="*/ 856751 h 1685109"/>
              <a:gd name="connsiteX67" fmla="*/ 1246599 w 1684821"/>
              <a:gd name="connsiteY67" fmla="*/ 920239 h 1685109"/>
              <a:gd name="connsiteX68" fmla="*/ 1303740 w 1684821"/>
              <a:gd name="connsiteY68" fmla="*/ 948810 h 1685109"/>
              <a:gd name="connsiteX69" fmla="*/ 1336277 w 1684821"/>
              <a:gd name="connsiteY69" fmla="*/ 882940 h 1685109"/>
              <a:gd name="connsiteX70" fmla="*/ 1388656 w 1684821"/>
              <a:gd name="connsiteY70" fmla="*/ 891669 h 1685109"/>
              <a:gd name="connsiteX71" fmla="*/ 1395798 w 1684821"/>
              <a:gd name="connsiteY71" fmla="*/ 836911 h 1685109"/>
              <a:gd name="connsiteX72" fmla="*/ 1320467 w 1684821"/>
              <a:gd name="connsiteY72" fmla="*/ 777763 h 1685109"/>
              <a:gd name="connsiteX73" fmla="*/ 805055 w 1684821"/>
              <a:gd name="connsiteY73" fmla="*/ 756063 h 1685109"/>
              <a:gd name="connsiteX74" fmla="*/ 775196 w 1684821"/>
              <a:gd name="connsiteY74" fmla="*/ 763899 h 1685109"/>
              <a:gd name="connsiteX75" fmla="*/ 777576 w 1684821"/>
              <a:gd name="connsiteY75" fmla="*/ 821039 h 1685109"/>
              <a:gd name="connsiteX76" fmla="*/ 741070 w 1684821"/>
              <a:gd name="connsiteY76" fmla="*/ 813897 h 1685109"/>
              <a:gd name="connsiteX77" fmla="*/ 699009 w 1684821"/>
              <a:gd name="connsiteY77" fmla="*/ 857545 h 1685109"/>
              <a:gd name="connsiteX78" fmla="*/ 764085 w 1684821"/>
              <a:gd name="connsiteY78" fmla="*/ 888496 h 1685109"/>
              <a:gd name="connsiteX79" fmla="*/ 787894 w 1684821"/>
              <a:gd name="connsiteY79" fmla="*/ 875798 h 1685109"/>
              <a:gd name="connsiteX80" fmla="*/ 814876 w 1684821"/>
              <a:gd name="connsiteY80" fmla="*/ 921827 h 1685109"/>
              <a:gd name="connsiteX81" fmla="*/ 860906 w 1684821"/>
              <a:gd name="connsiteY81" fmla="*/ 891670 h 1685109"/>
              <a:gd name="connsiteX82" fmla="*/ 866461 w 1684821"/>
              <a:gd name="connsiteY82" fmla="*/ 837705 h 1685109"/>
              <a:gd name="connsiteX83" fmla="*/ 833129 w 1684821"/>
              <a:gd name="connsiteY83" fmla="*/ 770248 h 1685109"/>
              <a:gd name="connsiteX84" fmla="*/ 805055 w 1684821"/>
              <a:gd name="connsiteY84" fmla="*/ 756063 h 1685109"/>
              <a:gd name="connsiteX85" fmla="*/ 298237 w 1684821"/>
              <a:gd name="connsiteY85" fmla="*/ 718664 h 1685109"/>
              <a:gd name="connsiteX86" fmla="*/ 255382 w 1684821"/>
              <a:gd name="connsiteY86" fmla="*/ 760725 h 1685109"/>
              <a:gd name="connsiteX87" fmla="*/ 297444 w 1684821"/>
              <a:gd name="connsiteY87" fmla="*/ 802786 h 1685109"/>
              <a:gd name="connsiteX88" fmla="*/ 341886 w 1684821"/>
              <a:gd name="connsiteY88" fmla="*/ 759138 h 1685109"/>
              <a:gd name="connsiteX89" fmla="*/ 298237 w 1684821"/>
              <a:gd name="connsiteY89" fmla="*/ 718664 h 1685109"/>
              <a:gd name="connsiteX90" fmla="*/ 929950 w 1684821"/>
              <a:gd name="connsiteY90" fmla="*/ 590893 h 1685109"/>
              <a:gd name="connsiteX91" fmla="*/ 912490 w 1684821"/>
              <a:gd name="connsiteY91" fmla="*/ 607559 h 1685109"/>
              <a:gd name="connsiteX92" fmla="*/ 929156 w 1684821"/>
              <a:gd name="connsiteY92" fmla="*/ 629779 h 1685109"/>
              <a:gd name="connsiteX93" fmla="*/ 949790 w 1684821"/>
              <a:gd name="connsiteY93" fmla="*/ 609939 h 1685109"/>
              <a:gd name="connsiteX94" fmla="*/ 929950 w 1684821"/>
              <a:gd name="connsiteY94" fmla="*/ 590893 h 1685109"/>
              <a:gd name="connsiteX95" fmla="*/ 1318818 w 1684821"/>
              <a:gd name="connsiteY95" fmla="*/ 482962 h 1685109"/>
              <a:gd name="connsiteX96" fmla="*/ 1302152 w 1684821"/>
              <a:gd name="connsiteY96" fmla="*/ 504390 h 1685109"/>
              <a:gd name="connsiteX97" fmla="*/ 1319612 w 1684821"/>
              <a:gd name="connsiteY97" fmla="*/ 521055 h 1685109"/>
              <a:gd name="connsiteX98" fmla="*/ 1340245 w 1684821"/>
              <a:gd name="connsiteY98" fmla="*/ 502009 h 1685109"/>
              <a:gd name="connsiteX99" fmla="*/ 1318818 w 1684821"/>
              <a:gd name="connsiteY99" fmla="*/ 482962 h 1685109"/>
              <a:gd name="connsiteX100" fmla="*/ 784719 w 1684821"/>
              <a:gd name="connsiteY100" fmla="*/ 478200 h 1685109"/>
              <a:gd name="connsiteX101" fmla="*/ 740277 w 1684821"/>
              <a:gd name="connsiteY101" fmla="*/ 518675 h 1685109"/>
              <a:gd name="connsiteX102" fmla="*/ 783926 w 1684821"/>
              <a:gd name="connsiteY102" fmla="*/ 560736 h 1685109"/>
              <a:gd name="connsiteX103" fmla="*/ 825194 w 1684821"/>
              <a:gd name="connsiteY103" fmla="*/ 517881 h 1685109"/>
              <a:gd name="connsiteX104" fmla="*/ 784719 w 1684821"/>
              <a:gd name="connsiteY104" fmla="*/ 478200 h 1685109"/>
              <a:gd name="connsiteX105" fmla="*/ 495052 w 1684821"/>
              <a:gd name="connsiteY105" fmla="*/ 368683 h 1685109"/>
              <a:gd name="connsiteX106" fmla="*/ 393470 w 1684821"/>
              <a:gd name="connsiteY106" fmla="*/ 440108 h 1685109"/>
              <a:gd name="connsiteX107" fmla="*/ 408549 w 1684821"/>
              <a:gd name="connsiteY107" fmla="*/ 488517 h 1685109"/>
              <a:gd name="connsiteX108" fmla="*/ 457753 w 1684821"/>
              <a:gd name="connsiteY108" fmla="*/ 471852 h 1685109"/>
              <a:gd name="connsiteX109" fmla="*/ 495846 w 1684821"/>
              <a:gd name="connsiteY109" fmla="*/ 540895 h 1685109"/>
              <a:gd name="connsiteX110" fmla="*/ 549017 w 1684821"/>
              <a:gd name="connsiteY110" fmla="*/ 507564 h 1685109"/>
              <a:gd name="connsiteX111" fmla="*/ 510924 w 1684821"/>
              <a:gd name="connsiteY111" fmla="*/ 445663 h 1685109"/>
              <a:gd name="connsiteX112" fmla="*/ 546637 w 1684821"/>
              <a:gd name="connsiteY112" fmla="*/ 403601 h 1685109"/>
              <a:gd name="connsiteX113" fmla="*/ 495052 w 1684821"/>
              <a:gd name="connsiteY113" fmla="*/ 368683 h 1685109"/>
              <a:gd name="connsiteX114" fmla="*/ 1105337 w 1684821"/>
              <a:gd name="connsiteY114" fmla="*/ 320272 h 1685109"/>
              <a:gd name="connsiteX115" fmla="*/ 1041848 w 1684821"/>
              <a:gd name="connsiteY115" fmla="*/ 350429 h 1685109"/>
              <a:gd name="connsiteX116" fmla="*/ 1072005 w 1684821"/>
              <a:gd name="connsiteY116" fmla="*/ 402808 h 1685109"/>
              <a:gd name="connsiteX117" fmla="*/ 1045023 w 1684821"/>
              <a:gd name="connsiteY117" fmla="*/ 465503 h 1685109"/>
              <a:gd name="connsiteX118" fmla="*/ 1102956 w 1684821"/>
              <a:gd name="connsiteY118" fmla="*/ 491692 h 1685109"/>
              <a:gd name="connsiteX119" fmla="*/ 1130732 w 1684821"/>
              <a:gd name="connsiteY119" fmla="*/ 421061 h 1685109"/>
              <a:gd name="connsiteX120" fmla="*/ 1183110 w 1684821"/>
              <a:gd name="connsiteY120" fmla="*/ 433759 h 1685109"/>
              <a:gd name="connsiteX121" fmla="*/ 1190253 w 1684821"/>
              <a:gd name="connsiteY121" fmla="*/ 376619 h 1685109"/>
              <a:gd name="connsiteX122" fmla="*/ 1105337 w 1684821"/>
              <a:gd name="connsiteY122" fmla="*/ 320272 h 1685109"/>
              <a:gd name="connsiteX123" fmla="*/ 914871 w 1684821"/>
              <a:gd name="connsiteY123" fmla="*/ 234563 h 1685109"/>
              <a:gd name="connsiteX124" fmla="*/ 898205 w 1684821"/>
              <a:gd name="connsiteY124" fmla="*/ 252815 h 1685109"/>
              <a:gd name="connsiteX125" fmla="*/ 917252 w 1684821"/>
              <a:gd name="connsiteY125" fmla="*/ 273449 h 1685109"/>
              <a:gd name="connsiteX126" fmla="*/ 937091 w 1684821"/>
              <a:gd name="connsiteY126" fmla="*/ 252022 h 1685109"/>
              <a:gd name="connsiteX127" fmla="*/ 914871 w 1684821"/>
              <a:gd name="connsiteY127" fmla="*/ 234563 h 1685109"/>
              <a:gd name="connsiteX128" fmla="*/ 788062 w 1684821"/>
              <a:gd name="connsiteY128" fmla="*/ 161047 h 1685109"/>
              <a:gd name="connsiteX129" fmla="*/ 1067578 w 1684821"/>
              <a:gd name="connsiteY129" fmla="*/ 198590 h 1685109"/>
              <a:gd name="connsiteX130" fmla="*/ 1423428 w 1684821"/>
              <a:gd name="connsiteY130" fmla="*/ 482326 h 1685109"/>
              <a:gd name="connsiteX131" fmla="*/ 1447691 w 1684821"/>
              <a:gd name="connsiteY131" fmla="*/ 507936 h 1685109"/>
              <a:gd name="connsiteX132" fmla="*/ 1457125 w 1684821"/>
              <a:gd name="connsiteY132" fmla="*/ 541634 h 1685109"/>
              <a:gd name="connsiteX133" fmla="*/ 1487454 w 1684821"/>
              <a:gd name="connsiteY133" fmla="*/ 1070691 h 1685109"/>
              <a:gd name="connsiteX134" fmla="*/ 728577 w 1684821"/>
              <a:gd name="connsiteY134" fmla="*/ 1514829 h 1685109"/>
              <a:gd name="connsiteX135" fmla="*/ 260850 w 1684821"/>
              <a:gd name="connsiteY135" fmla="*/ 1197396 h 1685109"/>
              <a:gd name="connsiteX136" fmla="*/ 237935 w 1684821"/>
              <a:gd name="connsiteY136" fmla="*/ 1177177 h 1685109"/>
              <a:gd name="connsiteX137" fmla="*/ 239957 w 1684821"/>
              <a:gd name="connsiteY137" fmla="*/ 1173133 h 1685109"/>
              <a:gd name="connsiteX138" fmla="*/ 227825 w 1684821"/>
              <a:gd name="connsiteY138" fmla="*/ 1138761 h 1685109"/>
              <a:gd name="connsiteX139" fmla="*/ 168517 w 1684821"/>
              <a:gd name="connsiteY139" fmla="*/ 739104 h 1685109"/>
              <a:gd name="connsiteX140" fmla="*/ 374749 w 1684821"/>
              <a:gd name="connsiteY140" fmla="*/ 348208 h 1685109"/>
              <a:gd name="connsiteX141" fmla="*/ 788062 w 1684821"/>
              <a:gd name="connsiteY141" fmla="*/ 161047 h 1685109"/>
              <a:gd name="connsiteX142" fmla="*/ 831480 w 1684821"/>
              <a:gd name="connsiteY142" fmla="*/ 99745 h 1685109"/>
              <a:gd name="connsiteX143" fmla="*/ 709032 w 1684821"/>
              <a:gd name="connsiteY143" fmla="*/ 110975 h 1685109"/>
              <a:gd name="connsiteX144" fmla="*/ 195476 w 1684821"/>
              <a:gd name="connsiteY144" fmla="*/ 1204135 h 1685109"/>
              <a:gd name="connsiteX145" fmla="*/ 213673 w 1684821"/>
              <a:gd name="connsiteY145" fmla="*/ 1236485 h 1685109"/>
              <a:gd name="connsiteX146" fmla="*/ 1054099 w 1684821"/>
              <a:gd name="connsiteY146" fmla="*/ 1554593 h 1685109"/>
              <a:gd name="connsiteX147" fmla="*/ 1496216 w 1684821"/>
              <a:gd name="connsiteY147" fmla="*/ 489739 h 1685109"/>
              <a:gd name="connsiteX148" fmla="*/ 831480 w 1684821"/>
              <a:gd name="connsiteY148" fmla="*/ 99745 h 1685109"/>
              <a:gd name="connsiteX149" fmla="*/ 897993 w 1684821"/>
              <a:gd name="connsiteY149" fmla="*/ 1551 h 1685109"/>
              <a:gd name="connsiteX150" fmla="*/ 1575069 w 1684821"/>
              <a:gd name="connsiteY150" fmla="*/ 423018 h 1685109"/>
              <a:gd name="connsiteX151" fmla="*/ 1584504 w 1684821"/>
              <a:gd name="connsiteY151" fmla="*/ 436497 h 1685109"/>
              <a:gd name="connsiteX152" fmla="*/ 1680881 w 1684821"/>
              <a:gd name="connsiteY152" fmla="*/ 752583 h 1685109"/>
              <a:gd name="connsiteX153" fmla="*/ 1342554 w 1684821"/>
              <a:gd name="connsiteY153" fmla="*/ 1518200 h 1685109"/>
              <a:gd name="connsiteX154" fmla="*/ 119993 w 1684821"/>
              <a:gd name="connsiteY154" fmla="*/ 1272879 h 1685109"/>
              <a:gd name="connsiteX155" fmla="*/ 101122 w 1684821"/>
              <a:gd name="connsiteY155" fmla="*/ 1245247 h 1685109"/>
              <a:gd name="connsiteX156" fmla="*/ 18899 w 1684821"/>
              <a:gd name="connsiteY156" fmla="*/ 1015427 h 1685109"/>
              <a:gd name="connsiteX157" fmla="*/ 616026 w 1684821"/>
              <a:gd name="connsiteY157" fmla="*/ 30774 h 1685109"/>
              <a:gd name="connsiteX158" fmla="*/ 897993 w 1684821"/>
              <a:gd name="connsiteY158" fmla="*/ 1551 h 168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684821" h="1685109">
                <a:moveTo>
                  <a:pt x="992645" y="1291648"/>
                </a:moveTo>
                <a:cubicBezTo>
                  <a:pt x="980741" y="1292442"/>
                  <a:pt x="973598" y="1300378"/>
                  <a:pt x="974392" y="1312282"/>
                </a:cubicBezTo>
                <a:cubicBezTo>
                  <a:pt x="975185" y="1322599"/>
                  <a:pt x="980741" y="1329741"/>
                  <a:pt x="991851" y="1329741"/>
                </a:cubicBezTo>
                <a:cubicBezTo>
                  <a:pt x="1004549" y="1330535"/>
                  <a:pt x="1010898" y="1322599"/>
                  <a:pt x="1012485" y="1310695"/>
                </a:cubicBezTo>
                <a:cubicBezTo>
                  <a:pt x="1010898" y="1299584"/>
                  <a:pt x="1004549" y="1290855"/>
                  <a:pt x="992645" y="1291648"/>
                </a:cubicBezTo>
                <a:close/>
                <a:moveTo>
                  <a:pt x="767260" y="1280538"/>
                </a:moveTo>
                <a:cubicBezTo>
                  <a:pt x="749007" y="1282919"/>
                  <a:pt x="732341" y="1288474"/>
                  <a:pt x="729960" y="1309108"/>
                </a:cubicBezTo>
                <a:cubicBezTo>
                  <a:pt x="727579" y="1329742"/>
                  <a:pt x="735515" y="1344821"/>
                  <a:pt x="761705" y="1349582"/>
                </a:cubicBezTo>
                <a:cubicBezTo>
                  <a:pt x="737897" y="1368629"/>
                  <a:pt x="699803" y="1366248"/>
                  <a:pt x="702978" y="1401166"/>
                </a:cubicBezTo>
                <a:cubicBezTo>
                  <a:pt x="704565" y="1424181"/>
                  <a:pt x="723612" y="1443228"/>
                  <a:pt x="746626" y="1447196"/>
                </a:cubicBezTo>
                <a:cubicBezTo>
                  <a:pt x="787893" y="1454338"/>
                  <a:pt x="782339" y="1410690"/>
                  <a:pt x="800591" y="1391643"/>
                </a:cubicBezTo>
                <a:cubicBezTo>
                  <a:pt x="808527" y="1415451"/>
                  <a:pt x="825987" y="1423387"/>
                  <a:pt x="847415" y="1417833"/>
                </a:cubicBezTo>
                <a:cubicBezTo>
                  <a:pt x="868842" y="1412277"/>
                  <a:pt x="871223" y="1390850"/>
                  <a:pt x="872016" y="1372597"/>
                </a:cubicBezTo>
                <a:cubicBezTo>
                  <a:pt x="871223" y="1321013"/>
                  <a:pt x="818051" y="1274189"/>
                  <a:pt x="767260" y="1280538"/>
                </a:cubicBezTo>
                <a:close/>
                <a:moveTo>
                  <a:pt x="1255329" y="1124990"/>
                </a:moveTo>
                <a:cubicBezTo>
                  <a:pt x="1218823" y="1125784"/>
                  <a:pt x="1188666" y="1141657"/>
                  <a:pt x="1169620" y="1172607"/>
                </a:cubicBezTo>
                <a:cubicBezTo>
                  <a:pt x="1156128" y="1194828"/>
                  <a:pt x="1148192" y="1221017"/>
                  <a:pt x="1168826" y="1241651"/>
                </a:cubicBezTo>
                <a:cubicBezTo>
                  <a:pt x="1189459" y="1263078"/>
                  <a:pt x="1209300" y="1244826"/>
                  <a:pt x="1226759" y="1232128"/>
                </a:cubicBezTo>
                <a:cubicBezTo>
                  <a:pt x="1233901" y="1256729"/>
                  <a:pt x="1222791" y="1291648"/>
                  <a:pt x="1259297" y="1297204"/>
                </a:cubicBezTo>
                <a:cubicBezTo>
                  <a:pt x="1283105" y="1301171"/>
                  <a:pt x="1305326" y="1286886"/>
                  <a:pt x="1314056" y="1265459"/>
                </a:cubicBezTo>
                <a:cubicBezTo>
                  <a:pt x="1329134" y="1233715"/>
                  <a:pt x="1296597" y="1224192"/>
                  <a:pt x="1277550" y="1204351"/>
                </a:cubicBezTo>
                <a:cubicBezTo>
                  <a:pt x="1298977" y="1193241"/>
                  <a:pt x="1318024" y="1180543"/>
                  <a:pt x="1310088" y="1155941"/>
                </a:cubicBezTo>
                <a:cubicBezTo>
                  <a:pt x="1302151" y="1131339"/>
                  <a:pt x="1278343" y="1124197"/>
                  <a:pt x="1255329" y="1124990"/>
                </a:cubicBezTo>
                <a:close/>
                <a:moveTo>
                  <a:pt x="653774" y="1102770"/>
                </a:moveTo>
                <a:cubicBezTo>
                  <a:pt x="641870" y="1101977"/>
                  <a:pt x="634728" y="1109913"/>
                  <a:pt x="634728" y="1122611"/>
                </a:cubicBezTo>
                <a:cubicBezTo>
                  <a:pt x="634728" y="1133721"/>
                  <a:pt x="641077" y="1140070"/>
                  <a:pt x="651393" y="1140863"/>
                </a:cubicBezTo>
                <a:cubicBezTo>
                  <a:pt x="663298" y="1141657"/>
                  <a:pt x="670440" y="1135309"/>
                  <a:pt x="673614" y="1124198"/>
                </a:cubicBezTo>
                <a:cubicBezTo>
                  <a:pt x="672027" y="1111500"/>
                  <a:pt x="664885" y="1103564"/>
                  <a:pt x="653774" y="1102770"/>
                </a:cubicBezTo>
                <a:close/>
                <a:moveTo>
                  <a:pt x="1446589" y="1065470"/>
                </a:moveTo>
                <a:cubicBezTo>
                  <a:pt x="1433891" y="1066264"/>
                  <a:pt x="1426748" y="1072613"/>
                  <a:pt x="1427542" y="1085311"/>
                </a:cubicBezTo>
                <a:cubicBezTo>
                  <a:pt x="1428335" y="1095627"/>
                  <a:pt x="1433891" y="1103563"/>
                  <a:pt x="1444207" y="1103563"/>
                </a:cubicBezTo>
                <a:cubicBezTo>
                  <a:pt x="1456112" y="1104357"/>
                  <a:pt x="1464841" y="1096421"/>
                  <a:pt x="1465635" y="1085311"/>
                </a:cubicBezTo>
                <a:cubicBezTo>
                  <a:pt x="1467223" y="1074200"/>
                  <a:pt x="1458492" y="1067057"/>
                  <a:pt x="1446589" y="1065470"/>
                </a:cubicBezTo>
                <a:close/>
                <a:moveTo>
                  <a:pt x="988677" y="1057535"/>
                </a:moveTo>
                <a:cubicBezTo>
                  <a:pt x="959314" y="1059122"/>
                  <a:pt x="942648" y="1075788"/>
                  <a:pt x="943442" y="1105945"/>
                </a:cubicBezTo>
                <a:cubicBezTo>
                  <a:pt x="944235" y="1136896"/>
                  <a:pt x="963281" y="1148800"/>
                  <a:pt x="991852" y="1151974"/>
                </a:cubicBezTo>
                <a:cubicBezTo>
                  <a:pt x="1020422" y="1148006"/>
                  <a:pt x="1038675" y="1131340"/>
                  <a:pt x="1037881" y="1102770"/>
                </a:cubicBezTo>
                <a:cubicBezTo>
                  <a:pt x="1036294" y="1073407"/>
                  <a:pt x="1018040" y="1055948"/>
                  <a:pt x="988677" y="1057535"/>
                </a:cubicBezTo>
                <a:close/>
                <a:moveTo>
                  <a:pt x="377499" y="951290"/>
                </a:moveTo>
                <a:cubicBezTo>
                  <a:pt x="355377" y="951588"/>
                  <a:pt x="333553" y="958730"/>
                  <a:pt x="318077" y="972618"/>
                </a:cubicBezTo>
                <a:cubicBezTo>
                  <a:pt x="302999" y="986109"/>
                  <a:pt x="287920" y="1001981"/>
                  <a:pt x="298238" y="1023409"/>
                </a:cubicBezTo>
                <a:cubicBezTo>
                  <a:pt x="307761" y="1044043"/>
                  <a:pt x="326808" y="1048011"/>
                  <a:pt x="350616" y="1038488"/>
                </a:cubicBezTo>
                <a:cubicBezTo>
                  <a:pt x="345854" y="1067058"/>
                  <a:pt x="315697" y="1090072"/>
                  <a:pt x="345060" y="1113880"/>
                </a:cubicBezTo>
                <a:cubicBezTo>
                  <a:pt x="363314" y="1128958"/>
                  <a:pt x="388709" y="1129752"/>
                  <a:pt x="407756" y="1116261"/>
                </a:cubicBezTo>
                <a:cubicBezTo>
                  <a:pt x="439500" y="1094040"/>
                  <a:pt x="409343" y="1067058"/>
                  <a:pt x="407756" y="1040868"/>
                </a:cubicBezTo>
                <a:cubicBezTo>
                  <a:pt x="429977" y="1045630"/>
                  <a:pt x="452198" y="1048804"/>
                  <a:pt x="460927" y="1023409"/>
                </a:cubicBezTo>
                <a:cubicBezTo>
                  <a:pt x="470451" y="1001981"/>
                  <a:pt x="456166" y="984522"/>
                  <a:pt x="438706" y="971031"/>
                </a:cubicBezTo>
                <a:cubicBezTo>
                  <a:pt x="422040" y="957539"/>
                  <a:pt x="399621" y="950992"/>
                  <a:pt x="377499" y="951290"/>
                </a:cubicBezTo>
                <a:close/>
                <a:moveTo>
                  <a:pt x="1059309" y="893257"/>
                </a:moveTo>
                <a:cubicBezTo>
                  <a:pt x="1046610" y="892464"/>
                  <a:pt x="1040261" y="900400"/>
                  <a:pt x="1039468" y="912304"/>
                </a:cubicBezTo>
                <a:cubicBezTo>
                  <a:pt x="1039468" y="924209"/>
                  <a:pt x="1045817" y="931351"/>
                  <a:pt x="1058515" y="932938"/>
                </a:cubicBezTo>
                <a:cubicBezTo>
                  <a:pt x="1069625" y="931351"/>
                  <a:pt x="1077561" y="924209"/>
                  <a:pt x="1078354" y="913098"/>
                </a:cubicBezTo>
                <a:cubicBezTo>
                  <a:pt x="1078354" y="901987"/>
                  <a:pt x="1071212" y="893257"/>
                  <a:pt x="1059309" y="893257"/>
                </a:cubicBezTo>
                <a:close/>
                <a:moveTo>
                  <a:pt x="197449" y="838499"/>
                </a:moveTo>
                <a:cubicBezTo>
                  <a:pt x="186339" y="840086"/>
                  <a:pt x="179196" y="848022"/>
                  <a:pt x="180783" y="860720"/>
                </a:cubicBezTo>
                <a:cubicBezTo>
                  <a:pt x="182370" y="871036"/>
                  <a:pt x="188719" y="877385"/>
                  <a:pt x="199036" y="877385"/>
                </a:cubicBezTo>
                <a:cubicBezTo>
                  <a:pt x="211734" y="877385"/>
                  <a:pt x="217289" y="869449"/>
                  <a:pt x="218083" y="857545"/>
                </a:cubicBezTo>
                <a:cubicBezTo>
                  <a:pt x="215702" y="845641"/>
                  <a:pt x="210147" y="836911"/>
                  <a:pt x="197449" y="838499"/>
                </a:cubicBezTo>
                <a:close/>
                <a:moveTo>
                  <a:pt x="511717" y="825801"/>
                </a:moveTo>
                <a:cubicBezTo>
                  <a:pt x="502195" y="825801"/>
                  <a:pt x="494258" y="831356"/>
                  <a:pt x="493464" y="842466"/>
                </a:cubicBezTo>
                <a:cubicBezTo>
                  <a:pt x="491877" y="855164"/>
                  <a:pt x="499020" y="861513"/>
                  <a:pt x="512511" y="864687"/>
                </a:cubicBezTo>
                <a:cubicBezTo>
                  <a:pt x="522035" y="863100"/>
                  <a:pt x="531558" y="858338"/>
                  <a:pt x="531558" y="845641"/>
                </a:cubicBezTo>
                <a:cubicBezTo>
                  <a:pt x="531558" y="832943"/>
                  <a:pt x="523622" y="826594"/>
                  <a:pt x="511717" y="825801"/>
                </a:cubicBezTo>
                <a:close/>
                <a:moveTo>
                  <a:pt x="1320467" y="777763"/>
                </a:moveTo>
                <a:cubicBezTo>
                  <a:pt x="1309642" y="775803"/>
                  <a:pt x="1298779" y="775803"/>
                  <a:pt x="1288661" y="778184"/>
                </a:cubicBezTo>
                <a:cubicBezTo>
                  <a:pt x="1267234" y="782946"/>
                  <a:pt x="1245806" y="790882"/>
                  <a:pt x="1243425" y="816277"/>
                </a:cubicBezTo>
                <a:cubicBezTo>
                  <a:pt x="1241044" y="840879"/>
                  <a:pt x="1260885" y="851196"/>
                  <a:pt x="1281519" y="856751"/>
                </a:cubicBezTo>
                <a:cubicBezTo>
                  <a:pt x="1266440" y="877385"/>
                  <a:pt x="1229934" y="886115"/>
                  <a:pt x="1246599" y="920239"/>
                </a:cubicBezTo>
                <a:cubicBezTo>
                  <a:pt x="1256916" y="941667"/>
                  <a:pt x="1279137" y="952777"/>
                  <a:pt x="1303740" y="948810"/>
                </a:cubicBezTo>
                <a:cubicBezTo>
                  <a:pt x="1337865" y="942460"/>
                  <a:pt x="1325167" y="908336"/>
                  <a:pt x="1336277" y="882940"/>
                </a:cubicBezTo>
                <a:cubicBezTo>
                  <a:pt x="1352150" y="898812"/>
                  <a:pt x="1370403" y="906748"/>
                  <a:pt x="1388656" y="891669"/>
                </a:cubicBezTo>
                <a:cubicBezTo>
                  <a:pt x="1406909" y="876591"/>
                  <a:pt x="1402147" y="855164"/>
                  <a:pt x="1395798" y="836911"/>
                </a:cubicBezTo>
                <a:cubicBezTo>
                  <a:pt x="1385084" y="807151"/>
                  <a:pt x="1352943" y="783640"/>
                  <a:pt x="1320467" y="777763"/>
                </a:cubicBezTo>
                <a:close/>
                <a:moveTo>
                  <a:pt x="805055" y="756063"/>
                </a:moveTo>
                <a:cubicBezTo>
                  <a:pt x="795234" y="754178"/>
                  <a:pt x="785116" y="755963"/>
                  <a:pt x="775196" y="763899"/>
                </a:cubicBezTo>
                <a:cubicBezTo>
                  <a:pt x="756943" y="778978"/>
                  <a:pt x="759324" y="799612"/>
                  <a:pt x="777576" y="821039"/>
                </a:cubicBezTo>
                <a:cubicBezTo>
                  <a:pt x="760911" y="817864"/>
                  <a:pt x="751388" y="814690"/>
                  <a:pt x="741070" y="813897"/>
                </a:cubicBezTo>
                <a:cubicBezTo>
                  <a:pt x="706946" y="810722"/>
                  <a:pt x="695041" y="824213"/>
                  <a:pt x="699009" y="857545"/>
                </a:cubicBezTo>
                <a:cubicBezTo>
                  <a:pt x="703771" y="900399"/>
                  <a:pt x="727579" y="911510"/>
                  <a:pt x="764085" y="888496"/>
                </a:cubicBezTo>
                <a:cubicBezTo>
                  <a:pt x="772021" y="883734"/>
                  <a:pt x="777576" y="875798"/>
                  <a:pt x="787894" y="875798"/>
                </a:cubicBezTo>
                <a:cubicBezTo>
                  <a:pt x="783925" y="898812"/>
                  <a:pt x="793449" y="916272"/>
                  <a:pt x="814876" y="921827"/>
                </a:cubicBezTo>
                <a:cubicBezTo>
                  <a:pt x="837097" y="927382"/>
                  <a:pt x="849795" y="909130"/>
                  <a:pt x="860906" y="891670"/>
                </a:cubicBezTo>
                <a:cubicBezTo>
                  <a:pt x="872016" y="875004"/>
                  <a:pt x="865667" y="855958"/>
                  <a:pt x="866461" y="837705"/>
                </a:cubicBezTo>
                <a:cubicBezTo>
                  <a:pt x="870429" y="808341"/>
                  <a:pt x="854557" y="786914"/>
                  <a:pt x="833129" y="770248"/>
                </a:cubicBezTo>
                <a:cubicBezTo>
                  <a:pt x="824399" y="763503"/>
                  <a:pt x="814876" y="757947"/>
                  <a:pt x="805055" y="756063"/>
                </a:cubicBezTo>
                <a:close/>
                <a:moveTo>
                  <a:pt x="298237" y="718664"/>
                </a:moveTo>
                <a:cubicBezTo>
                  <a:pt x="272048" y="718664"/>
                  <a:pt x="256176" y="734536"/>
                  <a:pt x="255382" y="760725"/>
                </a:cubicBezTo>
                <a:cubicBezTo>
                  <a:pt x="255382" y="786914"/>
                  <a:pt x="272841" y="802786"/>
                  <a:pt x="297444" y="802786"/>
                </a:cubicBezTo>
                <a:cubicBezTo>
                  <a:pt x="322839" y="803580"/>
                  <a:pt x="337917" y="786914"/>
                  <a:pt x="341886" y="759138"/>
                </a:cubicBezTo>
                <a:cubicBezTo>
                  <a:pt x="336330" y="736917"/>
                  <a:pt x="325220" y="718664"/>
                  <a:pt x="298237" y="718664"/>
                </a:cubicBezTo>
                <a:close/>
                <a:moveTo>
                  <a:pt x="929950" y="590893"/>
                </a:moveTo>
                <a:cubicBezTo>
                  <a:pt x="919633" y="590893"/>
                  <a:pt x="913284" y="597242"/>
                  <a:pt x="912490" y="607559"/>
                </a:cubicBezTo>
                <a:cubicBezTo>
                  <a:pt x="911697" y="619463"/>
                  <a:pt x="917252" y="626605"/>
                  <a:pt x="929156" y="629779"/>
                </a:cubicBezTo>
                <a:cubicBezTo>
                  <a:pt x="941060" y="627399"/>
                  <a:pt x="948996" y="621050"/>
                  <a:pt x="949790" y="609939"/>
                </a:cubicBezTo>
                <a:cubicBezTo>
                  <a:pt x="950583" y="598035"/>
                  <a:pt x="942647" y="590893"/>
                  <a:pt x="929950" y="590893"/>
                </a:cubicBezTo>
                <a:close/>
                <a:moveTo>
                  <a:pt x="1318818" y="482962"/>
                </a:moveTo>
                <a:cubicBezTo>
                  <a:pt x="1306914" y="483756"/>
                  <a:pt x="1301359" y="493279"/>
                  <a:pt x="1302152" y="504390"/>
                </a:cubicBezTo>
                <a:cubicBezTo>
                  <a:pt x="1302152" y="515500"/>
                  <a:pt x="1308501" y="521055"/>
                  <a:pt x="1319612" y="521055"/>
                </a:cubicBezTo>
                <a:cubicBezTo>
                  <a:pt x="1331516" y="521055"/>
                  <a:pt x="1338658" y="513913"/>
                  <a:pt x="1340245" y="502009"/>
                </a:cubicBezTo>
                <a:cubicBezTo>
                  <a:pt x="1337071" y="490898"/>
                  <a:pt x="1330722" y="482169"/>
                  <a:pt x="1318818" y="482962"/>
                </a:cubicBezTo>
                <a:close/>
                <a:moveTo>
                  <a:pt x="784719" y="478200"/>
                </a:moveTo>
                <a:cubicBezTo>
                  <a:pt x="757736" y="477407"/>
                  <a:pt x="741071" y="493279"/>
                  <a:pt x="740277" y="518675"/>
                </a:cubicBezTo>
                <a:cubicBezTo>
                  <a:pt x="741071" y="544071"/>
                  <a:pt x="756943" y="559943"/>
                  <a:pt x="783926" y="560736"/>
                </a:cubicBezTo>
                <a:cubicBezTo>
                  <a:pt x="810115" y="558356"/>
                  <a:pt x="825987" y="544071"/>
                  <a:pt x="825194" y="517881"/>
                </a:cubicBezTo>
                <a:cubicBezTo>
                  <a:pt x="824400" y="494073"/>
                  <a:pt x="810115" y="478994"/>
                  <a:pt x="784719" y="478200"/>
                </a:cubicBezTo>
                <a:close/>
                <a:moveTo>
                  <a:pt x="495052" y="368683"/>
                </a:moveTo>
                <a:cubicBezTo>
                  <a:pt x="449816" y="365509"/>
                  <a:pt x="405374" y="397253"/>
                  <a:pt x="393470" y="440108"/>
                </a:cubicBezTo>
                <a:cubicBezTo>
                  <a:pt x="387915" y="459947"/>
                  <a:pt x="390295" y="478201"/>
                  <a:pt x="408549" y="488517"/>
                </a:cubicBezTo>
                <a:cubicBezTo>
                  <a:pt x="429183" y="501215"/>
                  <a:pt x="445848" y="492486"/>
                  <a:pt x="457753" y="471852"/>
                </a:cubicBezTo>
                <a:cubicBezTo>
                  <a:pt x="470450" y="498041"/>
                  <a:pt x="457753" y="536134"/>
                  <a:pt x="495846" y="540895"/>
                </a:cubicBezTo>
                <a:cubicBezTo>
                  <a:pt x="518067" y="543277"/>
                  <a:pt x="540288" y="529785"/>
                  <a:pt x="549017" y="507564"/>
                </a:cubicBezTo>
                <a:cubicBezTo>
                  <a:pt x="564096" y="472645"/>
                  <a:pt x="526003" y="466296"/>
                  <a:pt x="510924" y="445663"/>
                </a:cubicBezTo>
                <a:cubicBezTo>
                  <a:pt x="532352" y="439314"/>
                  <a:pt x="552191" y="428203"/>
                  <a:pt x="546637" y="403601"/>
                </a:cubicBezTo>
                <a:cubicBezTo>
                  <a:pt x="541081" y="378206"/>
                  <a:pt x="518860" y="370270"/>
                  <a:pt x="495052" y="368683"/>
                </a:cubicBezTo>
                <a:close/>
                <a:moveTo>
                  <a:pt x="1105337" y="320272"/>
                </a:moveTo>
                <a:cubicBezTo>
                  <a:pt x="1078354" y="318685"/>
                  <a:pt x="1052959" y="324241"/>
                  <a:pt x="1041848" y="350429"/>
                </a:cubicBezTo>
                <a:cubicBezTo>
                  <a:pt x="1029150" y="378206"/>
                  <a:pt x="1056133" y="388523"/>
                  <a:pt x="1072005" y="402808"/>
                </a:cubicBezTo>
                <a:cubicBezTo>
                  <a:pt x="1060101" y="423442"/>
                  <a:pt x="1025183" y="434552"/>
                  <a:pt x="1045023" y="465503"/>
                </a:cubicBezTo>
                <a:cubicBezTo>
                  <a:pt x="1057720" y="485343"/>
                  <a:pt x="1079148" y="498041"/>
                  <a:pt x="1102956" y="491692"/>
                </a:cubicBezTo>
                <a:cubicBezTo>
                  <a:pt x="1134701" y="482169"/>
                  <a:pt x="1125971" y="451218"/>
                  <a:pt x="1130732" y="421061"/>
                </a:cubicBezTo>
                <a:cubicBezTo>
                  <a:pt x="1145811" y="442488"/>
                  <a:pt x="1164858" y="448044"/>
                  <a:pt x="1183110" y="433759"/>
                </a:cubicBezTo>
                <a:cubicBezTo>
                  <a:pt x="1204538" y="418680"/>
                  <a:pt x="1199777" y="395666"/>
                  <a:pt x="1190253" y="376619"/>
                </a:cubicBezTo>
                <a:cubicBezTo>
                  <a:pt x="1172794" y="342493"/>
                  <a:pt x="1145017" y="322653"/>
                  <a:pt x="1105337" y="320272"/>
                </a:cubicBezTo>
                <a:close/>
                <a:moveTo>
                  <a:pt x="914871" y="234563"/>
                </a:moveTo>
                <a:cubicBezTo>
                  <a:pt x="904554" y="235356"/>
                  <a:pt x="898205" y="242499"/>
                  <a:pt x="898205" y="252815"/>
                </a:cubicBezTo>
                <a:cubicBezTo>
                  <a:pt x="898205" y="264720"/>
                  <a:pt x="905347" y="273449"/>
                  <a:pt x="917252" y="273449"/>
                </a:cubicBezTo>
                <a:cubicBezTo>
                  <a:pt x="929155" y="272656"/>
                  <a:pt x="936298" y="264720"/>
                  <a:pt x="937091" y="252022"/>
                </a:cubicBezTo>
                <a:cubicBezTo>
                  <a:pt x="933918" y="240912"/>
                  <a:pt x="927569" y="233769"/>
                  <a:pt x="914871" y="234563"/>
                </a:cubicBezTo>
                <a:close/>
                <a:moveTo>
                  <a:pt x="788062" y="161047"/>
                </a:moveTo>
                <a:cubicBezTo>
                  <a:pt x="877490" y="155245"/>
                  <a:pt x="970781" y="168009"/>
                  <a:pt x="1067578" y="198590"/>
                </a:cubicBezTo>
                <a:cubicBezTo>
                  <a:pt x="1221240" y="247115"/>
                  <a:pt x="1336487" y="348208"/>
                  <a:pt x="1423428" y="482326"/>
                </a:cubicBezTo>
                <a:cubicBezTo>
                  <a:pt x="1429494" y="492435"/>
                  <a:pt x="1435559" y="503219"/>
                  <a:pt x="1447691" y="507936"/>
                </a:cubicBezTo>
                <a:cubicBezTo>
                  <a:pt x="1442299" y="520067"/>
                  <a:pt x="1451060" y="530851"/>
                  <a:pt x="1457125" y="541634"/>
                </a:cubicBezTo>
                <a:cubicBezTo>
                  <a:pt x="1539349" y="713494"/>
                  <a:pt x="1550132" y="889396"/>
                  <a:pt x="1487454" y="1070691"/>
                </a:cubicBezTo>
                <a:cubicBezTo>
                  <a:pt x="1380295" y="1380712"/>
                  <a:pt x="1052077" y="1574138"/>
                  <a:pt x="728577" y="1514829"/>
                </a:cubicBezTo>
                <a:cubicBezTo>
                  <a:pt x="525715" y="1477762"/>
                  <a:pt x="370705" y="1370602"/>
                  <a:pt x="260850" y="1197396"/>
                </a:cubicBezTo>
                <a:cubicBezTo>
                  <a:pt x="255458" y="1188634"/>
                  <a:pt x="252089" y="1175829"/>
                  <a:pt x="237935" y="1177177"/>
                </a:cubicBezTo>
                <a:cubicBezTo>
                  <a:pt x="238609" y="1175829"/>
                  <a:pt x="239283" y="1174481"/>
                  <a:pt x="239957" y="1173133"/>
                </a:cubicBezTo>
                <a:cubicBezTo>
                  <a:pt x="239957" y="1160327"/>
                  <a:pt x="232543" y="1150218"/>
                  <a:pt x="227825" y="1138761"/>
                </a:cubicBezTo>
                <a:cubicBezTo>
                  <a:pt x="171214" y="1010709"/>
                  <a:pt x="145603" y="878613"/>
                  <a:pt x="168517" y="739104"/>
                </a:cubicBezTo>
                <a:cubicBezTo>
                  <a:pt x="193454" y="585442"/>
                  <a:pt x="260176" y="454019"/>
                  <a:pt x="374749" y="348208"/>
                </a:cubicBezTo>
                <a:cubicBezTo>
                  <a:pt x="500695" y="231951"/>
                  <a:pt x="639014" y="170715"/>
                  <a:pt x="788062" y="161047"/>
                </a:cubicBezTo>
                <a:close/>
                <a:moveTo>
                  <a:pt x="831480" y="99745"/>
                </a:moveTo>
                <a:cubicBezTo>
                  <a:pt x="791066" y="100149"/>
                  <a:pt x="750144" y="103814"/>
                  <a:pt x="709032" y="110975"/>
                </a:cubicBezTo>
                <a:cubicBezTo>
                  <a:pt x="214347" y="197241"/>
                  <a:pt x="-57259" y="770106"/>
                  <a:pt x="195476" y="1204135"/>
                </a:cubicBezTo>
                <a:cubicBezTo>
                  <a:pt x="201541" y="1214918"/>
                  <a:pt x="206933" y="1226376"/>
                  <a:pt x="213673" y="1236485"/>
                </a:cubicBezTo>
                <a:cubicBezTo>
                  <a:pt x="391598" y="1519548"/>
                  <a:pt x="725207" y="1645578"/>
                  <a:pt x="1054099" y="1554593"/>
                </a:cubicBezTo>
                <a:cubicBezTo>
                  <a:pt x="1500933" y="1430585"/>
                  <a:pt x="1725362" y="890745"/>
                  <a:pt x="1496216" y="489739"/>
                </a:cubicBezTo>
                <a:cubicBezTo>
                  <a:pt x="1372376" y="253854"/>
                  <a:pt x="1114376" y="96917"/>
                  <a:pt x="831480" y="99745"/>
                </a:cubicBezTo>
                <a:close/>
                <a:moveTo>
                  <a:pt x="897993" y="1551"/>
                </a:moveTo>
                <a:cubicBezTo>
                  <a:pt x="1174485" y="18263"/>
                  <a:pt x="1425956" y="169272"/>
                  <a:pt x="1575069" y="423018"/>
                </a:cubicBezTo>
                <a:cubicBezTo>
                  <a:pt x="1577765" y="427735"/>
                  <a:pt x="1581135" y="431779"/>
                  <a:pt x="1584504" y="436497"/>
                </a:cubicBezTo>
                <a:cubicBezTo>
                  <a:pt x="1634378" y="536916"/>
                  <a:pt x="1671445" y="640706"/>
                  <a:pt x="1680881" y="752583"/>
                </a:cubicBezTo>
                <a:cubicBezTo>
                  <a:pt x="1707839" y="1070018"/>
                  <a:pt x="1596636" y="1329491"/>
                  <a:pt x="1342554" y="1518200"/>
                </a:cubicBezTo>
                <a:cubicBezTo>
                  <a:pt x="940200" y="1817437"/>
                  <a:pt x="379466" y="1701516"/>
                  <a:pt x="119993" y="1272879"/>
                </a:cubicBezTo>
                <a:cubicBezTo>
                  <a:pt x="114601" y="1263443"/>
                  <a:pt x="107187" y="1254682"/>
                  <a:pt x="101122" y="1245247"/>
                </a:cubicBezTo>
                <a:cubicBezTo>
                  <a:pt x="67424" y="1171111"/>
                  <a:pt x="36422" y="1095628"/>
                  <a:pt x="18899" y="1015427"/>
                </a:cubicBezTo>
                <a:cubicBezTo>
                  <a:pt x="-75455" y="588137"/>
                  <a:pt x="192780" y="144672"/>
                  <a:pt x="616026" y="30774"/>
                </a:cubicBezTo>
                <a:cubicBezTo>
                  <a:pt x="710886" y="5332"/>
                  <a:pt x="805830" y="-4019"/>
                  <a:pt x="897993" y="155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9F66"/>
                </a:solidFill>
                <a:latin typeface="Comic Sans MS" panose="030F0702030302020204" pitchFamily="66" charset="0"/>
              </a:rPr>
              <a:t>Identify the most common pizza size ordered.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1B680F-583A-4CC4-894D-FC8EF674A822}"/>
              </a:ext>
            </a:extLst>
          </p:cNvPr>
          <p:cNvGrpSpPr/>
          <p:nvPr/>
        </p:nvGrpSpPr>
        <p:grpSpPr>
          <a:xfrm>
            <a:off x="150265" y="2655748"/>
            <a:ext cx="3036352" cy="2772180"/>
            <a:chOff x="3980897" y="2449576"/>
            <a:chExt cx="3508965" cy="320367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396227A-C738-44AD-8DB4-322D3FAD7929}"/>
                </a:ext>
              </a:extLst>
            </p:cNvPr>
            <p:cNvSpPr/>
            <p:nvPr/>
          </p:nvSpPr>
          <p:spPr>
            <a:xfrm>
              <a:off x="3980897" y="2449576"/>
              <a:ext cx="3508965" cy="3203674"/>
            </a:xfrm>
            <a:custGeom>
              <a:avLst/>
              <a:gdLst>
                <a:gd name="connsiteX0" fmla="*/ 57192 w 3508965"/>
                <a:gd name="connsiteY0" fmla="*/ 2327127 h 3203674"/>
                <a:gd name="connsiteX1" fmla="*/ 127499 w 3508965"/>
                <a:gd name="connsiteY1" fmla="*/ 2338410 h 3203674"/>
                <a:gd name="connsiteX2" fmla="*/ 190533 w 3508965"/>
                <a:gd name="connsiteY2" fmla="*/ 2354167 h 3203674"/>
                <a:gd name="connsiteX3" fmla="*/ 2640209 w 3508965"/>
                <a:gd name="connsiteY3" fmla="*/ 2845535 h 3203674"/>
                <a:gd name="connsiteX4" fmla="*/ 2973995 w 3508965"/>
                <a:gd name="connsiteY4" fmla="*/ 3066149 h 3203674"/>
                <a:gd name="connsiteX5" fmla="*/ 2979725 w 3508965"/>
                <a:gd name="connsiteY5" fmla="*/ 3070446 h 3203674"/>
                <a:gd name="connsiteX6" fmla="*/ 3059948 w 3508965"/>
                <a:gd name="connsiteY6" fmla="*/ 3203674 h 3203674"/>
                <a:gd name="connsiteX7" fmla="*/ 2856525 w 3508965"/>
                <a:gd name="connsiteY7" fmla="*/ 3153535 h 3203674"/>
                <a:gd name="connsiteX8" fmla="*/ 174774 w 3508965"/>
                <a:gd name="connsiteY8" fmla="*/ 2458744 h 3203674"/>
                <a:gd name="connsiteX9" fmla="*/ 67331 w 3508965"/>
                <a:gd name="connsiteY9" fmla="*/ 2382818 h 3203674"/>
                <a:gd name="connsiteX10" fmla="*/ 31518 w 3508965"/>
                <a:gd name="connsiteY10" fmla="*/ 2331246 h 3203674"/>
                <a:gd name="connsiteX11" fmla="*/ 57192 w 3508965"/>
                <a:gd name="connsiteY11" fmla="*/ 2327127 h 3203674"/>
                <a:gd name="connsiteX12" fmla="*/ 3420952 w 3508965"/>
                <a:gd name="connsiteY12" fmla="*/ 37722 h 3203674"/>
                <a:gd name="connsiteX13" fmla="*/ 3491148 w 3508965"/>
                <a:gd name="connsiteY13" fmla="*/ 385834 h 3203674"/>
                <a:gd name="connsiteX14" fmla="*/ 3479687 w 3508965"/>
                <a:gd name="connsiteY14" fmla="*/ 491844 h 3203674"/>
                <a:gd name="connsiteX15" fmla="*/ 3395166 w 3508965"/>
                <a:gd name="connsiteY15" fmla="*/ 1049108 h 3203674"/>
                <a:gd name="connsiteX16" fmla="*/ 3201771 w 3508965"/>
                <a:gd name="connsiteY16" fmla="*/ 2412902 h 3203674"/>
                <a:gd name="connsiteX17" fmla="*/ 3091463 w 3508965"/>
                <a:gd name="connsiteY17" fmla="*/ 3185050 h 3203674"/>
                <a:gd name="connsiteX18" fmla="*/ 2994049 w 3508965"/>
                <a:gd name="connsiteY18" fmla="*/ 3053256 h 3203674"/>
                <a:gd name="connsiteX19" fmla="*/ 2920989 w 3508965"/>
                <a:gd name="connsiteY19" fmla="*/ 2940084 h 3203674"/>
                <a:gd name="connsiteX20" fmla="*/ 2892338 w 3508965"/>
                <a:gd name="connsiteY20" fmla="*/ 2809722 h 3203674"/>
                <a:gd name="connsiteX21" fmla="*/ 3174552 w 3508965"/>
                <a:gd name="connsiteY21" fmla="*/ 1329889 h 3203674"/>
                <a:gd name="connsiteX22" fmla="*/ 3309212 w 3508965"/>
                <a:gd name="connsiteY22" fmla="*/ 593554 h 3203674"/>
                <a:gd name="connsiteX23" fmla="*/ 3408059 w 3508965"/>
                <a:gd name="connsiteY23" fmla="*/ 97890 h 3203674"/>
                <a:gd name="connsiteX24" fmla="*/ 3420952 w 3508965"/>
                <a:gd name="connsiteY24" fmla="*/ 37722 h 3203674"/>
                <a:gd name="connsiteX25" fmla="*/ 3324971 w 3508965"/>
                <a:gd name="connsiteY25" fmla="*/ 475 h 3203674"/>
                <a:gd name="connsiteX26" fmla="*/ 3382273 w 3508965"/>
                <a:gd name="connsiteY26" fmla="*/ 67806 h 3203674"/>
                <a:gd name="connsiteX27" fmla="*/ 3287724 w 3508965"/>
                <a:gd name="connsiteY27" fmla="*/ 559173 h 3203674"/>
                <a:gd name="connsiteX28" fmla="*/ 3150198 w 3508965"/>
                <a:gd name="connsiteY28" fmla="*/ 1265424 h 3203674"/>
                <a:gd name="connsiteX29" fmla="*/ 2853658 w 3508965"/>
                <a:gd name="connsiteY29" fmla="*/ 2793962 h 3203674"/>
                <a:gd name="connsiteX30" fmla="*/ 2793490 w 3508965"/>
                <a:gd name="connsiteY30" fmla="*/ 2834074 h 3203674"/>
                <a:gd name="connsiteX31" fmla="*/ 2604393 w 3508965"/>
                <a:gd name="connsiteY31" fmla="*/ 2796827 h 3203674"/>
                <a:gd name="connsiteX32" fmla="*/ 711983 w 3508965"/>
                <a:gd name="connsiteY32" fmla="*/ 2428661 h 3203674"/>
                <a:gd name="connsiteX33" fmla="*/ 143256 w 3508965"/>
                <a:gd name="connsiteY33" fmla="*/ 2324084 h 3203674"/>
                <a:gd name="connsiteX34" fmla="*/ 0 w 3508965"/>
                <a:gd name="connsiteY34" fmla="*/ 2288270 h 3203674"/>
                <a:gd name="connsiteX35" fmla="*/ 213452 w 3508965"/>
                <a:gd name="connsiteY35" fmla="*/ 1723841 h 3203674"/>
                <a:gd name="connsiteX36" fmla="*/ 797936 w 3508965"/>
                <a:gd name="connsiteY36" fmla="*/ 180978 h 3203674"/>
                <a:gd name="connsiteX37" fmla="*/ 899647 w 3508965"/>
                <a:gd name="connsiteY37" fmla="*/ 107918 h 3203674"/>
                <a:gd name="connsiteX38" fmla="*/ 1979797 w 3508965"/>
                <a:gd name="connsiteY38" fmla="*/ 60643 h 3203674"/>
                <a:gd name="connsiteX39" fmla="*/ 3324971 w 3508965"/>
                <a:gd name="connsiteY39" fmla="*/ 475 h 320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508965" h="3203674">
                  <a:moveTo>
                    <a:pt x="57192" y="2327127"/>
                  </a:moveTo>
                  <a:cubicBezTo>
                    <a:pt x="81836" y="2328471"/>
                    <a:pt x="103862" y="2342707"/>
                    <a:pt x="127499" y="2338410"/>
                  </a:cubicBezTo>
                  <a:cubicBezTo>
                    <a:pt x="148988" y="2344140"/>
                    <a:pt x="169044" y="2349870"/>
                    <a:pt x="190533" y="2354167"/>
                  </a:cubicBezTo>
                  <a:cubicBezTo>
                    <a:pt x="1007092" y="2518912"/>
                    <a:pt x="1822217" y="2687954"/>
                    <a:pt x="2640209" y="2845535"/>
                  </a:cubicBezTo>
                  <a:cubicBezTo>
                    <a:pt x="2790627" y="2874186"/>
                    <a:pt x="2909530" y="2920028"/>
                    <a:pt x="2973995" y="3066149"/>
                  </a:cubicBezTo>
                  <a:cubicBezTo>
                    <a:pt x="2975428" y="3067582"/>
                    <a:pt x="2978293" y="3069014"/>
                    <a:pt x="2979725" y="3070446"/>
                  </a:cubicBezTo>
                  <a:cubicBezTo>
                    <a:pt x="3004079" y="3110559"/>
                    <a:pt x="3028432" y="3150670"/>
                    <a:pt x="3059948" y="3203674"/>
                  </a:cubicBezTo>
                  <a:cubicBezTo>
                    <a:pt x="2985455" y="3185050"/>
                    <a:pt x="2920991" y="3170725"/>
                    <a:pt x="2856525" y="3153535"/>
                  </a:cubicBezTo>
                  <a:cubicBezTo>
                    <a:pt x="1962608" y="2921461"/>
                    <a:pt x="1068691" y="2687954"/>
                    <a:pt x="174774" y="2458744"/>
                  </a:cubicBezTo>
                  <a:cubicBezTo>
                    <a:pt x="124634" y="2445851"/>
                    <a:pt x="98849" y="2414334"/>
                    <a:pt x="67331" y="2382818"/>
                  </a:cubicBezTo>
                  <a:cubicBezTo>
                    <a:pt x="55872" y="2365629"/>
                    <a:pt x="44410" y="2349870"/>
                    <a:pt x="31518" y="2331246"/>
                  </a:cubicBezTo>
                  <a:cubicBezTo>
                    <a:pt x="40471" y="2327664"/>
                    <a:pt x="48977" y="2326680"/>
                    <a:pt x="57192" y="2327127"/>
                  </a:cubicBezTo>
                  <a:close/>
                  <a:moveTo>
                    <a:pt x="3420952" y="37722"/>
                  </a:moveTo>
                  <a:cubicBezTo>
                    <a:pt x="3538422" y="136568"/>
                    <a:pt x="3511204" y="261201"/>
                    <a:pt x="3491148" y="385834"/>
                  </a:cubicBezTo>
                  <a:cubicBezTo>
                    <a:pt x="3485418" y="420216"/>
                    <a:pt x="3483984" y="456029"/>
                    <a:pt x="3479687" y="491844"/>
                  </a:cubicBezTo>
                  <a:cubicBezTo>
                    <a:pt x="3451036" y="678076"/>
                    <a:pt x="3422385" y="862875"/>
                    <a:pt x="3395166" y="1049108"/>
                  </a:cubicBezTo>
                  <a:cubicBezTo>
                    <a:pt x="3330701" y="1503229"/>
                    <a:pt x="3266235" y="1958783"/>
                    <a:pt x="3201771" y="2412902"/>
                  </a:cubicBezTo>
                  <a:cubicBezTo>
                    <a:pt x="3165956" y="2666466"/>
                    <a:pt x="3128710" y="2921461"/>
                    <a:pt x="3091463" y="3185050"/>
                  </a:cubicBezTo>
                  <a:cubicBezTo>
                    <a:pt x="3055650" y="3136345"/>
                    <a:pt x="3024134" y="3094800"/>
                    <a:pt x="2994049" y="3053256"/>
                  </a:cubicBezTo>
                  <a:cubicBezTo>
                    <a:pt x="2969696" y="3016010"/>
                    <a:pt x="2949641" y="2974465"/>
                    <a:pt x="2920989" y="2940084"/>
                  </a:cubicBezTo>
                  <a:cubicBezTo>
                    <a:pt x="2888040" y="2899972"/>
                    <a:pt x="2882309" y="2859860"/>
                    <a:pt x="2892338" y="2809722"/>
                  </a:cubicBezTo>
                  <a:cubicBezTo>
                    <a:pt x="2988319" y="2316922"/>
                    <a:pt x="3081436" y="1822689"/>
                    <a:pt x="3174552" y="1329889"/>
                  </a:cubicBezTo>
                  <a:cubicBezTo>
                    <a:pt x="3220393" y="1084922"/>
                    <a:pt x="3264804" y="838521"/>
                    <a:pt x="3309212" y="593554"/>
                  </a:cubicBezTo>
                  <a:cubicBezTo>
                    <a:pt x="3342162" y="428811"/>
                    <a:pt x="3375110" y="262634"/>
                    <a:pt x="3408059" y="97890"/>
                  </a:cubicBezTo>
                  <a:cubicBezTo>
                    <a:pt x="3412356" y="77834"/>
                    <a:pt x="3416655" y="56346"/>
                    <a:pt x="3420952" y="37722"/>
                  </a:cubicBezTo>
                  <a:close/>
                  <a:moveTo>
                    <a:pt x="3324971" y="475"/>
                  </a:moveTo>
                  <a:cubicBezTo>
                    <a:pt x="3380840" y="-2390"/>
                    <a:pt x="3396598" y="6206"/>
                    <a:pt x="3382273" y="67806"/>
                  </a:cubicBezTo>
                  <a:cubicBezTo>
                    <a:pt x="3346458" y="231118"/>
                    <a:pt x="3319240" y="395861"/>
                    <a:pt x="3287724" y="559173"/>
                  </a:cubicBezTo>
                  <a:cubicBezTo>
                    <a:pt x="3241882" y="794112"/>
                    <a:pt x="3196040" y="1030485"/>
                    <a:pt x="3150198" y="1265424"/>
                  </a:cubicBezTo>
                  <a:cubicBezTo>
                    <a:pt x="3051351" y="1775415"/>
                    <a:pt x="2951072" y="2283972"/>
                    <a:pt x="2853658" y="2793962"/>
                  </a:cubicBezTo>
                  <a:cubicBezTo>
                    <a:pt x="2845062" y="2836939"/>
                    <a:pt x="2833602" y="2844103"/>
                    <a:pt x="2793490" y="2834074"/>
                  </a:cubicBezTo>
                  <a:cubicBezTo>
                    <a:pt x="2731891" y="2818317"/>
                    <a:pt x="2667425" y="2809721"/>
                    <a:pt x="2604393" y="2796827"/>
                  </a:cubicBezTo>
                  <a:cubicBezTo>
                    <a:pt x="1974067" y="2675061"/>
                    <a:pt x="1342309" y="2550428"/>
                    <a:pt x="711983" y="2428661"/>
                  </a:cubicBezTo>
                  <a:cubicBezTo>
                    <a:pt x="522885" y="2392846"/>
                    <a:pt x="332354" y="2358465"/>
                    <a:pt x="143256" y="2324084"/>
                  </a:cubicBezTo>
                  <a:cubicBezTo>
                    <a:pt x="97414" y="2312623"/>
                    <a:pt x="51572" y="2299731"/>
                    <a:pt x="0" y="2288270"/>
                  </a:cubicBezTo>
                  <a:cubicBezTo>
                    <a:pt x="70196" y="2100605"/>
                    <a:pt x="141824" y="1911507"/>
                    <a:pt x="213452" y="1723841"/>
                  </a:cubicBezTo>
                  <a:cubicBezTo>
                    <a:pt x="409712" y="1209554"/>
                    <a:pt x="605973" y="696698"/>
                    <a:pt x="797936" y="180978"/>
                  </a:cubicBezTo>
                  <a:cubicBezTo>
                    <a:pt x="817992" y="125109"/>
                    <a:pt x="846643" y="109350"/>
                    <a:pt x="899647" y="107918"/>
                  </a:cubicBezTo>
                  <a:cubicBezTo>
                    <a:pt x="1259220" y="93592"/>
                    <a:pt x="1620225" y="76402"/>
                    <a:pt x="1979797" y="60643"/>
                  </a:cubicBezTo>
                  <a:cubicBezTo>
                    <a:pt x="2428189" y="40587"/>
                    <a:pt x="2876579" y="21965"/>
                    <a:pt x="3324971" y="47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E24335-3ABF-41AE-9C65-41AB5F4A2597}"/>
                </a:ext>
              </a:extLst>
            </p:cNvPr>
            <p:cNvSpPr/>
            <p:nvPr/>
          </p:nvSpPr>
          <p:spPr>
            <a:xfrm>
              <a:off x="4820889" y="2830482"/>
              <a:ext cx="1819293" cy="1802988"/>
            </a:xfrm>
            <a:custGeom>
              <a:avLst/>
              <a:gdLst>
                <a:gd name="connsiteX0" fmla="*/ 940681 w 1819293"/>
                <a:gd name="connsiteY0" fmla="*/ 1543493 h 1802988"/>
                <a:gd name="connsiteX1" fmla="*/ 904866 w 1819293"/>
                <a:gd name="connsiteY1" fmla="*/ 1587903 h 1802988"/>
                <a:gd name="connsiteX2" fmla="*/ 947843 w 1819293"/>
                <a:gd name="connsiteY2" fmla="*/ 1619420 h 1802988"/>
                <a:gd name="connsiteX3" fmla="*/ 985089 w 1819293"/>
                <a:gd name="connsiteY3" fmla="*/ 1576443 h 1802988"/>
                <a:gd name="connsiteX4" fmla="*/ 940681 w 1819293"/>
                <a:gd name="connsiteY4" fmla="*/ 1543493 h 1802988"/>
                <a:gd name="connsiteX5" fmla="*/ 1518002 w 1819293"/>
                <a:gd name="connsiteY5" fmla="*/ 1258415 h 1802988"/>
                <a:gd name="connsiteX6" fmla="*/ 1475025 w 1819293"/>
                <a:gd name="connsiteY6" fmla="*/ 1304257 h 1802988"/>
                <a:gd name="connsiteX7" fmla="*/ 1516569 w 1819293"/>
                <a:gd name="connsiteY7" fmla="*/ 1340072 h 1802988"/>
                <a:gd name="connsiteX8" fmla="*/ 1562410 w 1819293"/>
                <a:gd name="connsiteY8" fmla="*/ 1291364 h 1802988"/>
                <a:gd name="connsiteX9" fmla="*/ 1518002 w 1819293"/>
                <a:gd name="connsiteY9" fmla="*/ 1258415 h 1802988"/>
                <a:gd name="connsiteX10" fmla="*/ 645148 w 1819293"/>
                <a:gd name="connsiteY10" fmla="*/ 1208790 h 1802988"/>
                <a:gd name="connsiteX11" fmla="*/ 605462 w 1819293"/>
                <a:gd name="connsiteY11" fmla="*/ 1228332 h 1802988"/>
                <a:gd name="connsiteX12" fmla="*/ 644140 w 1819293"/>
                <a:gd name="connsiteY12" fmla="*/ 1262713 h 1802988"/>
                <a:gd name="connsiteX13" fmla="*/ 661332 w 1819293"/>
                <a:gd name="connsiteY13" fmla="*/ 1212573 h 1802988"/>
                <a:gd name="connsiteX14" fmla="*/ 645148 w 1819293"/>
                <a:gd name="connsiteY14" fmla="*/ 1208790 h 1802988"/>
                <a:gd name="connsiteX15" fmla="*/ 1195676 w 1819293"/>
                <a:gd name="connsiteY15" fmla="*/ 1133783 h 1802988"/>
                <a:gd name="connsiteX16" fmla="*/ 1165594 w 1819293"/>
                <a:gd name="connsiteY16" fmla="*/ 1163866 h 1802988"/>
                <a:gd name="connsiteX17" fmla="*/ 1188514 w 1819293"/>
                <a:gd name="connsiteY17" fmla="*/ 1185355 h 1802988"/>
                <a:gd name="connsiteX18" fmla="*/ 1222896 w 1819293"/>
                <a:gd name="connsiteY18" fmla="*/ 1155270 h 1802988"/>
                <a:gd name="connsiteX19" fmla="*/ 1195676 w 1819293"/>
                <a:gd name="connsiteY19" fmla="*/ 1133783 h 1802988"/>
                <a:gd name="connsiteX20" fmla="*/ 161368 w 1819293"/>
                <a:gd name="connsiteY20" fmla="*/ 1083643 h 1802988"/>
                <a:gd name="connsiteX21" fmla="*/ 116958 w 1819293"/>
                <a:gd name="connsiteY21" fmla="*/ 1120890 h 1802988"/>
                <a:gd name="connsiteX22" fmla="*/ 152773 w 1819293"/>
                <a:gd name="connsiteY22" fmla="*/ 1163867 h 1802988"/>
                <a:gd name="connsiteX23" fmla="*/ 201480 w 1819293"/>
                <a:gd name="connsiteY23" fmla="*/ 1122323 h 1802988"/>
                <a:gd name="connsiteX24" fmla="*/ 161368 w 1819293"/>
                <a:gd name="connsiteY24" fmla="*/ 1083643 h 1802988"/>
                <a:gd name="connsiteX25" fmla="*/ 384847 w 1819293"/>
                <a:gd name="connsiteY25" fmla="*/ 1046396 h 1802988"/>
                <a:gd name="connsiteX26" fmla="*/ 351898 w 1819293"/>
                <a:gd name="connsiteY26" fmla="*/ 1076479 h 1802988"/>
                <a:gd name="connsiteX27" fmla="*/ 371954 w 1819293"/>
                <a:gd name="connsiteY27" fmla="*/ 1099400 h 1802988"/>
                <a:gd name="connsiteX28" fmla="*/ 406337 w 1819293"/>
                <a:gd name="connsiteY28" fmla="*/ 1075047 h 1802988"/>
                <a:gd name="connsiteX29" fmla="*/ 384847 w 1819293"/>
                <a:gd name="connsiteY29" fmla="*/ 1046396 h 1802988"/>
                <a:gd name="connsiteX30" fmla="*/ 897703 w 1819293"/>
                <a:gd name="connsiteY30" fmla="*/ 1029206 h 1802988"/>
                <a:gd name="connsiteX31" fmla="*/ 932085 w 1819293"/>
                <a:gd name="connsiteY31" fmla="*/ 1066453 h 1802988"/>
                <a:gd name="connsiteX32" fmla="*/ 1244383 w 1819293"/>
                <a:gd name="connsiteY32" fmla="*/ 1643773 h 1802988"/>
                <a:gd name="connsiteX33" fmla="*/ 1228624 w 1819293"/>
                <a:gd name="connsiteY33" fmla="*/ 1712537 h 1802988"/>
                <a:gd name="connsiteX34" fmla="*/ 671359 w 1819293"/>
                <a:gd name="connsiteY34" fmla="*/ 1791327 h 1802988"/>
                <a:gd name="connsiteX35" fmla="*/ 639843 w 1819293"/>
                <a:gd name="connsiteY35" fmla="*/ 1742620 h 1802988"/>
                <a:gd name="connsiteX36" fmla="*/ 897703 w 1819293"/>
                <a:gd name="connsiteY36" fmla="*/ 1029206 h 1802988"/>
                <a:gd name="connsiteX37" fmla="*/ 859025 w 1819293"/>
                <a:gd name="connsiteY37" fmla="*/ 1004853 h 1802988"/>
                <a:gd name="connsiteX38" fmla="*/ 810318 w 1819293"/>
                <a:gd name="connsiteY38" fmla="*/ 1128053 h 1802988"/>
                <a:gd name="connsiteX39" fmla="*/ 595434 w 1819293"/>
                <a:gd name="connsiteY39" fmla="*/ 1738323 h 1802988"/>
                <a:gd name="connsiteX40" fmla="*/ 549592 w 1819293"/>
                <a:gd name="connsiteY40" fmla="*/ 1761244 h 1802988"/>
                <a:gd name="connsiteX41" fmla="*/ 145610 w 1819293"/>
                <a:gd name="connsiteY41" fmla="*/ 1473300 h 1802988"/>
                <a:gd name="connsiteX42" fmla="*/ 158503 w 1819293"/>
                <a:gd name="connsiteY42" fmla="*/ 1380183 h 1802988"/>
                <a:gd name="connsiteX43" fmla="*/ 803154 w 1819293"/>
                <a:gd name="connsiteY43" fmla="*/ 1032072 h 1802988"/>
                <a:gd name="connsiteX44" fmla="*/ 859025 w 1819293"/>
                <a:gd name="connsiteY44" fmla="*/ 1004853 h 1802988"/>
                <a:gd name="connsiteX45" fmla="*/ 944976 w 1819293"/>
                <a:gd name="connsiteY45" fmla="*/ 991959 h 1802988"/>
                <a:gd name="connsiteX46" fmla="*/ 1220027 w 1819293"/>
                <a:gd name="connsiteY46" fmla="*/ 1056425 h 1802988"/>
                <a:gd name="connsiteX47" fmla="*/ 1698502 w 1819293"/>
                <a:gd name="connsiteY47" fmla="*/ 1169596 h 1802988"/>
                <a:gd name="connsiteX48" fmla="*/ 1725721 w 1819293"/>
                <a:gd name="connsiteY48" fmla="*/ 1212573 h 1802988"/>
                <a:gd name="connsiteX49" fmla="*/ 1340362 w 1819293"/>
                <a:gd name="connsiteY49" fmla="*/ 1650936 h 1802988"/>
                <a:gd name="connsiteX50" fmla="*/ 1291655 w 1819293"/>
                <a:gd name="connsiteY50" fmla="*/ 1635178 h 1802988"/>
                <a:gd name="connsiteX51" fmla="*/ 944976 w 1819293"/>
                <a:gd name="connsiteY51" fmla="*/ 991959 h 1802988"/>
                <a:gd name="connsiteX52" fmla="*/ 1632607 w 1819293"/>
                <a:gd name="connsiteY52" fmla="*/ 885950 h 1802988"/>
                <a:gd name="connsiteX53" fmla="*/ 1589630 w 1819293"/>
                <a:gd name="connsiteY53" fmla="*/ 931792 h 1802988"/>
                <a:gd name="connsiteX54" fmla="*/ 1631174 w 1819293"/>
                <a:gd name="connsiteY54" fmla="*/ 967606 h 1802988"/>
                <a:gd name="connsiteX55" fmla="*/ 1677015 w 1819293"/>
                <a:gd name="connsiteY55" fmla="*/ 918899 h 1802988"/>
                <a:gd name="connsiteX56" fmla="*/ 1632607 w 1819293"/>
                <a:gd name="connsiteY56" fmla="*/ 885950 h 1802988"/>
                <a:gd name="connsiteX57" fmla="*/ 1409128 w 1819293"/>
                <a:gd name="connsiteY57" fmla="*/ 812890 h 1802988"/>
                <a:gd name="connsiteX58" fmla="*/ 1376178 w 1819293"/>
                <a:gd name="connsiteY58" fmla="*/ 842975 h 1802988"/>
                <a:gd name="connsiteX59" fmla="*/ 1396235 w 1819293"/>
                <a:gd name="connsiteY59" fmla="*/ 865894 h 1802988"/>
                <a:gd name="connsiteX60" fmla="*/ 1430617 w 1819293"/>
                <a:gd name="connsiteY60" fmla="*/ 841541 h 1802988"/>
                <a:gd name="connsiteX61" fmla="*/ 1409128 w 1819293"/>
                <a:gd name="connsiteY61" fmla="*/ 812890 h 1802988"/>
                <a:gd name="connsiteX62" fmla="*/ 71832 w 1819293"/>
                <a:gd name="connsiteY62" fmla="*/ 783299 h 1802988"/>
                <a:gd name="connsiteX63" fmla="*/ 96901 w 1819293"/>
                <a:gd name="connsiteY63" fmla="*/ 787103 h 1802988"/>
                <a:gd name="connsiteX64" fmla="*/ 837536 w 1819293"/>
                <a:gd name="connsiteY64" fmla="*/ 966174 h 1802988"/>
                <a:gd name="connsiteX65" fmla="*/ 109795 w 1819293"/>
                <a:gd name="connsiteY65" fmla="*/ 1360127 h 1802988"/>
                <a:gd name="connsiteX66" fmla="*/ 58223 w 1819293"/>
                <a:gd name="connsiteY66" fmla="*/ 1330044 h 1802988"/>
                <a:gd name="connsiteX67" fmla="*/ 26707 w 1819293"/>
                <a:gd name="connsiteY67" fmla="*/ 827216 h 1802988"/>
                <a:gd name="connsiteX68" fmla="*/ 71832 w 1819293"/>
                <a:gd name="connsiteY68" fmla="*/ 783299 h 1802988"/>
                <a:gd name="connsiteX69" fmla="*/ 275973 w 1819293"/>
                <a:gd name="connsiteY69" fmla="*/ 616629 h 1802988"/>
                <a:gd name="connsiteX70" fmla="*/ 237295 w 1819293"/>
                <a:gd name="connsiteY70" fmla="*/ 651011 h 1802988"/>
                <a:gd name="connsiteX71" fmla="*/ 263080 w 1819293"/>
                <a:gd name="connsiteY71" fmla="*/ 679662 h 1802988"/>
                <a:gd name="connsiteX72" fmla="*/ 304624 w 1819293"/>
                <a:gd name="connsiteY72" fmla="*/ 651011 h 1802988"/>
                <a:gd name="connsiteX73" fmla="*/ 275973 w 1819293"/>
                <a:gd name="connsiteY73" fmla="*/ 616629 h 1802988"/>
                <a:gd name="connsiteX74" fmla="*/ 1714163 w 1819293"/>
                <a:gd name="connsiteY74" fmla="*/ 550934 h 1802988"/>
                <a:gd name="connsiteX75" fmla="*/ 1750076 w 1819293"/>
                <a:gd name="connsiteY75" fmla="*/ 612332 h 1802988"/>
                <a:gd name="connsiteX76" fmla="*/ 1768698 w 1819293"/>
                <a:gd name="connsiteY76" fmla="*/ 1095104 h 1802988"/>
                <a:gd name="connsiteX77" fmla="*/ 1721424 w 1819293"/>
                <a:gd name="connsiteY77" fmla="*/ 1128054 h 1802988"/>
                <a:gd name="connsiteX78" fmla="*/ 1078205 w 1819293"/>
                <a:gd name="connsiteY78" fmla="*/ 970472 h 1802988"/>
                <a:gd name="connsiteX79" fmla="*/ 957870 w 1819293"/>
                <a:gd name="connsiteY79" fmla="*/ 948985 h 1802988"/>
                <a:gd name="connsiteX80" fmla="*/ 1221461 w 1819293"/>
                <a:gd name="connsiteY80" fmla="*/ 805729 h 1802988"/>
                <a:gd name="connsiteX81" fmla="*/ 1652662 w 1819293"/>
                <a:gd name="connsiteY81" fmla="*/ 570789 h 1802988"/>
                <a:gd name="connsiteX82" fmla="*/ 1692258 w 1819293"/>
                <a:gd name="connsiteY82" fmla="*/ 552300 h 1802988"/>
                <a:gd name="connsiteX83" fmla="*/ 1714163 w 1819293"/>
                <a:gd name="connsiteY83" fmla="*/ 550934 h 1802988"/>
                <a:gd name="connsiteX84" fmla="*/ 754448 w 1819293"/>
                <a:gd name="connsiteY84" fmla="*/ 282844 h 1802988"/>
                <a:gd name="connsiteX85" fmla="*/ 731527 w 1819293"/>
                <a:gd name="connsiteY85" fmla="*/ 312926 h 1802988"/>
                <a:gd name="connsiteX86" fmla="*/ 755880 w 1819293"/>
                <a:gd name="connsiteY86" fmla="*/ 332982 h 1802988"/>
                <a:gd name="connsiteX87" fmla="*/ 783099 w 1819293"/>
                <a:gd name="connsiteY87" fmla="*/ 305764 h 1802988"/>
                <a:gd name="connsiteX88" fmla="*/ 754448 w 1819293"/>
                <a:gd name="connsiteY88" fmla="*/ 282844 h 1802988"/>
                <a:gd name="connsiteX89" fmla="*/ 473017 w 1819293"/>
                <a:gd name="connsiteY89" fmla="*/ 255894 h 1802988"/>
                <a:gd name="connsiteX90" fmla="*/ 509480 w 1819293"/>
                <a:gd name="connsiteY90" fmla="*/ 285709 h 1802988"/>
                <a:gd name="connsiteX91" fmla="*/ 853295 w 1819293"/>
                <a:gd name="connsiteY91" fmla="*/ 921765 h 1802988"/>
                <a:gd name="connsiteX92" fmla="*/ 307488 w 1819293"/>
                <a:gd name="connsiteY92" fmla="*/ 792835 h 1802988"/>
                <a:gd name="connsiteX93" fmla="*/ 92604 w 1819293"/>
                <a:gd name="connsiteY93" fmla="*/ 742696 h 1802988"/>
                <a:gd name="connsiteX94" fmla="*/ 72549 w 1819293"/>
                <a:gd name="connsiteY94" fmla="*/ 699719 h 1802988"/>
                <a:gd name="connsiteX95" fmla="*/ 452178 w 1819293"/>
                <a:gd name="connsiteY95" fmla="*/ 265653 h 1802988"/>
                <a:gd name="connsiteX96" fmla="*/ 473017 w 1819293"/>
                <a:gd name="connsiteY96" fmla="*/ 255894 h 1802988"/>
                <a:gd name="connsiteX97" fmla="*/ 1426317 w 1819293"/>
                <a:gd name="connsiteY97" fmla="*/ 182565 h 1802988"/>
                <a:gd name="connsiteX98" fmla="*/ 1404830 w 1819293"/>
                <a:gd name="connsiteY98" fmla="*/ 205486 h 1802988"/>
                <a:gd name="connsiteX99" fmla="*/ 1430616 w 1819293"/>
                <a:gd name="connsiteY99" fmla="*/ 231272 h 1802988"/>
                <a:gd name="connsiteX100" fmla="*/ 1457833 w 1819293"/>
                <a:gd name="connsiteY100" fmla="*/ 204052 h 1802988"/>
                <a:gd name="connsiteX101" fmla="*/ 1426317 w 1819293"/>
                <a:gd name="connsiteY101" fmla="*/ 182565 h 1802988"/>
                <a:gd name="connsiteX102" fmla="*/ 981306 w 1819293"/>
                <a:gd name="connsiteY102" fmla="*/ 109347 h 1802988"/>
                <a:gd name="connsiteX103" fmla="*/ 1126912 w 1819293"/>
                <a:gd name="connsiteY103" fmla="*/ 120964 h 1802988"/>
                <a:gd name="connsiteX104" fmla="*/ 1158428 w 1819293"/>
                <a:gd name="connsiteY104" fmla="*/ 169671 h 1802988"/>
                <a:gd name="connsiteX105" fmla="*/ 900568 w 1819293"/>
                <a:gd name="connsiteY105" fmla="*/ 884519 h 1802988"/>
                <a:gd name="connsiteX106" fmla="*/ 867620 w 1819293"/>
                <a:gd name="connsiteY106" fmla="*/ 847272 h 1802988"/>
                <a:gd name="connsiteX107" fmla="*/ 553889 w 1819293"/>
                <a:gd name="connsiteY107" fmla="*/ 268518 h 1802988"/>
                <a:gd name="connsiteX108" fmla="*/ 562484 w 1819293"/>
                <a:gd name="connsiteY108" fmla="*/ 202621 h 1802988"/>
                <a:gd name="connsiteX109" fmla="*/ 981306 w 1819293"/>
                <a:gd name="connsiteY109" fmla="*/ 109347 h 1802988"/>
                <a:gd name="connsiteX110" fmla="*/ 1362926 w 1819293"/>
                <a:gd name="connsiteY110" fmla="*/ 3 h 1802988"/>
                <a:gd name="connsiteX111" fmla="*/ 1387638 w 1819293"/>
                <a:gd name="connsiteY111" fmla="*/ 4927 h 1802988"/>
                <a:gd name="connsiteX112" fmla="*/ 1800215 w 1819293"/>
                <a:gd name="connsiteY112" fmla="*/ 308630 h 1802988"/>
                <a:gd name="connsiteX113" fmla="*/ 1794483 w 1819293"/>
                <a:gd name="connsiteY113" fmla="*/ 368798 h 1802988"/>
                <a:gd name="connsiteX114" fmla="*/ 1068176 w 1819293"/>
                <a:gd name="connsiteY114" fmla="*/ 761319 h 1802988"/>
                <a:gd name="connsiteX115" fmla="*/ 1267303 w 1819293"/>
                <a:gd name="connsiteY115" fmla="*/ 205486 h 1802988"/>
                <a:gd name="connsiteX116" fmla="*/ 1327470 w 1819293"/>
                <a:gd name="connsiteY116" fmla="*/ 37876 h 1802988"/>
                <a:gd name="connsiteX117" fmla="*/ 1362926 w 1819293"/>
                <a:gd name="connsiteY117" fmla="*/ 3 h 180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19293" h="1802988">
                  <a:moveTo>
                    <a:pt x="940681" y="1543493"/>
                  </a:moveTo>
                  <a:cubicBezTo>
                    <a:pt x="917760" y="1547791"/>
                    <a:pt x="903434" y="1562117"/>
                    <a:pt x="904866" y="1587903"/>
                  </a:cubicBezTo>
                  <a:cubicBezTo>
                    <a:pt x="906299" y="1615121"/>
                    <a:pt x="924922" y="1622285"/>
                    <a:pt x="947843" y="1619420"/>
                  </a:cubicBezTo>
                  <a:cubicBezTo>
                    <a:pt x="972197" y="1616555"/>
                    <a:pt x="983657" y="1599364"/>
                    <a:pt x="985089" y="1576443"/>
                  </a:cubicBezTo>
                  <a:cubicBezTo>
                    <a:pt x="979359" y="1552090"/>
                    <a:pt x="965033" y="1539196"/>
                    <a:pt x="940681" y="1543493"/>
                  </a:cubicBezTo>
                  <a:close/>
                  <a:moveTo>
                    <a:pt x="1518002" y="1258415"/>
                  </a:moveTo>
                  <a:cubicBezTo>
                    <a:pt x="1490783" y="1261281"/>
                    <a:pt x="1475025" y="1277038"/>
                    <a:pt x="1475025" y="1304257"/>
                  </a:cubicBezTo>
                  <a:cubicBezTo>
                    <a:pt x="1475025" y="1328610"/>
                    <a:pt x="1492216" y="1342936"/>
                    <a:pt x="1516569" y="1340072"/>
                  </a:cubicBezTo>
                  <a:cubicBezTo>
                    <a:pt x="1543788" y="1337206"/>
                    <a:pt x="1556680" y="1320015"/>
                    <a:pt x="1562410" y="1291364"/>
                  </a:cubicBezTo>
                  <a:cubicBezTo>
                    <a:pt x="1555248" y="1272741"/>
                    <a:pt x="1543788" y="1255550"/>
                    <a:pt x="1518002" y="1258415"/>
                  </a:cubicBezTo>
                  <a:close/>
                  <a:moveTo>
                    <a:pt x="645148" y="1208790"/>
                  </a:moveTo>
                  <a:cubicBezTo>
                    <a:pt x="629904" y="1208455"/>
                    <a:pt x="617280" y="1217587"/>
                    <a:pt x="605462" y="1228332"/>
                  </a:cubicBezTo>
                  <a:cubicBezTo>
                    <a:pt x="608327" y="1252685"/>
                    <a:pt x="616922" y="1269875"/>
                    <a:pt x="644140" y="1262713"/>
                  </a:cubicBezTo>
                  <a:cubicBezTo>
                    <a:pt x="669928" y="1255550"/>
                    <a:pt x="671360" y="1235494"/>
                    <a:pt x="661332" y="1212573"/>
                  </a:cubicBezTo>
                  <a:cubicBezTo>
                    <a:pt x="655602" y="1210066"/>
                    <a:pt x="650229" y="1208902"/>
                    <a:pt x="645148" y="1208790"/>
                  </a:cubicBezTo>
                  <a:close/>
                  <a:moveTo>
                    <a:pt x="1195676" y="1133783"/>
                  </a:moveTo>
                  <a:cubicBezTo>
                    <a:pt x="1178486" y="1135215"/>
                    <a:pt x="1164160" y="1145243"/>
                    <a:pt x="1165594" y="1163866"/>
                  </a:cubicBezTo>
                  <a:cubicBezTo>
                    <a:pt x="1165594" y="1176759"/>
                    <a:pt x="1175621" y="1183921"/>
                    <a:pt x="1188514" y="1185355"/>
                  </a:cubicBezTo>
                  <a:cubicBezTo>
                    <a:pt x="1207137" y="1186787"/>
                    <a:pt x="1218597" y="1178191"/>
                    <a:pt x="1222896" y="1155270"/>
                  </a:cubicBezTo>
                  <a:cubicBezTo>
                    <a:pt x="1220031" y="1143810"/>
                    <a:pt x="1210002" y="1132351"/>
                    <a:pt x="1195676" y="1133783"/>
                  </a:cubicBezTo>
                  <a:close/>
                  <a:moveTo>
                    <a:pt x="161368" y="1083643"/>
                  </a:moveTo>
                  <a:cubicBezTo>
                    <a:pt x="137014" y="1083643"/>
                    <a:pt x="121257" y="1096537"/>
                    <a:pt x="116958" y="1120890"/>
                  </a:cubicBezTo>
                  <a:cubicBezTo>
                    <a:pt x="112661" y="1148109"/>
                    <a:pt x="128419" y="1159568"/>
                    <a:pt x="152773" y="1163867"/>
                  </a:cubicBezTo>
                  <a:cubicBezTo>
                    <a:pt x="178559" y="1161002"/>
                    <a:pt x="200046" y="1149541"/>
                    <a:pt x="201480" y="1122323"/>
                  </a:cubicBezTo>
                  <a:cubicBezTo>
                    <a:pt x="202911" y="1095104"/>
                    <a:pt x="185721" y="1083643"/>
                    <a:pt x="161368" y="1083643"/>
                  </a:cubicBezTo>
                  <a:close/>
                  <a:moveTo>
                    <a:pt x="384847" y="1046396"/>
                  </a:moveTo>
                  <a:cubicBezTo>
                    <a:pt x="367657" y="1046396"/>
                    <a:pt x="354764" y="1057857"/>
                    <a:pt x="351898" y="1076479"/>
                  </a:cubicBezTo>
                  <a:cubicBezTo>
                    <a:pt x="350466" y="1087940"/>
                    <a:pt x="359061" y="1097968"/>
                    <a:pt x="371954" y="1099400"/>
                  </a:cubicBezTo>
                  <a:cubicBezTo>
                    <a:pt x="390578" y="1102265"/>
                    <a:pt x="403472" y="1093670"/>
                    <a:pt x="406337" y="1075047"/>
                  </a:cubicBezTo>
                  <a:cubicBezTo>
                    <a:pt x="407769" y="1059288"/>
                    <a:pt x="402038" y="1046396"/>
                    <a:pt x="384847" y="1046396"/>
                  </a:cubicBezTo>
                  <a:close/>
                  <a:moveTo>
                    <a:pt x="897703" y="1029206"/>
                  </a:moveTo>
                  <a:cubicBezTo>
                    <a:pt x="923489" y="1032071"/>
                    <a:pt x="924921" y="1053560"/>
                    <a:pt x="932085" y="1066453"/>
                  </a:cubicBezTo>
                  <a:cubicBezTo>
                    <a:pt x="1036661" y="1258415"/>
                    <a:pt x="1139805" y="1450378"/>
                    <a:pt x="1244383" y="1643773"/>
                  </a:cubicBezTo>
                  <a:cubicBezTo>
                    <a:pt x="1261573" y="1673857"/>
                    <a:pt x="1273034" y="1693913"/>
                    <a:pt x="1228624" y="1712537"/>
                  </a:cubicBezTo>
                  <a:cubicBezTo>
                    <a:pt x="1049555" y="1788462"/>
                    <a:pt x="866187" y="1822843"/>
                    <a:pt x="671359" y="1791327"/>
                  </a:cubicBezTo>
                  <a:cubicBezTo>
                    <a:pt x="636978" y="1785596"/>
                    <a:pt x="626949" y="1778433"/>
                    <a:pt x="639843" y="1742620"/>
                  </a:cubicBezTo>
                  <a:cubicBezTo>
                    <a:pt x="727228" y="1504815"/>
                    <a:pt x="811750" y="1267011"/>
                    <a:pt x="897703" y="1029206"/>
                  </a:cubicBezTo>
                  <a:close/>
                  <a:moveTo>
                    <a:pt x="859025" y="1004853"/>
                  </a:moveTo>
                  <a:cubicBezTo>
                    <a:pt x="837536" y="1056425"/>
                    <a:pt x="823210" y="1092238"/>
                    <a:pt x="810318" y="1128053"/>
                  </a:cubicBezTo>
                  <a:cubicBezTo>
                    <a:pt x="738690" y="1331476"/>
                    <a:pt x="667062" y="1534900"/>
                    <a:pt x="595434" y="1738323"/>
                  </a:cubicBezTo>
                  <a:cubicBezTo>
                    <a:pt x="586839" y="1765541"/>
                    <a:pt x="576810" y="1769839"/>
                    <a:pt x="549592" y="1761244"/>
                  </a:cubicBezTo>
                  <a:cubicBezTo>
                    <a:pt x="383415" y="1708238"/>
                    <a:pt x="243024" y="1620853"/>
                    <a:pt x="145610" y="1473300"/>
                  </a:cubicBezTo>
                  <a:cubicBezTo>
                    <a:pt x="99768" y="1436052"/>
                    <a:pt x="99768" y="1410266"/>
                    <a:pt x="158503" y="1380183"/>
                  </a:cubicBezTo>
                  <a:cubicBezTo>
                    <a:pt x="374820" y="1267010"/>
                    <a:pt x="588270" y="1148109"/>
                    <a:pt x="803154" y="1032072"/>
                  </a:cubicBezTo>
                  <a:cubicBezTo>
                    <a:pt x="816048" y="1024909"/>
                    <a:pt x="830374" y="1019179"/>
                    <a:pt x="859025" y="1004853"/>
                  </a:cubicBezTo>
                  <a:close/>
                  <a:moveTo>
                    <a:pt x="944976" y="991959"/>
                  </a:moveTo>
                  <a:cubicBezTo>
                    <a:pt x="1045255" y="1014880"/>
                    <a:pt x="1132641" y="1036369"/>
                    <a:pt x="1220027" y="1056425"/>
                  </a:cubicBezTo>
                  <a:cubicBezTo>
                    <a:pt x="1379041" y="1093671"/>
                    <a:pt x="1539489" y="1132350"/>
                    <a:pt x="1698502" y="1169596"/>
                  </a:cubicBezTo>
                  <a:cubicBezTo>
                    <a:pt x="1724288" y="1175326"/>
                    <a:pt x="1742912" y="1173895"/>
                    <a:pt x="1725721" y="1212573"/>
                  </a:cubicBezTo>
                  <a:cubicBezTo>
                    <a:pt x="1641199" y="1398806"/>
                    <a:pt x="1512269" y="1542061"/>
                    <a:pt x="1340362" y="1650936"/>
                  </a:cubicBezTo>
                  <a:cubicBezTo>
                    <a:pt x="1313144" y="1668126"/>
                    <a:pt x="1303116" y="1656666"/>
                    <a:pt x="1291655" y="1635178"/>
                  </a:cubicBezTo>
                  <a:cubicBezTo>
                    <a:pt x="1178482" y="1424592"/>
                    <a:pt x="1065311" y="1214006"/>
                    <a:pt x="944976" y="991959"/>
                  </a:cubicBezTo>
                  <a:close/>
                  <a:moveTo>
                    <a:pt x="1632607" y="885950"/>
                  </a:moveTo>
                  <a:cubicBezTo>
                    <a:pt x="1605388" y="888816"/>
                    <a:pt x="1589630" y="904573"/>
                    <a:pt x="1589630" y="931792"/>
                  </a:cubicBezTo>
                  <a:cubicBezTo>
                    <a:pt x="1589630" y="956145"/>
                    <a:pt x="1606821" y="970471"/>
                    <a:pt x="1631174" y="967606"/>
                  </a:cubicBezTo>
                  <a:cubicBezTo>
                    <a:pt x="1658393" y="964741"/>
                    <a:pt x="1671285" y="947550"/>
                    <a:pt x="1677015" y="918899"/>
                  </a:cubicBezTo>
                  <a:cubicBezTo>
                    <a:pt x="1669853" y="900276"/>
                    <a:pt x="1658393" y="883085"/>
                    <a:pt x="1632607" y="885950"/>
                  </a:cubicBezTo>
                  <a:close/>
                  <a:moveTo>
                    <a:pt x="1409128" y="812890"/>
                  </a:moveTo>
                  <a:cubicBezTo>
                    <a:pt x="1391937" y="812890"/>
                    <a:pt x="1379043" y="824351"/>
                    <a:pt x="1376178" y="842975"/>
                  </a:cubicBezTo>
                  <a:cubicBezTo>
                    <a:pt x="1374746" y="854434"/>
                    <a:pt x="1383342" y="864462"/>
                    <a:pt x="1396235" y="865894"/>
                  </a:cubicBezTo>
                  <a:cubicBezTo>
                    <a:pt x="1414858" y="868759"/>
                    <a:pt x="1427752" y="860164"/>
                    <a:pt x="1430617" y="841541"/>
                  </a:cubicBezTo>
                  <a:cubicBezTo>
                    <a:pt x="1430617" y="827216"/>
                    <a:pt x="1424887" y="814323"/>
                    <a:pt x="1409128" y="812890"/>
                  </a:cubicBezTo>
                  <a:close/>
                  <a:moveTo>
                    <a:pt x="71832" y="783299"/>
                  </a:moveTo>
                  <a:cubicBezTo>
                    <a:pt x="79263" y="783523"/>
                    <a:pt x="87590" y="784955"/>
                    <a:pt x="96901" y="787103"/>
                  </a:cubicBezTo>
                  <a:cubicBezTo>
                    <a:pt x="337571" y="845839"/>
                    <a:pt x="579675" y="903141"/>
                    <a:pt x="837536" y="966174"/>
                  </a:cubicBezTo>
                  <a:cubicBezTo>
                    <a:pt x="585405" y="1102266"/>
                    <a:pt x="346167" y="1229765"/>
                    <a:pt x="109795" y="1360127"/>
                  </a:cubicBezTo>
                  <a:cubicBezTo>
                    <a:pt x="68250" y="1383049"/>
                    <a:pt x="66818" y="1351533"/>
                    <a:pt x="58223" y="1330044"/>
                  </a:cubicBezTo>
                  <a:cubicBezTo>
                    <a:pt x="-10540" y="1166732"/>
                    <a:pt x="-14838" y="999122"/>
                    <a:pt x="26707" y="827216"/>
                  </a:cubicBezTo>
                  <a:cubicBezTo>
                    <a:pt x="35302" y="792834"/>
                    <a:pt x="49538" y="782627"/>
                    <a:pt x="71832" y="783299"/>
                  </a:cubicBezTo>
                  <a:close/>
                  <a:moveTo>
                    <a:pt x="275973" y="616629"/>
                  </a:moveTo>
                  <a:cubicBezTo>
                    <a:pt x="254485" y="616629"/>
                    <a:pt x="240160" y="629521"/>
                    <a:pt x="237295" y="651011"/>
                  </a:cubicBezTo>
                  <a:cubicBezTo>
                    <a:pt x="235861" y="665336"/>
                    <a:pt x="248755" y="678230"/>
                    <a:pt x="263080" y="679662"/>
                  </a:cubicBezTo>
                  <a:cubicBezTo>
                    <a:pt x="284568" y="682527"/>
                    <a:pt x="297462" y="669635"/>
                    <a:pt x="304624" y="651011"/>
                  </a:cubicBezTo>
                  <a:cubicBezTo>
                    <a:pt x="304624" y="629521"/>
                    <a:pt x="293163" y="618062"/>
                    <a:pt x="275973" y="616629"/>
                  </a:cubicBezTo>
                  <a:close/>
                  <a:moveTo>
                    <a:pt x="1714163" y="550934"/>
                  </a:moveTo>
                  <a:cubicBezTo>
                    <a:pt x="1733103" y="554969"/>
                    <a:pt x="1743629" y="575265"/>
                    <a:pt x="1750076" y="612332"/>
                  </a:cubicBezTo>
                  <a:cubicBezTo>
                    <a:pt x="1813108" y="771347"/>
                    <a:pt x="1810243" y="931792"/>
                    <a:pt x="1768698" y="1095104"/>
                  </a:cubicBezTo>
                  <a:cubicBezTo>
                    <a:pt x="1761536" y="1123755"/>
                    <a:pt x="1751507" y="1135216"/>
                    <a:pt x="1721424" y="1128054"/>
                  </a:cubicBezTo>
                  <a:cubicBezTo>
                    <a:pt x="1506541" y="1075050"/>
                    <a:pt x="1293089" y="1023476"/>
                    <a:pt x="1078205" y="970472"/>
                  </a:cubicBezTo>
                  <a:cubicBezTo>
                    <a:pt x="1043824" y="964742"/>
                    <a:pt x="1010874" y="959012"/>
                    <a:pt x="957870" y="948985"/>
                  </a:cubicBezTo>
                  <a:cubicBezTo>
                    <a:pt x="1056716" y="895979"/>
                    <a:pt x="1139804" y="850137"/>
                    <a:pt x="1221461" y="805729"/>
                  </a:cubicBezTo>
                  <a:cubicBezTo>
                    <a:pt x="1366150" y="728370"/>
                    <a:pt x="1510838" y="653876"/>
                    <a:pt x="1652662" y="570789"/>
                  </a:cubicBezTo>
                  <a:cubicBezTo>
                    <a:pt x="1668061" y="561477"/>
                    <a:pt x="1681133" y="555299"/>
                    <a:pt x="1692258" y="552300"/>
                  </a:cubicBezTo>
                  <a:cubicBezTo>
                    <a:pt x="1700602" y="550050"/>
                    <a:pt x="1707850" y="549589"/>
                    <a:pt x="1714163" y="550934"/>
                  </a:cubicBezTo>
                  <a:close/>
                  <a:moveTo>
                    <a:pt x="754448" y="282844"/>
                  </a:moveTo>
                  <a:cubicBezTo>
                    <a:pt x="737257" y="285707"/>
                    <a:pt x="730093" y="297169"/>
                    <a:pt x="731527" y="312926"/>
                  </a:cubicBezTo>
                  <a:cubicBezTo>
                    <a:pt x="732959" y="325820"/>
                    <a:pt x="742988" y="332982"/>
                    <a:pt x="755880" y="332982"/>
                  </a:cubicBezTo>
                  <a:cubicBezTo>
                    <a:pt x="771639" y="330117"/>
                    <a:pt x="783099" y="321522"/>
                    <a:pt x="783099" y="305764"/>
                  </a:cubicBezTo>
                  <a:cubicBezTo>
                    <a:pt x="784531" y="287141"/>
                    <a:pt x="771639" y="279977"/>
                    <a:pt x="754448" y="282844"/>
                  </a:cubicBezTo>
                  <a:close/>
                  <a:moveTo>
                    <a:pt x="473017" y="255894"/>
                  </a:moveTo>
                  <a:cubicBezTo>
                    <a:pt x="490409" y="252133"/>
                    <a:pt x="498736" y="265295"/>
                    <a:pt x="509480" y="285709"/>
                  </a:cubicBezTo>
                  <a:cubicBezTo>
                    <a:pt x="619787" y="491998"/>
                    <a:pt x="732960" y="698286"/>
                    <a:pt x="853295" y="921765"/>
                  </a:cubicBezTo>
                  <a:cubicBezTo>
                    <a:pt x="662764" y="877357"/>
                    <a:pt x="485126" y="834380"/>
                    <a:pt x="307488" y="792835"/>
                  </a:cubicBezTo>
                  <a:cubicBezTo>
                    <a:pt x="235860" y="775644"/>
                    <a:pt x="164232" y="757022"/>
                    <a:pt x="92604" y="742696"/>
                  </a:cubicBezTo>
                  <a:cubicBezTo>
                    <a:pt x="62521" y="735533"/>
                    <a:pt x="59656" y="725504"/>
                    <a:pt x="72549" y="699719"/>
                  </a:cubicBezTo>
                  <a:cubicBezTo>
                    <a:pt x="154205" y="516350"/>
                    <a:pt x="283136" y="374528"/>
                    <a:pt x="452178" y="265653"/>
                  </a:cubicBezTo>
                  <a:cubicBezTo>
                    <a:pt x="460415" y="260281"/>
                    <a:pt x="467219" y="257147"/>
                    <a:pt x="473017" y="255894"/>
                  </a:cubicBezTo>
                  <a:close/>
                  <a:moveTo>
                    <a:pt x="1426317" y="182565"/>
                  </a:moveTo>
                  <a:cubicBezTo>
                    <a:pt x="1413425" y="183997"/>
                    <a:pt x="1404830" y="192592"/>
                    <a:pt x="1404830" y="205486"/>
                  </a:cubicBezTo>
                  <a:cubicBezTo>
                    <a:pt x="1403398" y="222677"/>
                    <a:pt x="1413425" y="232704"/>
                    <a:pt x="1430616" y="231272"/>
                  </a:cubicBezTo>
                  <a:cubicBezTo>
                    <a:pt x="1447806" y="229839"/>
                    <a:pt x="1456401" y="219811"/>
                    <a:pt x="1457833" y="204052"/>
                  </a:cubicBezTo>
                  <a:cubicBezTo>
                    <a:pt x="1453536" y="185430"/>
                    <a:pt x="1442076" y="179700"/>
                    <a:pt x="1426317" y="182565"/>
                  </a:cubicBezTo>
                  <a:close/>
                  <a:moveTo>
                    <a:pt x="981306" y="109347"/>
                  </a:moveTo>
                  <a:cubicBezTo>
                    <a:pt x="1029319" y="109324"/>
                    <a:pt x="1077847" y="113085"/>
                    <a:pt x="1126912" y="120964"/>
                  </a:cubicBezTo>
                  <a:cubicBezTo>
                    <a:pt x="1161293" y="126694"/>
                    <a:pt x="1171322" y="133858"/>
                    <a:pt x="1158428" y="169671"/>
                  </a:cubicBezTo>
                  <a:cubicBezTo>
                    <a:pt x="1071043" y="407476"/>
                    <a:pt x="986521" y="646714"/>
                    <a:pt x="900568" y="884519"/>
                  </a:cubicBezTo>
                  <a:cubicBezTo>
                    <a:pt x="876215" y="881654"/>
                    <a:pt x="874782" y="860164"/>
                    <a:pt x="867620" y="847272"/>
                  </a:cubicBezTo>
                  <a:cubicBezTo>
                    <a:pt x="761611" y="655309"/>
                    <a:pt x="658466" y="461913"/>
                    <a:pt x="553889" y="268518"/>
                  </a:cubicBezTo>
                  <a:cubicBezTo>
                    <a:pt x="540997" y="245597"/>
                    <a:pt x="515210" y="222676"/>
                    <a:pt x="562484" y="202621"/>
                  </a:cubicBezTo>
                  <a:cubicBezTo>
                    <a:pt x="697861" y="143527"/>
                    <a:pt x="837267" y="109414"/>
                    <a:pt x="981306" y="109347"/>
                  </a:cubicBezTo>
                  <a:close/>
                  <a:moveTo>
                    <a:pt x="1362926" y="3"/>
                  </a:moveTo>
                  <a:cubicBezTo>
                    <a:pt x="1369552" y="92"/>
                    <a:pt x="1377610" y="1704"/>
                    <a:pt x="1387638" y="4927"/>
                  </a:cubicBezTo>
                  <a:cubicBezTo>
                    <a:pt x="1559545" y="60797"/>
                    <a:pt x="1698502" y="159644"/>
                    <a:pt x="1800215" y="308630"/>
                  </a:cubicBezTo>
                  <a:cubicBezTo>
                    <a:pt x="1814541" y="330118"/>
                    <a:pt x="1837460" y="347308"/>
                    <a:pt x="1794483" y="368798"/>
                  </a:cubicBezTo>
                  <a:cubicBezTo>
                    <a:pt x="1556680" y="496295"/>
                    <a:pt x="1318875" y="625225"/>
                    <a:pt x="1068176" y="761319"/>
                  </a:cubicBezTo>
                  <a:cubicBezTo>
                    <a:pt x="1138372" y="566491"/>
                    <a:pt x="1202837" y="385988"/>
                    <a:pt x="1267303" y="205486"/>
                  </a:cubicBezTo>
                  <a:cubicBezTo>
                    <a:pt x="1287359" y="149615"/>
                    <a:pt x="1308846" y="93746"/>
                    <a:pt x="1327470" y="37876"/>
                  </a:cubicBezTo>
                  <a:cubicBezTo>
                    <a:pt x="1336066" y="13164"/>
                    <a:pt x="1343049" y="-266"/>
                    <a:pt x="1362926" y="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68105CB-1C58-310E-831B-613A4FF0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39" y="1888081"/>
            <a:ext cx="8077274" cy="2937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B2ACEB-3EA4-3E05-9FF1-3C2BB637C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10" y="4969919"/>
            <a:ext cx="3390434" cy="15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7">
            <a:extLst>
              <a:ext uri="{FF2B5EF4-FFF2-40B4-BE49-F238E27FC236}">
                <a16:creationId xmlns:a16="http://schemas.microsoft.com/office/drawing/2014/main" id="{65BC7C0C-9614-44E8-AE2C-0EE9E5E67305}"/>
              </a:ext>
            </a:extLst>
          </p:cNvPr>
          <p:cNvSpPr/>
          <p:nvPr/>
        </p:nvSpPr>
        <p:spPr>
          <a:xfrm>
            <a:off x="4179220" y="3853142"/>
            <a:ext cx="7509484" cy="45719"/>
          </a:xfrm>
          <a:custGeom>
            <a:avLst/>
            <a:gdLst>
              <a:gd name="connsiteX0" fmla="*/ 0 w 7903597"/>
              <a:gd name="connsiteY0" fmla="*/ 0 h 262393"/>
              <a:gd name="connsiteX1" fmla="*/ 7903597 w 7903597"/>
              <a:gd name="connsiteY1" fmla="*/ 262393 h 262393"/>
              <a:gd name="connsiteX0" fmla="*/ 0 w 7832035"/>
              <a:gd name="connsiteY0" fmla="*/ 0 h 23854"/>
              <a:gd name="connsiteX1" fmla="*/ 7832035 w 7832035"/>
              <a:gd name="connsiteY1" fmla="*/ 23854 h 2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32035" h="23854">
                <a:moveTo>
                  <a:pt x="0" y="0"/>
                </a:moveTo>
                <a:lnTo>
                  <a:pt x="7832035" y="23854"/>
                </a:lnTo>
              </a:path>
            </a:pathLst>
          </a:custGeom>
          <a:ln w="2222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6" name="Graphic 3">
            <a:extLst>
              <a:ext uri="{FF2B5EF4-FFF2-40B4-BE49-F238E27FC236}">
                <a16:creationId xmlns:a16="http://schemas.microsoft.com/office/drawing/2014/main" id="{2D815A8C-5E92-4FB3-B4CD-982ECA42FD5C}"/>
              </a:ext>
            </a:extLst>
          </p:cNvPr>
          <p:cNvGrpSpPr/>
          <p:nvPr/>
        </p:nvGrpSpPr>
        <p:grpSpPr>
          <a:xfrm>
            <a:off x="2358381" y="2431992"/>
            <a:ext cx="678393" cy="572865"/>
            <a:chOff x="6787249" y="2420621"/>
            <a:chExt cx="1072164" cy="9053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6829EDA-1C2B-43D2-972C-E79BB7E8748C}"/>
                </a:ext>
              </a:extLst>
            </p:cNvPr>
            <p:cNvSpPr/>
            <p:nvPr/>
          </p:nvSpPr>
          <p:spPr>
            <a:xfrm>
              <a:off x="6787689" y="2479504"/>
              <a:ext cx="1072946" cy="845478"/>
            </a:xfrm>
            <a:custGeom>
              <a:avLst/>
              <a:gdLst>
                <a:gd name="connsiteX0" fmla="*/ 1063214 w 1072946"/>
                <a:gd name="connsiteY0" fmla="*/ 303610 h 845478"/>
                <a:gd name="connsiteX1" fmla="*/ 1059470 w 1072946"/>
                <a:gd name="connsiteY1" fmla="*/ 288293 h 845478"/>
                <a:gd name="connsiteX2" fmla="*/ 937618 w 1072946"/>
                <a:gd name="connsiteY2" fmla="*/ 98367 h 845478"/>
                <a:gd name="connsiteX3" fmla="*/ 671789 w 1072946"/>
                <a:gd name="connsiteY3" fmla="*/ 10551 h 845478"/>
                <a:gd name="connsiteX4" fmla="*/ 425702 w 1072946"/>
                <a:gd name="connsiteY4" fmla="*/ 7488 h 845478"/>
                <a:gd name="connsiteX5" fmla="*/ 264027 w 1072946"/>
                <a:gd name="connsiteY5" fmla="*/ 41185 h 845478"/>
                <a:gd name="connsiteX6" fmla="*/ 65932 w 1072946"/>
                <a:gd name="connsiteY6" fmla="*/ 184821 h 845478"/>
                <a:gd name="connsiteX7" fmla="*/ 11813 w 1072946"/>
                <a:gd name="connsiteY7" fmla="*/ 479921 h 845478"/>
                <a:gd name="connsiteX8" fmla="*/ 202079 w 1072946"/>
                <a:gd name="connsiteY8" fmla="*/ 731114 h 845478"/>
                <a:gd name="connsiteX9" fmla="*/ 319507 w 1072946"/>
                <a:gd name="connsiteY9" fmla="*/ 785573 h 845478"/>
                <a:gd name="connsiteX10" fmla="*/ 466547 w 1072946"/>
                <a:gd name="connsiteY10" fmla="*/ 828460 h 845478"/>
                <a:gd name="connsiteX11" fmla="*/ 538365 w 1072946"/>
                <a:gd name="connsiteY11" fmla="*/ 845478 h 845478"/>
                <a:gd name="connsiteX12" fmla="*/ 596908 w 1072946"/>
                <a:gd name="connsiteY12" fmla="*/ 831182 h 845478"/>
                <a:gd name="connsiteX13" fmla="*/ 800449 w 1072946"/>
                <a:gd name="connsiteY13" fmla="*/ 762087 h 845478"/>
                <a:gd name="connsiteX14" fmla="*/ 1033943 w 1072946"/>
                <a:gd name="connsiteY14" fmla="*/ 556845 h 845478"/>
                <a:gd name="connsiteX15" fmla="*/ 1063214 w 1072946"/>
                <a:gd name="connsiteY15" fmla="*/ 303610 h 845478"/>
                <a:gd name="connsiteX16" fmla="*/ 1059811 w 1072946"/>
                <a:gd name="connsiteY16" fmla="*/ 293058 h 845478"/>
                <a:gd name="connsiteX17" fmla="*/ 1059811 w 1072946"/>
                <a:gd name="connsiteY17" fmla="*/ 293058 h 845478"/>
                <a:gd name="connsiteX18" fmla="*/ 1059811 w 1072946"/>
                <a:gd name="connsiteY18" fmla="*/ 293058 h 845478"/>
                <a:gd name="connsiteX19" fmla="*/ 1059811 w 1072946"/>
                <a:gd name="connsiteY19" fmla="*/ 293058 h 845478"/>
                <a:gd name="connsiteX20" fmla="*/ 577167 w 1072946"/>
                <a:gd name="connsiteY20" fmla="*/ 0 h 845478"/>
                <a:gd name="connsiteX21" fmla="*/ 577507 w 1072946"/>
                <a:gd name="connsiteY21" fmla="*/ 340 h 845478"/>
                <a:gd name="connsiteX22" fmla="*/ 577167 w 1072946"/>
                <a:gd name="connsiteY22" fmla="*/ 0 h 845478"/>
                <a:gd name="connsiteX23" fmla="*/ 577167 w 1072946"/>
                <a:gd name="connsiteY23" fmla="*/ 0 h 845478"/>
                <a:gd name="connsiteX24" fmla="*/ 577167 w 1072946"/>
                <a:gd name="connsiteY24" fmla="*/ 0 h 845478"/>
                <a:gd name="connsiteX25" fmla="*/ 577167 w 1072946"/>
                <a:gd name="connsiteY25" fmla="*/ 0 h 845478"/>
                <a:gd name="connsiteX26" fmla="*/ 9090 w 1072946"/>
                <a:gd name="connsiteY26" fmla="*/ 307013 h 845478"/>
                <a:gd name="connsiteX27" fmla="*/ 9090 w 1072946"/>
                <a:gd name="connsiteY27" fmla="*/ 307013 h 845478"/>
                <a:gd name="connsiteX28" fmla="*/ 9090 w 1072946"/>
                <a:gd name="connsiteY28" fmla="*/ 307013 h 845478"/>
                <a:gd name="connsiteX29" fmla="*/ 9090 w 1072946"/>
                <a:gd name="connsiteY29" fmla="*/ 307013 h 8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2946" h="845478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accent1"/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651782B-C10B-4A26-BCCA-BCD77FDE4010}"/>
                </a:ext>
              </a:extLst>
            </p:cNvPr>
            <p:cNvSpPr/>
            <p:nvPr/>
          </p:nvSpPr>
          <p:spPr>
            <a:xfrm>
              <a:off x="7040483" y="2420876"/>
              <a:ext cx="609271" cy="246382"/>
            </a:xfrm>
            <a:custGeom>
              <a:avLst/>
              <a:gdLst>
                <a:gd name="connsiteX0" fmla="*/ 173588 w 609271"/>
                <a:gd name="connsiteY0" fmla="*/ 234599 h 246382"/>
                <a:gd name="connsiteX1" fmla="*/ 188565 w 609271"/>
                <a:gd name="connsiteY1" fmla="*/ 222686 h 246382"/>
                <a:gd name="connsiteX2" fmla="*/ 204902 w 609271"/>
                <a:gd name="connsiteY2" fmla="*/ 205327 h 246382"/>
                <a:gd name="connsiteX3" fmla="*/ 219198 w 609271"/>
                <a:gd name="connsiteY3" fmla="*/ 185586 h 246382"/>
                <a:gd name="connsiteX4" fmla="*/ 226346 w 609271"/>
                <a:gd name="connsiteY4" fmla="*/ 175034 h 246382"/>
                <a:gd name="connsiteX5" fmla="*/ 233153 w 609271"/>
                <a:gd name="connsiteY5" fmla="*/ 165164 h 246382"/>
                <a:gd name="connsiteX6" fmla="*/ 0 w 609271"/>
                <a:gd name="connsiteY6" fmla="*/ 120235 h 246382"/>
                <a:gd name="connsiteX7" fmla="*/ 21443 w 609271"/>
                <a:gd name="connsiteY7" fmla="*/ 112406 h 246382"/>
                <a:gd name="connsiteX8" fmla="*/ 49013 w 609271"/>
                <a:gd name="connsiteY8" fmla="*/ 113768 h 246382"/>
                <a:gd name="connsiteX9" fmla="*/ 87815 w 609271"/>
                <a:gd name="connsiteY9" fmla="*/ 117852 h 246382"/>
                <a:gd name="connsiteX10" fmla="*/ 105174 w 609271"/>
                <a:gd name="connsiteY10" fmla="*/ 116150 h 246382"/>
                <a:gd name="connsiteX11" fmla="*/ 123554 w 609271"/>
                <a:gd name="connsiteY11" fmla="*/ 116150 h 246382"/>
                <a:gd name="connsiteX12" fmla="*/ 156570 w 609271"/>
                <a:gd name="connsiteY12" fmla="*/ 104237 h 246382"/>
                <a:gd name="connsiteX13" fmla="*/ 203541 w 609271"/>
                <a:gd name="connsiteY13" fmla="*/ 67478 h 246382"/>
                <a:gd name="connsiteX14" fmla="*/ 181417 w 609271"/>
                <a:gd name="connsiteY14" fmla="*/ 28675 h 246382"/>
                <a:gd name="connsiteX15" fmla="*/ 169164 w 609271"/>
                <a:gd name="connsiteY15" fmla="*/ 13018 h 246382"/>
                <a:gd name="connsiteX16" fmla="*/ 168143 w 609271"/>
                <a:gd name="connsiteY16" fmla="*/ 1106 h 246382"/>
                <a:gd name="connsiteX17" fmla="*/ 188224 w 609271"/>
                <a:gd name="connsiteY17" fmla="*/ 12678 h 246382"/>
                <a:gd name="connsiteX18" fmla="*/ 250512 w 609271"/>
                <a:gd name="connsiteY18" fmla="*/ 54544 h 246382"/>
                <a:gd name="connsiteX19" fmla="*/ 273317 w 609271"/>
                <a:gd name="connsiteY19" fmla="*/ 65776 h 246382"/>
                <a:gd name="connsiteX20" fmla="*/ 329137 w 609271"/>
                <a:gd name="connsiteY20" fmla="*/ 65776 h 246382"/>
                <a:gd name="connsiteX21" fmla="*/ 433971 w 609271"/>
                <a:gd name="connsiteY21" fmla="*/ 6211 h 246382"/>
                <a:gd name="connsiteX22" fmla="*/ 408784 w 609271"/>
                <a:gd name="connsiteY22" fmla="*/ 49098 h 246382"/>
                <a:gd name="connsiteX23" fmla="*/ 416272 w 609271"/>
                <a:gd name="connsiteY23" fmla="*/ 69860 h 246382"/>
                <a:gd name="connsiteX24" fmla="*/ 500003 w 609271"/>
                <a:gd name="connsiteY24" fmla="*/ 74966 h 246382"/>
                <a:gd name="connsiteX25" fmla="*/ 499662 w 609271"/>
                <a:gd name="connsiteY25" fmla="*/ 74966 h 246382"/>
                <a:gd name="connsiteX26" fmla="*/ 525190 w 609271"/>
                <a:gd name="connsiteY26" fmla="*/ 80412 h 246382"/>
                <a:gd name="connsiteX27" fmla="*/ 472093 w 609271"/>
                <a:gd name="connsiteY27" fmla="*/ 85177 h 246382"/>
                <a:gd name="connsiteX28" fmla="*/ 422058 w 609271"/>
                <a:gd name="connsiteY28" fmla="*/ 85517 h 246382"/>
                <a:gd name="connsiteX29" fmla="*/ 435673 w 609271"/>
                <a:gd name="connsiteY29" fmla="*/ 98451 h 246382"/>
                <a:gd name="connsiteX30" fmla="*/ 450649 w 609271"/>
                <a:gd name="connsiteY30" fmla="*/ 108662 h 246382"/>
                <a:gd name="connsiteX31" fmla="*/ 484686 w 609271"/>
                <a:gd name="connsiteY31" fmla="*/ 117512 h 246382"/>
                <a:gd name="connsiteX32" fmla="*/ 543230 w 609271"/>
                <a:gd name="connsiteY32" fmla="*/ 116831 h 246382"/>
                <a:gd name="connsiteX33" fmla="*/ 598710 w 609271"/>
                <a:gd name="connsiteY33" fmla="*/ 111045 h 246382"/>
                <a:gd name="connsiteX34" fmla="*/ 609261 w 609271"/>
                <a:gd name="connsiteY34" fmla="*/ 117512 h 246382"/>
                <a:gd name="connsiteX35" fmla="*/ 598710 w 609271"/>
                <a:gd name="connsiteY35" fmla="*/ 122958 h 246382"/>
                <a:gd name="connsiteX36" fmla="*/ 475156 w 609271"/>
                <a:gd name="connsiteY36" fmla="*/ 165164 h 246382"/>
                <a:gd name="connsiteX37" fmla="*/ 369982 w 609271"/>
                <a:gd name="connsiteY37" fmla="*/ 164823 h 246382"/>
                <a:gd name="connsiteX38" fmla="*/ 390063 w 609271"/>
                <a:gd name="connsiteY38" fmla="*/ 192053 h 246382"/>
                <a:gd name="connsiteX39" fmla="*/ 431929 w 609271"/>
                <a:gd name="connsiteY39" fmla="*/ 238343 h 246382"/>
                <a:gd name="connsiteX40" fmla="*/ 402998 w 609271"/>
                <a:gd name="connsiteY40" fmla="*/ 225069 h 246382"/>
                <a:gd name="connsiteX41" fmla="*/ 365897 w 609271"/>
                <a:gd name="connsiteY41" fmla="*/ 214177 h 246382"/>
                <a:gd name="connsiteX42" fmla="*/ 350921 w 609271"/>
                <a:gd name="connsiteY42" fmla="*/ 209412 h 246382"/>
                <a:gd name="connsiteX43" fmla="*/ 310077 w 609271"/>
                <a:gd name="connsiteY43" fmla="*/ 184565 h 246382"/>
                <a:gd name="connsiteX44" fmla="*/ 286932 w 609271"/>
                <a:gd name="connsiteY44" fmla="*/ 185586 h 246382"/>
                <a:gd name="connsiteX45" fmla="*/ 276040 w 609271"/>
                <a:gd name="connsiteY45" fmla="*/ 196137 h 246382"/>
                <a:gd name="connsiteX46" fmla="*/ 230771 w 609271"/>
                <a:gd name="connsiteY46" fmla="*/ 220984 h 246382"/>
                <a:gd name="connsiteX47" fmla="*/ 206604 w 609271"/>
                <a:gd name="connsiteY47" fmla="*/ 229834 h 246382"/>
                <a:gd name="connsiteX48" fmla="*/ 180736 w 609271"/>
                <a:gd name="connsiteY48" fmla="*/ 244810 h 246382"/>
                <a:gd name="connsiteX49" fmla="*/ 172908 w 609271"/>
                <a:gd name="connsiteY49" fmla="*/ 245491 h 246382"/>
                <a:gd name="connsiteX50" fmla="*/ 171546 w 609271"/>
                <a:gd name="connsiteY50" fmla="*/ 239024 h 246382"/>
                <a:gd name="connsiteX51" fmla="*/ 173588 w 609271"/>
                <a:gd name="connsiteY51" fmla="*/ 234599 h 24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9271" h="246382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B4952E-B22B-4B30-A383-00E4368211A5}"/>
                </a:ext>
              </a:extLst>
            </p:cNvPr>
            <p:cNvSpPr/>
            <p:nvPr/>
          </p:nvSpPr>
          <p:spPr>
            <a:xfrm>
              <a:off x="7267160" y="2433025"/>
              <a:ext cx="148252" cy="120993"/>
            </a:xfrm>
            <a:custGeom>
              <a:avLst/>
              <a:gdLst>
                <a:gd name="connsiteX0" fmla="*/ 88165 w 148252"/>
                <a:gd name="connsiteY0" fmla="*/ 5975 h 120993"/>
                <a:gd name="connsiteX1" fmla="*/ 95313 w 148252"/>
                <a:gd name="connsiteY1" fmla="*/ 37630 h 120993"/>
                <a:gd name="connsiteX2" fmla="*/ 119479 w 148252"/>
                <a:gd name="connsiteY2" fmla="*/ 65200 h 120993"/>
                <a:gd name="connsiteX3" fmla="*/ 135817 w 148252"/>
                <a:gd name="connsiteY3" fmla="*/ 72007 h 120993"/>
                <a:gd name="connsiteX4" fmla="*/ 137178 w 148252"/>
                <a:gd name="connsiteY4" fmla="*/ 107406 h 120993"/>
                <a:gd name="connsiteX5" fmla="*/ 101780 w 148252"/>
                <a:gd name="connsiteY5" fmla="*/ 118978 h 120993"/>
                <a:gd name="connsiteX6" fmla="*/ 19410 w 148252"/>
                <a:gd name="connsiteY6" fmla="*/ 112171 h 120993"/>
                <a:gd name="connsiteX7" fmla="*/ 9 w 148252"/>
                <a:gd name="connsiteY7" fmla="*/ 89026 h 120993"/>
                <a:gd name="connsiteX8" fmla="*/ 17708 w 148252"/>
                <a:gd name="connsiteY8" fmla="*/ 69284 h 120993"/>
                <a:gd name="connsiteX9" fmla="*/ 25877 w 148252"/>
                <a:gd name="connsiteY9" fmla="*/ 65880 h 120993"/>
                <a:gd name="connsiteX10" fmla="*/ 59233 w 148252"/>
                <a:gd name="connsiteY10" fmla="*/ 17888 h 120993"/>
                <a:gd name="connsiteX11" fmla="*/ 58893 w 148252"/>
                <a:gd name="connsiteY11" fmla="*/ 5295 h 120993"/>
                <a:gd name="connsiteX12" fmla="*/ 88165 w 148252"/>
                <a:gd name="connsiteY12" fmla="*/ 5975 h 1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52" h="120993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231" y="528795"/>
            <a:ext cx="10761495" cy="534961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rgbClr val="FF9F66"/>
                </a:solidFill>
                <a:latin typeface="Comic Sans MS" panose="030F0702030302020204" pitchFamily="66" charset="0"/>
              </a:rPr>
              <a:t>List the top 5 most ordered pizza types along with their quantities</a:t>
            </a:r>
            <a:r>
              <a:rPr lang="en-US" dirty="0">
                <a:solidFill>
                  <a:srgbClr val="FF9F66"/>
                </a:solidFill>
                <a:latin typeface="Comic Sans MS" panose="030F0702030302020204" pitchFamily="66" charset="0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B1E9BB-FE59-489F-90E7-80954444E493}"/>
              </a:ext>
            </a:extLst>
          </p:cNvPr>
          <p:cNvGrpSpPr/>
          <p:nvPr/>
        </p:nvGrpSpPr>
        <p:grpSpPr>
          <a:xfrm>
            <a:off x="142407" y="1031743"/>
            <a:ext cx="2894367" cy="5642798"/>
            <a:chOff x="7731116" y="-159093"/>
            <a:chExt cx="1859025" cy="3624317"/>
          </a:xfrm>
        </p:grpSpPr>
        <p:sp>
          <p:nvSpPr>
            <p:cNvPr id="4" name="Graphic 20">
              <a:extLst>
                <a:ext uri="{FF2B5EF4-FFF2-40B4-BE49-F238E27FC236}">
                  <a16:creationId xmlns:a16="http://schemas.microsoft.com/office/drawing/2014/main" id="{E3D15793-DE27-4886-B56F-47651E2D5C53}"/>
                </a:ext>
              </a:extLst>
            </p:cNvPr>
            <p:cNvSpPr/>
            <p:nvPr/>
          </p:nvSpPr>
          <p:spPr>
            <a:xfrm>
              <a:off x="7731116" y="-159093"/>
              <a:ext cx="1859025" cy="3624317"/>
            </a:xfrm>
            <a:custGeom>
              <a:avLst/>
              <a:gdLst>
                <a:gd name="connsiteX0" fmla="*/ 1109922 w 1133475"/>
                <a:gd name="connsiteY0" fmla="*/ 750223 h 2209800"/>
                <a:gd name="connsiteX1" fmla="*/ 806075 w 1133475"/>
                <a:gd name="connsiteY1" fmla="*/ 754033 h 2209800"/>
                <a:gd name="connsiteX2" fmla="*/ 882275 w 1133475"/>
                <a:gd name="connsiteY2" fmla="*/ 799753 h 2209800"/>
                <a:gd name="connsiteX3" fmla="*/ 781310 w 1133475"/>
                <a:gd name="connsiteY3" fmla="*/ 832138 h 2209800"/>
                <a:gd name="connsiteX4" fmla="*/ 643197 w 1133475"/>
                <a:gd name="connsiteY4" fmla="*/ 733078 h 2209800"/>
                <a:gd name="connsiteX5" fmla="*/ 586047 w 1133475"/>
                <a:gd name="connsiteY5" fmla="*/ 523528 h 2209800"/>
                <a:gd name="connsiteX6" fmla="*/ 522230 w 1133475"/>
                <a:gd name="connsiteY6" fmla="*/ 442566 h 2209800"/>
                <a:gd name="connsiteX7" fmla="*/ 523182 w 1133475"/>
                <a:gd name="connsiteY7" fmla="*/ 442566 h 2209800"/>
                <a:gd name="connsiteX8" fmla="*/ 558425 w 1133475"/>
                <a:gd name="connsiteY8" fmla="*/ 395893 h 2209800"/>
                <a:gd name="connsiteX9" fmla="*/ 566997 w 1133475"/>
                <a:gd name="connsiteY9" fmla="*/ 383511 h 2209800"/>
                <a:gd name="connsiteX10" fmla="*/ 585095 w 1133475"/>
                <a:gd name="connsiteY10" fmla="*/ 318741 h 2209800"/>
                <a:gd name="connsiteX11" fmla="*/ 596525 w 1133475"/>
                <a:gd name="connsiteY11" fmla="*/ 54898 h 2209800"/>
                <a:gd name="connsiteX12" fmla="*/ 576522 w 1133475"/>
                <a:gd name="connsiteY12" fmla="*/ 26323 h 2209800"/>
                <a:gd name="connsiteX13" fmla="*/ 433647 w 1133475"/>
                <a:gd name="connsiteY13" fmla="*/ 87283 h 2209800"/>
                <a:gd name="connsiteX14" fmla="*/ 405072 w 1133475"/>
                <a:gd name="connsiteY14" fmla="*/ 176818 h 2209800"/>
                <a:gd name="connsiteX15" fmla="*/ 371735 w 1133475"/>
                <a:gd name="connsiteY15" fmla="*/ 336838 h 2209800"/>
                <a:gd name="connsiteX16" fmla="*/ 401262 w 1133475"/>
                <a:gd name="connsiteY16" fmla="*/ 420658 h 2209800"/>
                <a:gd name="connsiteX17" fmla="*/ 320300 w 1133475"/>
                <a:gd name="connsiteY17" fmla="*/ 492096 h 2209800"/>
                <a:gd name="connsiteX18" fmla="*/ 20262 w 1133475"/>
                <a:gd name="connsiteY18" fmla="*/ 750223 h 2209800"/>
                <a:gd name="connsiteX19" fmla="*/ 26930 w 1133475"/>
                <a:gd name="connsiteY19" fmla="*/ 830233 h 2209800"/>
                <a:gd name="connsiteX20" fmla="*/ 275532 w 1133475"/>
                <a:gd name="connsiteY20" fmla="*/ 939771 h 2209800"/>
                <a:gd name="connsiteX21" fmla="*/ 307917 w 1133475"/>
                <a:gd name="connsiteY21" fmla="*/ 1035021 h 2209800"/>
                <a:gd name="connsiteX22" fmla="*/ 280295 w 1133475"/>
                <a:gd name="connsiteY22" fmla="*/ 1157893 h 2209800"/>
                <a:gd name="connsiteX23" fmla="*/ 247910 w 1133475"/>
                <a:gd name="connsiteY23" fmla="*/ 1575088 h 2209800"/>
                <a:gd name="connsiteX24" fmla="*/ 246005 w 1133475"/>
                <a:gd name="connsiteY24" fmla="*/ 1602711 h 2209800"/>
                <a:gd name="connsiteX25" fmla="*/ 271722 w 1133475"/>
                <a:gd name="connsiteY25" fmla="*/ 1602711 h 2209800"/>
                <a:gd name="connsiteX26" fmla="*/ 275532 w 1133475"/>
                <a:gd name="connsiteY26" fmla="*/ 1858933 h 2209800"/>
                <a:gd name="connsiteX27" fmla="*/ 279342 w 1133475"/>
                <a:gd name="connsiteY27" fmla="*/ 1916083 h 2209800"/>
                <a:gd name="connsiteX28" fmla="*/ 289820 w 1133475"/>
                <a:gd name="connsiteY28" fmla="*/ 2094201 h 2209800"/>
                <a:gd name="connsiteX29" fmla="*/ 326967 w 1133475"/>
                <a:gd name="connsiteY29" fmla="*/ 2193261 h 2209800"/>
                <a:gd name="connsiteX30" fmla="*/ 423170 w 1133475"/>
                <a:gd name="connsiteY30" fmla="*/ 2189451 h 2209800"/>
                <a:gd name="connsiteX31" fmla="*/ 397452 w 1133475"/>
                <a:gd name="connsiteY31" fmla="*/ 2089438 h 2209800"/>
                <a:gd name="connsiteX32" fmla="*/ 403167 w 1133475"/>
                <a:gd name="connsiteY32" fmla="*/ 1921798 h 2209800"/>
                <a:gd name="connsiteX33" fmla="*/ 400310 w 1133475"/>
                <a:gd name="connsiteY33" fmla="*/ 1817023 h 2209800"/>
                <a:gd name="connsiteX34" fmla="*/ 421265 w 1133475"/>
                <a:gd name="connsiteY34" fmla="*/ 1603663 h 2209800"/>
                <a:gd name="connsiteX35" fmla="*/ 470795 w 1133475"/>
                <a:gd name="connsiteY35" fmla="*/ 1603663 h 2209800"/>
                <a:gd name="connsiteX36" fmla="*/ 472700 w 1133475"/>
                <a:gd name="connsiteY36" fmla="*/ 1610331 h 2209800"/>
                <a:gd name="connsiteX37" fmla="*/ 471747 w 1133475"/>
                <a:gd name="connsiteY37" fmla="*/ 1608426 h 2209800"/>
                <a:gd name="connsiteX38" fmla="*/ 473652 w 1133475"/>
                <a:gd name="connsiteY38" fmla="*/ 1851313 h 2209800"/>
                <a:gd name="connsiteX39" fmla="*/ 479367 w 1133475"/>
                <a:gd name="connsiteY39" fmla="*/ 1927513 h 2209800"/>
                <a:gd name="connsiteX40" fmla="*/ 482225 w 1133475"/>
                <a:gd name="connsiteY40" fmla="*/ 2052291 h 2209800"/>
                <a:gd name="connsiteX41" fmla="*/ 482225 w 1133475"/>
                <a:gd name="connsiteY41" fmla="*/ 2086581 h 2209800"/>
                <a:gd name="connsiteX42" fmla="*/ 533660 w 1133475"/>
                <a:gd name="connsiteY42" fmla="*/ 2124681 h 2209800"/>
                <a:gd name="connsiteX43" fmla="*/ 654627 w 1133475"/>
                <a:gd name="connsiteY43" fmla="*/ 2171353 h 2209800"/>
                <a:gd name="connsiteX44" fmla="*/ 704157 w 1133475"/>
                <a:gd name="connsiteY44" fmla="*/ 2158971 h 2209800"/>
                <a:gd name="connsiteX45" fmla="*/ 677487 w 1133475"/>
                <a:gd name="connsiteY45" fmla="*/ 2114203 h 2209800"/>
                <a:gd name="connsiteX46" fmla="*/ 601287 w 1133475"/>
                <a:gd name="connsiteY46" fmla="*/ 1846551 h 2209800"/>
                <a:gd name="connsiteX47" fmla="*/ 614622 w 1133475"/>
                <a:gd name="connsiteY47" fmla="*/ 1631286 h 2209800"/>
                <a:gd name="connsiteX48" fmla="*/ 626052 w 1133475"/>
                <a:gd name="connsiteY48" fmla="*/ 1593186 h 2209800"/>
                <a:gd name="connsiteX49" fmla="*/ 666057 w 1133475"/>
                <a:gd name="connsiteY49" fmla="*/ 1549371 h 2209800"/>
                <a:gd name="connsiteX50" fmla="*/ 634625 w 1133475"/>
                <a:gd name="connsiteY50" fmla="*/ 1023591 h 2209800"/>
                <a:gd name="connsiteX51" fmla="*/ 690822 w 1133475"/>
                <a:gd name="connsiteY51" fmla="*/ 928341 h 2209800"/>
                <a:gd name="connsiteX52" fmla="*/ 1009910 w 1133475"/>
                <a:gd name="connsiteY52" fmla="*/ 814993 h 2209800"/>
                <a:gd name="connsiteX53" fmla="*/ 1059440 w 1133475"/>
                <a:gd name="connsiteY53" fmla="*/ 800706 h 2209800"/>
                <a:gd name="connsiteX54" fmla="*/ 1115637 w 1133475"/>
                <a:gd name="connsiteY54" fmla="*/ 780703 h 2209800"/>
                <a:gd name="connsiteX55" fmla="*/ 1109922 w 1133475"/>
                <a:gd name="connsiteY55" fmla="*/ 750223 h 2209800"/>
                <a:gd name="connsiteX56" fmla="*/ 334587 w 1133475"/>
                <a:gd name="connsiteY56" fmla="*/ 871191 h 2209800"/>
                <a:gd name="connsiteX57" fmla="*/ 137420 w 1133475"/>
                <a:gd name="connsiteY57" fmla="*/ 780703 h 2209800"/>
                <a:gd name="connsiteX58" fmla="*/ 278390 w 1133475"/>
                <a:gd name="connsiteY58" fmla="*/ 688311 h 2209800"/>
                <a:gd name="connsiteX59" fmla="*/ 334587 w 1133475"/>
                <a:gd name="connsiteY59" fmla="*/ 871191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33475" h="2209800">
                  <a:moveTo>
                    <a:pt x="1109922" y="750223"/>
                  </a:moveTo>
                  <a:cubicBezTo>
                    <a:pt x="1056582" y="753081"/>
                    <a:pt x="878465" y="754033"/>
                    <a:pt x="806075" y="754033"/>
                  </a:cubicBezTo>
                  <a:cubicBezTo>
                    <a:pt x="828935" y="805468"/>
                    <a:pt x="866082" y="773083"/>
                    <a:pt x="882275" y="799753"/>
                  </a:cubicBezTo>
                  <a:cubicBezTo>
                    <a:pt x="851795" y="838806"/>
                    <a:pt x="818457" y="826423"/>
                    <a:pt x="781310" y="832138"/>
                  </a:cubicBezTo>
                  <a:cubicBezTo>
                    <a:pt x="648912" y="852141"/>
                    <a:pt x="634625" y="866428"/>
                    <a:pt x="643197" y="733078"/>
                  </a:cubicBezTo>
                  <a:cubicBezTo>
                    <a:pt x="647960" y="650211"/>
                    <a:pt x="683202" y="548293"/>
                    <a:pt x="586047" y="523528"/>
                  </a:cubicBezTo>
                  <a:cubicBezTo>
                    <a:pt x="524135" y="507336"/>
                    <a:pt x="519372" y="474951"/>
                    <a:pt x="522230" y="442566"/>
                  </a:cubicBezTo>
                  <a:cubicBezTo>
                    <a:pt x="522230" y="442566"/>
                    <a:pt x="523182" y="442566"/>
                    <a:pt x="523182" y="442566"/>
                  </a:cubicBezTo>
                  <a:cubicBezTo>
                    <a:pt x="525087" y="429231"/>
                    <a:pt x="548900" y="413991"/>
                    <a:pt x="558425" y="395893"/>
                  </a:cubicBezTo>
                  <a:cubicBezTo>
                    <a:pt x="561282" y="392083"/>
                    <a:pt x="564140" y="387321"/>
                    <a:pt x="566997" y="383511"/>
                  </a:cubicBezTo>
                  <a:cubicBezTo>
                    <a:pt x="583190" y="362556"/>
                    <a:pt x="582237" y="340648"/>
                    <a:pt x="585095" y="318741"/>
                  </a:cubicBezTo>
                  <a:cubicBezTo>
                    <a:pt x="611765" y="214918"/>
                    <a:pt x="586047" y="144433"/>
                    <a:pt x="596525" y="54898"/>
                  </a:cubicBezTo>
                  <a:cubicBezTo>
                    <a:pt x="598430" y="40611"/>
                    <a:pt x="590810" y="32038"/>
                    <a:pt x="576522" y="26323"/>
                  </a:cubicBezTo>
                  <a:cubicBezTo>
                    <a:pt x="480320" y="-9872"/>
                    <a:pt x="454602" y="-24159"/>
                    <a:pt x="433647" y="87283"/>
                  </a:cubicBezTo>
                  <a:cubicBezTo>
                    <a:pt x="426980" y="120621"/>
                    <a:pt x="409835" y="143481"/>
                    <a:pt x="405072" y="176818"/>
                  </a:cubicBezTo>
                  <a:cubicBezTo>
                    <a:pt x="398405" y="232063"/>
                    <a:pt x="351732" y="280641"/>
                    <a:pt x="371735" y="336838"/>
                  </a:cubicBezTo>
                  <a:cubicBezTo>
                    <a:pt x="382212" y="367318"/>
                    <a:pt x="396500" y="417801"/>
                    <a:pt x="401262" y="420658"/>
                  </a:cubicBezTo>
                  <a:cubicBezTo>
                    <a:pt x="396500" y="448281"/>
                    <a:pt x="414597" y="471141"/>
                    <a:pt x="320300" y="492096"/>
                  </a:cubicBezTo>
                  <a:cubicBezTo>
                    <a:pt x="178377" y="524481"/>
                    <a:pt x="113607" y="646401"/>
                    <a:pt x="20262" y="750223"/>
                  </a:cubicBezTo>
                  <a:cubicBezTo>
                    <a:pt x="-6408" y="779751"/>
                    <a:pt x="-9265" y="807373"/>
                    <a:pt x="26930" y="830233"/>
                  </a:cubicBezTo>
                  <a:cubicBezTo>
                    <a:pt x="115512" y="886431"/>
                    <a:pt x="193617" y="900718"/>
                    <a:pt x="275532" y="939771"/>
                  </a:cubicBezTo>
                  <a:cubicBezTo>
                    <a:pt x="351732" y="975966"/>
                    <a:pt x="336492" y="955011"/>
                    <a:pt x="307917" y="1035021"/>
                  </a:cubicBezTo>
                  <a:cubicBezTo>
                    <a:pt x="293630" y="1075026"/>
                    <a:pt x="284105" y="1115031"/>
                    <a:pt x="280295" y="1157893"/>
                  </a:cubicBezTo>
                  <a:cubicBezTo>
                    <a:pt x="267912" y="1306483"/>
                    <a:pt x="265055" y="1427451"/>
                    <a:pt x="247910" y="1575088"/>
                  </a:cubicBezTo>
                  <a:cubicBezTo>
                    <a:pt x="248862" y="1575088"/>
                    <a:pt x="246005" y="1602711"/>
                    <a:pt x="246005" y="1602711"/>
                  </a:cubicBezTo>
                  <a:lnTo>
                    <a:pt x="271722" y="1602711"/>
                  </a:lnTo>
                  <a:cubicBezTo>
                    <a:pt x="269817" y="1688436"/>
                    <a:pt x="277437" y="1773208"/>
                    <a:pt x="275532" y="1858933"/>
                  </a:cubicBezTo>
                  <a:cubicBezTo>
                    <a:pt x="275532" y="1877983"/>
                    <a:pt x="271722" y="1900843"/>
                    <a:pt x="279342" y="1916083"/>
                  </a:cubicBezTo>
                  <a:cubicBezTo>
                    <a:pt x="308870" y="1973233"/>
                    <a:pt x="296487" y="2032288"/>
                    <a:pt x="289820" y="2094201"/>
                  </a:cubicBezTo>
                  <a:cubicBezTo>
                    <a:pt x="286010" y="2130396"/>
                    <a:pt x="294582" y="2167544"/>
                    <a:pt x="326967" y="2193261"/>
                  </a:cubicBezTo>
                  <a:cubicBezTo>
                    <a:pt x="362210" y="2204691"/>
                    <a:pt x="388880" y="2226599"/>
                    <a:pt x="423170" y="2189451"/>
                  </a:cubicBezTo>
                  <a:cubicBezTo>
                    <a:pt x="417455" y="2156113"/>
                    <a:pt x="403167" y="2122776"/>
                    <a:pt x="397452" y="2089438"/>
                  </a:cubicBezTo>
                  <a:cubicBezTo>
                    <a:pt x="388880" y="2058958"/>
                    <a:pt x="394595" y="1957041"/>
                    <a:pt x="403167" y="1921798"/>
                  </a:cubicBezTo>
                  <a:cubicBezTo>
                    <a:pt x="406025" y="1888461"/>
                    <a:pt x="397452" y="1820833"/>
                    <a:pt x="400310" y="1817023"/>
                  </a:cubicBezTo>
                  <a:cubicBezTo>
                    <a:pt x="390785" y="1734156"/>
                    <a:pt x="403167" y="1682721"/>
                    <a:pt x="421265" y="1603663"/>
                  </a:cubicBezTo>
                  <a:lnTo>
                    <a:pt x="470795" y="1603663"/>
                  </a:lnTo>
                  <a:cubicBezTo>
                    <a:pt x="471747" y="1605568"/>
                    <a:pt x="471747" y="1608426"/>
                    <a:pt x="472700" y="1610331"/>
                  </a:cubicBezTo>
                  <a:lnTo>
                    <a:pt x="471747" y="1608426"/>
                  </a:lnTo>
                  <a:cubicBezTo>
                    <a:pt x="491750" y="1692246"/>
                    <a:pt x="464127" y="1767493"/>
                    <a:pt x="473652" y="1851313"/>
                  </a:cubicBezTo>
                  <a:cubicBezTo>
                    <a:pt x="483177" y="1876078"/>
                    <a:pt x="455555" y="1903701"/>
                    <a:pt x="479367" y="1927513"/>
                  </a:cubicBezTo>
                  <a:cubicBezTo>
                    <a:pt x="494607" y="1965613"/>
                    <a:pt x="466032" y="2014191"/>
                    <a:pt x="482225" y="2052291"/>
                  </a:cubicBezTo>
                  <a:cubicBezTo>
                    <a:pt x="482225" y="2060863"/>
                    <a:pt x="482225" y="2078008"/>
                    <a:pt x="482225" y="2086581"/>
                  </a:cubicBezTo>
                  <a:cubicBezTo>
                    <a:pt x="483177" y="2125633"/>
                    <a:pt x="518420" y="2109441"/>
                    <a:pt x="533660" y="2124681"/>
                  </a:cubicBezTo>
                  <a:cubicBezTo>
                    <a:pt x="589857" y="2123728"/>
                    <a:pt x="596525" y="2176116"/>
                    <a:pt x="654627" y="2171353"/>
                  </a:cubicBezTo>
                  <a:cubicBezTo>
                    <a:pt x="671772" y="2169449"/>
                    <a:pt x="695585" y="2178021"/>
                    <a:pt x="704157" y="2158971"/>
                  </a:cubicBezTo>
                  <a:cubicBezTo>
                    <a:pt x="713682" y="2138016"/>
                    <a:pt x="691775" y="2123728"/>
                    <a:pt x="677487" y="2114203"/>
                  </a:cubicBezTo>
                  <a:cubicBezTo>
                    <a:pt x="562235" y="2034193"/>
                    <a:pt x="588905" y="1957993"/>
                    <a:pt x="601287" y="1846551"/>
                  </a:cubicBezTo>
                  <a:cubicBezTo>
                    <a:pt x="608907" y="1775113"/>
                    <a:pt x="611765" y="1703676"/>
                    <a:pt x="614622" y="1631286"/>
                  </a:cubicBezTo>
                  <a:cubicBezTo>
                    <a:pt x="615575" y="1618903"/>
                    <a:pt x="625100" y="1606521"/>
                    <a:pt x="626052" y="1593186"/>
                  </a:cubicBezTo>
                  <a:cubicBezTo>
                    <a:pt x="649865" y="1575088"/>
                    <a:pt x="666057" y="1576041"/>
                    <a:pt x="666057" y="1549371"/>
                  </a:cubicBezTo>
                  <a:cubicBezTo>
                    <a:pt x="666057" y="1383636"/>
                    <a:pt x="655580" y="1188373"/>
                    <a:pt x="634625" y="1023591"/>
                  </a:cubicBezTo>
                  <a:cubicBezTo>
                    <a:pt x="627005" y="965488"/>
                    <a:pt x="634625" y="938818"/>
                    <a:pt x="690822" y="928341"/>
                  </a:cubicBezTo>
                  <a:cubicBezTo>
                    <a:pt x="798455" y="906433"/>
                    <a:pt x="910850" y="865476"/>
                    <a:pt x="1009910" y="814993"/>
                  </a:cubicBezTo>
                  <a:cubicBezTo>
                    <a:pt x="1030865" y="816898"/>
                    <a:pt x="1046105" y="814993"/>
                    <a:pt x="1059440" y="800706"/>
                  </a:cubicBezTo>
                  <a:cubicBezTo>
                    <a:pt x="1093730" y="774036"/>
                    <a:pt x="1078490" y="791181"/>
                    <a:pt x="1115637" y="780703"/>
                  </a:cubicBezTo>
                  <a:cubicBezTo>
                    <a:pt x="1156595" y="759748"/>
                    <a:pt x="1137545" y="749271"/>
                    <a:pt x="1109922" y="750223"/>
                  </a:cubicBezTo>
                  <a:close/>
                  <a:moveTo>
                    <a:pt x="334587" y="871191"/>
                  </a:moveTo>
                  <a:cubicBezTo>
                    <a:pt x="313632" y="896908"/>
                    <a:pt x="173615" y="802611"/>
                    <a:pt x="137420" y="780703"/>
                  </a:cubicBezTo>
                  <a:cubicBezTo>
                    <a:pt x="178377" y="740698"/>
                    <a:pt x="237432" y="658783"/>
                    <a:pt x="278390" y="688311"/>
                  </a:cubicBezTo>
                  <a:cubicBezTo>
                    <a:pt x="307917" y="710218"/>
                    <a:pt x="364115" y="834996"/>
                    <a:pt x="334587" y="87119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D2C642-7562-439F-B20D-77D31064F882}"/>
                </a:ext>
              </a:extLst>
            </p:cNvPr>
            <p:cNvSpPr/>
            <p:nvPr/>
          </p:nvSpPr>
          <p:spPr>
            <a:xfrm>
              <a:off x="8271807" y="620940"/>
              <a:ext cx="551393" cy="1537213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768AF11-875C-9B02-204A-957CC79E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25" y="1572859"/>
            <a:ext cx="8205539" cy="2863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6B7470-6FBB-7442-481F-FD11D451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44" y="4945959"/>
            <a:ext cx="3130711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7">
            <a:extLst>
              <a:ext uri="{FF2B5EF4-FFF2-40B4-BE49-F238E27FC236}">
                <a16:creationId xmlns:a16="http://schemas.microsoft.com/office/drawing/2014/main" id="{65BC7C0C-9614-44E8-AE2C-0EE9E5E67305}"/>
              </a:ext>
            </a:extLst>
          </p:cNvPr>
          <p:cNvSpPr/>
          <p:nvPr/>
        </p:nvSpPr>
        <p:spPr>
          <a:xfrm>
            <a:off x="4179220" y="3853142"/>
            <a:ext cx="7509484" cy="45719"/>
          </a:xfrm>
          <a:custGeom>
            <a:avLst/>
            <a:gdLst>
              <a:gd name="connsiteX0" fmla="*/ 0 w 7903597"/>
              <a:gd name="connsiteY0" fmla="*/ 0 h 262393"/>
              <a:gd name="connsiteX1" fmla="*/ 7903597 w 7903597"/>
              <a:gd name="connsiteY1" fmla="*/ 262393 h 262393"/>
              <a:gd name="connsiteX0" fmla="*/ 0 w 7832035"/>
              <a:gd name="connsiteY0" fmla="*/ 0 h 23854"/>
              <a:gd name="connsiteX1" fmla="*/ 7832035 w 7832035"/>
              <a:gd name="connsiteY1" fmla="*/ 23854 h 2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32035" h="23854">
                <a:moveTo>
                  <a:pt x="0" y="0"/>
                </a:moveTo>
                <a:lnTo>
                  <a:pt x="7832035" y="23854"/>
                </a:lnTo>
              </a:path>
            </a:pathLst>
          </a:custGeom>
          <a:ln w="2222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6" name="Graphic 3">
            <a:extLst>
              <a:ext uri="{FF2B5EF4-FFF2-40B4-BE49-F238E27FC236}">
                <a16:creationId xmlns:a16="http://schemas.microsoft.com/office/drawing/2014/main" id="{2D815A8C-5E92-4FB3-B4CD-982ECA42FD5C}"/>
              </a:ext>
            </a:extLst>
          </p:cNvPr>
          <p:cNvGrpSpPr/>
          <p:nvPr/>
        </p:nvGrpSpPr>
        <p:grpSpPr>
          <a:xfrm>
            <a:off x="3291436" y="2276061"/>
            <a:ext cx="678393" cy="572865"/>
            <a:chOff x="6787249" y="2420621"/>
            <a:chExt cx="1072164" cy="9053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6829EDA-1C2B-43D2-972C-E79BB7E8748C}"/>
                </a:ext>
              </a:extLst>
            </p:cNvPr>
            <p:cNvSpPr/>
            <p:nvPr/>
          </p:nvSpPr>
          <p:spPr>
            <a:xfrm>
              <a:off x="6787689" y="2479504"/>
              <a:ext cx="1072946" cy="845478"/>
            </a:xfrm>
            <a:custGeom>
              <a:avLst/>
              <a:gdLst>
                <a:gd name="connsiteX0" fmla="*/ 1063214 w 1072946"/>
                <a:gd name="connsiteY0" fmla="*/ 303610 h 845478"/>
                <a:gd name="connsiteX1" fmla="*/ 1059470 w 1072946"/>
                <a:gd name="connsiteY1" fmla="*/ 288293 h 845478"/>
                <a:gd name="connsiteX2" fmla="*/ 937618 w 1072946"/>
                <a:gd name="connsiteY2" fmla="*/ 98367 h 845478"/>
                <a:gd name="connsiteX3" fmla="*/ 671789 w 1072946"/>
                <a:gd name="connsiteY3" fmla="*/ 10551 h 845478"/>
                <a:gd name="connsiteX4" fmla="*/ 425702 w 1072946"/>
                <a:gd name="connsiteY4" fmla="*/ 7488 h 845478"/>
                <a:gd name="connsiteX5" fmla="*/ 264027 w 1072946"/>
                <a:gd name="connsiteY5" fmla="*/ 41185 h 845478"/>
                <a:gd name="connsiteX6" fmla="*/ 65932 w 1072946"/>
                <a:gd name="connsiteY6" fmla="*/ 184821 h 845478"/>
                <a:gd name="connsiteX7" fmla="*/ 11813 w 1072946"/>
                <a:gd name="connsiteY7" fmla="*/ 479921 h 845478"/>
                <a:gd name="connsiteX8" fmla="*/ 202079 w 1072946"/>
                <a:gd name="connsiteY8" fmla="*/ 731114 h 845478"/>
                <a:gd name="connsiteX9" fmla="*/ 319507 w 1072946"/>
                <a:gd name="connsiteY9" fmla="*/ 785573 h 845478"/>
                <a:gd name="connsiteX10" fmla="*/ 466547 w 1072946"/>
                <a:gd name="connsiteY10" fmla="*/ 828460 h 845478"/>
                <a:gd name="connsiteX11" fmla="*/ 538365 w 1072946"/>
                <a:gd name="connsiteY11" fmla="*/ 845478 h 845478"/>
                <a:gd name="connsiteX12" fmla="*/ 596908 w 1072946"/>
                <a:gd name="connsiteY12" fmla="*/ 831182 h 845478"/>
                <a:gd name="connsiteX13" fmla="*/ 800449 w 1072946"/>
                <a:gd name="connsiteY13" fmla="*/ 762087 h 845478"/>
                <a:gd name="connsiteX14" fmla="*/ 1033943 w 1072946"/>
                <a:gd name="connsiteY14" fmla="*/ 556845 h 845478"/>
                <a:gd name="connsiteX15" fmla="*/ 1063214 w 1072946"/>
                <a:gd name="connsiteY15" fmla="*/ 303610 h 845478"/>
                <a:gd name="connsiteX16" fmla="*/ 1059811 w 1072946"/>
                <a:gd name="connsiteY16" fmla="*/ 293058 h 845478"/>
                <a:gd name="connsiteX17" fmla="*/ 1059811 w 1072946"/>
                <a:gd name="connsiteY17" fmla="*/ 293058 h 845478"/>
                <a:gd name="connsiteX18" fmla="*/ 1059811 w 1072946"/>
                <a:gd name="connsiteY18" fmla="*/ 293058 h 845478"/>
                <a:gd name="connsiteX19" fmla="*/ 1059811 w 1072946"/>
                <a:gd name="connsiteY19" fmla="*/ 293058 h 845478"/>
                <a:gd name="connsiteX20" fmla="*/ 577167 w 1072946"/>
                <a:gd name="connsiteY20" fmla="*/ 0 h 845478"/>
                <a:gd name="connsiteX21" fmla="*/ 577507 w 1072946"/>
                <a:gd name="connsiteY21" fmla="*/ 340 h 845478"/>
                <a:gd name="connsiteX22" fmla="*/ 577167 w 1072946"/>
                <a:gd name="connsiteY22" fmla="*/ 0 h 845478"/>
                <a:gd name="connsiteX23" fmla="*/ 577167 w 1072946"/>
                <a:gd name="connsiteY23" fmla="*/ 0 h 845478"/>
                <a:gd name="connsiteX24" fmla="*/ 577167 w 1072946"/>
                <a:gd name="connsiteY24" fmla="*/ 0 h 845478"/>
                <a:gd name="connsiteX25" fmla="*/ 577167 w 1072946"/>
                <a:gd name="connsiteY25" fmla="*/ 0 h 845478"/>
                <a:gd name="connsiteX26" fmla="*/ 9090 w 1072946"/>
                <a:gd name="connsiteY26" fmla="*/ 307013 h 845478"/>
                <a:gd name="connsiteX27" fmla="*/ 9090 w 1072946"/>
                <a:gd name="connsiteY27" fmla="*/ 307013 h 845478"/>
                <a:gd name="connsiteX28" fmla="*/ 9090 w 1072946"/>
                <a:gd name="connsiteY28" fmla="*/ 307013 h 845478"/>
                <a:gd name="connsiteX29" fmla="*/ 9090 w 1072946"/>
                <a:gd name="connsiteY29" fmla="*/ 307013 h 8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2946" h="845478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accent1"/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651782B-C10B-4A26-BCCA-BCD77FDE4010}"/>
                </a:ext>
              </a:extLst>
            </p:cNvPr>
            <p:cNvSpPr/>
            <p:nvPr/>
          </p:nvSpPr>
          <p:spPr>
            <a:xfrm>
              <a:off x="7040483" y="2420876"/>
              <a:ext cx="609271" cy="246382"/>
            </a:xfrm>
            <a:custGeom>
              <a:avLst/>
              <a:gdLst>
                <a:gd name="connsiteX0" fmla="*/ 173588 w 609271"/>
                <a:gd name="connsiteY0" fmla="*/ 234599 h 246382"/>
                <a:gd name="connsiteX1" fmla="*/ 188565 w 609271"/>
                <a:gd name="connsiteY1" fmla="*/ 222686 h 246382"/>
                <a:gd name="connsiteX2" fmla="*/ 204902 w 609271"/>
                <a:gd name="connsiteY2" fmla="*/ 205327 h 246382"/>
                <a:gd name="connsiteX3" fmla="*/ 219198 w 609271"/>
                <a:gd name="connsiteY3" fmla="*/ 185586 h 246382"/>
                <a:gd name="connsiteX4" fmla="*/ 226346 w 609271"/>
                <a:gd name="connsiteY4" fmla="*/ 175034 h 246382"/>
                <a:gd name="connsiteX5" fmla="*/ 233153 w 609271"/>
                <a:gd name="connsiteY5" fmla="*/ 165164 h 246382"/>
                <a:gd name="connsiteX6" fmla="*/ 0 w 609271"/>
                <a:gd name="connsiteY6" fmla="*/ 120235 h 246382"/>
                <a:gd name="connsiteX7" fmla="*/ 21443 w 609271"/>
                <a:gd name="connsiteY7" fmla="*/ 112406 h 246382"/>
                <a:gd name="connsiteX8" fmla="*/ 49013 w 609271"/>
                <a:gd name="connsiteY8" fmla="*/ 113768 h 246382"/>
                <a:gd name="connsiteX9" fmla="*/ 87815 w 609271"/>
                <a:gd name="connsiteY9" fmla="*/ 117852 h 246382"/>
                <a:gd name="connsiteX10" fmla="*/ 105174 w 609271"/>
                <a:gd name="connsiteY10" fmla="*/ 116150 h 246382"/>
                <a:gd name="connsiteX11" fmla="*/ 123554 w 609271"/>
                <a:gd name="connsiteY11" fmla="*/ 116150 h 246382"/>
                <a:gd name="connsiteX12" fmla="*/ 156570 w 609271"/>
                <a:gd name="connsiteY12" fmla="*/ 104237 h 246382"/>
                <a:gd name="connsiteX13" fmla="*/ 203541 w 609271"/>
                <a:gd name="connsiteY13" fmla="*/ 67478 h 246382"/>
                <a:gd name="connsiteX14" fmla="*/ 181417 w 609271"/>
                <a:gd name="connsiteY14" fmla="*/ 28675 h 246382"/>
                <a:gd name="connsiteX15" fmla="*/ 169164 w 609271"/>
                <a:gd name="connsiteY15" fmla="*/ 13018 h 246382"/>
                <a:gd name="connsiteX16" fmla="*/ 168143 w 609271"/>
                <a:gd name="connsiteY16" fmla="*/ 1106 h 246382"/>
                <a:gd name="connsiteX17" fmla="*/ 188224 w 609271"/>
                <a:gd name="connsiteY17" fmla="*/ 12678 h 246382"/>
                <a:gd name="connsiteX18" fmla="*/ 250512 w 609271"/>
                <a:gd name="connsiteY18" fmla="*/ 54544 h 246382"/>
                <a:gd name="connsiteX19" fmla="*/ 273317 w 609271"/>
                <a:gd name="connsiteY19" fmla="*/ 65776 h 246382"/>
                <a:gd name="connsiteX20" fmla="*/ 329137 w 609271"/>
                <a:gd name="connsiteY20" fmla="*/ 65776 h 246382"/>
                <a:gd name="connsiteX21" fmla="*/ 433971 w 609271"/>
                <a:gd name="connsiteY21" fmla="*/ 6211 h 246382"/>
                <a:gd name="connsiteX22" fmla="*/ 408784 w 609271"/>
                <a:gd name="connsiteY22" fmla="*/ 49098 h 246382"/>
                <a:gd name="connsiteX23" fmla="*/ 416272 w 609271"/>
                <a:gd name="connsiteY23" fmla="*/ 69860 h 246382"/>
                <a:gd name="connsiteX24" fmla="*/ 500003 w 609271"/>
                <a:gd name="connsiteY24" fmla="*/ 74966 h 246382"/>
                <a:gd name="connsiteX25" fmla="*/ 499662 w 609271"/>
                <a:gd name="connsiteY25" fmla="*/ 74966 h 246382"/>
                <a:gd name="connsiteX26" fmla="*/ 525190 w 609271"/>
                <a:gd name="connsiteY26" fmla="*/ 80412 h 246382"/>
                <a:gd name="connsiteX27" fmla="*/ 472093 w 609271"/>
                <a:gd name="connsiteY27" fmla="*/ 85177 h 246382"/>
                <a:gd name="connsiteX28" fmla="*/ 422058 w 609271"/>
                <a:gd name="connsiteY28" fmla="*/ 85517 h 246382"/>
                <a:gd name="connsiteX29" fmla="*/ 435673 w 609271"/>
                <a:gd name="connsiteY29" fmla="*/ 98451 h 246382"/>
                <a:gd name="connsiteX30" fmla="*/ 450649 w 609271"/>
                <a:gd name="connsiteY30" fmla="*/ 108662 h 246382"/>
                <a:gd name="connsiteX31" fmla="*/ 484686 w 609271"/>
                <a:gd name="connsiteY31" fmla="*/ 117512 h 246382"/>
                <a:gd name="connsiteX32" fmla="*/ 543230 w 609271"/>
                <a:gd name="connsiteY32" fmla="*/ 116831 h 246382"/>
                <a:gd name="connsiteX33" fmla="*/ 598710 w 609271"/>
                <a:gd name="connsiteY33" fmla="*/ 111045 h 246382"/>
                <a:gd name="connsiteX34" fmla="*/ 609261 w 609271"/>
                <a:gd name="connsiteY34" fmla="*/ 117512 h 246382"/>
                <a:gd name="connsiteX35" fmla="*/ 598710 w 609271"/>
                <a:gd name="connsiteY35" fmla="*/ 122958 h 246382"/>
                <a:gd name="connsiteX36" fmla="*/ 475156 w 609271"/>
                <a:gd name="connsiteY36" fmla="*/ 165164 h 246382"/>
                <a:gd name="connsiteX37" fmla="*/ 369982 w 609271"/>
                <a:gd name="connsiteY37" fmla="*/ 164823 h 246382"/>
                <a:gd name="connsiteX38" fmla="*/ 390063 w 609271"/>
                <a:gd name="connsiteY38" fmla="*/ 192053 h 246382"/>
                <a:gd name="connsiteX39" fmla="*/ 431929 w 609271"/>
                <a:gd name="connsiteY39" fmla="*/ 238343 h 246382"/>
                <a:gd name="connsiteX40" fmla="*/ 402998 w 609271"/>
                <a:gd name="connsiteY40" fmla="*/ 225069 h 246382"/>
                <a:gd name="connsiteX41" fmla="*/ 365897 w 609271"/>
                <a:gd name="connsiteY41" fmla="*/ 214177 h 246382"/>
                <a:gd name="connsiteX42" fmla="*/ 350921 w 609271"/>
                <a:gd name="connsiteY42" fmla="*/ 209412 h 246382"/>
                <a:gd name="connsiteX43" fmla="*/ 310077 w 609271"/>
                <a:gd name="connsiteY43" fmla="*/ 184565 h 246382"/>
                <a:gd name="connsiteX44" fmla="*/ 286932 w 609271"/>
                <a:gd name="connsiteY44" fmla="*/ 185586 h 246382"/>
                <a:gd name="connsiteX45" fmla="*/ 276040 w 609271"/>
                <a:gd name="connsiteY45" fmla="*/ 196137 h 246382"/>
                <a:gd name="connsiteX46" fmla="*/ 230771 w 609271"/>
                <a:gd name="connsiteY46" fmla="*/ 220984 h 246382"/>
                <a:gd name="connsiteX47" fmla="*/ 206604 w 609271"/>
                <a:gd name="connsiteY47" fmla="*/ 229834 h 246382"/>
                <a:gd name="connsiteX48" fmla="*/ 180736 w 609271"/>
                <a:gd name="connsiteY48" fmla="*/ 244810 h 246382"/>
                <a:gd name="connsiteX49" fmla="*/ 172908 w 609271"/>
                <a:gd name="connsiteY49" fmla="*/ 245491 h 246382"/>
                <a:gd name="connsiteX50" fmla="*/ 171546 w 609271"/>
                <a:gd name="connsiteY50" fmla="*/ 239024 h 246382"/>
                <a:gd name="connsiteX51" fmla="*/ 173588 w 609271"/>
                <a:gd name="connsiteY51" fmla="*/ 234599 h 24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9271" h="246382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B4952E-B22B-4B30-A383-00E4368211A5}"/>
                </a:ext>
              </a:extLst>
            </p:cNvPr>
            <p:cNvSpPr/>
            <p:nvPr/>
          </p:nvSpPr>
          <p:spPr>
            <a:xfrm>
              <a:off x="7267160" y="2433025"/>
              <a:ext cx="148252" cy="120993"/>
            </a:xfrm>
            <a:custGeom>
              <a:avLst/>
              <a:gdLst>
                <a:gd name="connsiteX0" fmla="*/ 88165 w 148252"/>
                <a:gd name="connsiteY0" fmla="*/ 5975 h 120993"/>
                <a:gd name="connsiteX1" fmla="*/ 95313 w 148252"/>
                <a:gd name="connsiteY1" fmla="*/ 37630 h 120993"/>
                <a:gd name="connsiteX2" fmla="*/ 119479 w 148252"/>
                <a:gd name="connsiteY2" fmla="*/ 65200 h 120993"/>
                <a:gd name="connsiteX3" fmla="*/ 135817 w 148252"/>
                <a:gd name="connsiteY3" fmla="*/ 72007 h 120993"/>
                <a:gd name="connsiteX4" fmla="*/ 137178 w 148252"/>
                <a:gd name="connsiteY4" fmla="*/ 107406 h 120993"/>
                <a:gd name="connsiteX5" fmla="*/ 101780 w 148252"/>
                <a:gd name="connsiteY5" fmla="*/ 118978 h 120993"/>
                <a:gd name="connsiteX6" fmla="*/ 19410 w 148252"/>
                <a:gd name="connsiteY6" fmla="*/ 112171 h 120993"/>
                <a:gd name="connsiteX7" fmla="*/ 9 w 148252"/>
                <a:gd name="connsiteY7" fmla="*/ 89026 h 120993"/>
                <a:gd name="connsiteX8" fmla="*/ 17708 w 148252"/>
                <a:gd name="connsiteY8" fmla="*/ 69284 h 120993"/>
                <a:gd name="connsiteX9" fmla="*/ 25877 w 148252"/>
                <a:gd name="connsiteY9" fmla="*/ 65880 h 120993"/>
                <a:gd name="connsiteX10" fmla="*/ 59233 w 148252"/>
                <a:gd name="connsiteY10" fmla="*/ 17888 h 120993"/>
                <a:gd name="connsiteX11" fmla="*/ 58893 w 148252"/>
                <a:gd name="connsiteY11" fmla="*/ 5295 h 120993"/>
                <a:gd name="connsiteX12" fmla="*/ 88165 w 148252"/>
                <a:gd name="connsiteY12" fmla="*/ 5975 h 1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52" h="120993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9F66"/>
                </a:solidFill>
                <a:latin typeface="Comic Sans MS" panose="030F0702030302020204" pitchFamily="66" charset="0"/>
              </a:rPr>
              <a:t>Identify the highest-priced pizza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B1E9BB-FE59-489F-90E7-80954444E493}"/>
              </a:ext>
            </a:extLst>
          </p:cNvPr>
          <p:cNvGrpSpPr/>
          <p:nvPr/>
        </p:nvGrpSpPr>
        <p:grpSpPr>
          <a:xfrm>
            <a:off x="1135231" y="875693"/>
            <a:ext cx="2894367" cy="5642798"/>
            <a:chOff x="7731116" y="-159093"/>
            <a:chExt cx="1859025" cy="3624317"/>
          </a:xfrm>
        </p:grpSpPr>
        <p:sp>
          <p:nvSpPr>
            <p:cNvPr id="4" name="Graphic 20">
              <a:extLst>
                <a:ext uri="{FF2B5EF4-FFF2-40B4-BE49-F238E27FC236}">
                  <a16:creationId xmlns:a16="http://schemas.microsoft.com/office/drawing/2014/main" id="{E3D15793-DE27-4886-B56F-47651E2D5C53}"/>
                </a:ext>
              </a:extLst>
            </p:cNvPr>
            <p:cNvSpPr/>
            <p:nvPr/>
          </p:nvSpPr>
          <p:spPr>
            <a:xfrm>
              <a:off x="7731116" y="-159093"/>
              <a:ext cx="1859025" cy="3624317"/>
            </a:xfrm>
            <a:custGeom>
              <a:avLst/>
              <a:gdLst>
                <a:gd name="connsiteX0" fmla="*/ 1109922 w 1133475"/>
                <a:gd name="connsiteY0" fmla="*/ 750223 h 2209800"/>
                <a:gd name="connsiteX1" fmla="*/ 806075 w 1133475"/>
                <a:gd name="connsiteY1" fmla="*/ 754033 h 2209800"/>
                <a:gd name="connsiteX2" fmla="*/ 882275 w 1133475"/>
                <a:gd name="connsiteY2" fmla="*/ 799753 h 2209800"/>
                <a:gd name="connsiteX3" fmla="*/ 781310 w 1133475"/>
                <a:gd name="connsiteY3" fmla="*/ 832138 h 2209800"/>
                <a:gd name="connsiteX4" fmla="*/ 643197 w 1133475"/>
                <a:gd name="connsiteY4" fmla="*/ 733078 h 2209800"/>
                <a:gd name="connsiteX5" fmla="*/ 586047 w 1133475"/>
                <a:gd name="connsiteY5" fmla="*/ 523528 h 2209800"/>
                <a:gd name="connsiteX6" fmla="*/ 522230 w 1133475"/>
                <a:gd name="connsiteY6" fmla="*/ 442566 h 2209800"/>
                <a:gd name="connsiteX7" fmla="*/ 523182 w 1133475"/>
                <a:gd name="connsiteY7" fmla="*/ 442566 h 2209800"/>
                <a:gd name="connsiteX8" fmla="*/ 558425 w 1133475"/>
                <a:gd name="connsiteY8" fmla="*/ 395893 h 2209800"/>
                <a:gd name="connsiteX9" fmla="*/ 566997 w 1133475"/>
                <a:gd name="connsiteY9" fmla="*/ 383511 h 2209800"/>
                <a:gd name="connsiteX10" fmla="*/ 585095 w 1133475"/>
                <a:gd name="connsiteY10" fmla="*/ 318741 h 2209800"/>
                <a:gd name="connsiteX11" fmla="*/ 596525 w 1133475"/>
                <a:gd name="connsiteY11" fmla="*/ 54898 h 2209800"/>
                <a:gd name="connsiteX12" fmla="*/ 576522 w 1133475"/>
                <a:gd name="connsiteY12" fmla="*/ 26323 h 2209800"/>
                <a:gd name="connsiteX13" fmla="*/ 433647 w 1133475"/>
                <a:gd name="connsiteY13" fmla="*/ 87283 h 2209800"/>
                <a:gd name="connsiteX14" fmla="*/ 405072 w 1133475"/>
                <a:gd name="connsiteY14" fmla="*/ 176818 h 2209800"/>
                <a:gd name="connsiteX15" fmla="*/ 371735 w 1133475"/>
                <a:gd name="connsiteY15" fmla="*/ 336838 h 2209800"/>
                <a:gd name="connsiteX16" fmla="*/ 401262 w 1133475"/>
                <a:gd name="connsiteY16" fmla="*/ 420658 h 2209800"/>
                <a:gd name="connsiteX17" fmla="*/ 320300 w 1133475"/>
                <a:gd name="connsiteY17" fmla="*/ 492096 h 2209800"/>
                <a:gd name="connsiteX18" fmla="*/ 20262 w 1133475"/>
                <a:gd name="connsiteY18" fmla="*/ 750223 h 2209800"/>
                <a:gd name="connsiteX19" fmla="*/ 26930 w 1133475"/>
                <a:gd name="connsiteY19" fmla="*/ 830233 h 2209800"/>
                <a:gd name="connsiteX20" fmla="*/ 275532 w 1133475"/>
                <a:gd name="connsiteY20" fmla="*/ 939771 h 2209800"/>
                <a:gd name="connsiteX21" fmla="*/ 307917 w 1133475"/>
                <a:gd name="connsiteY21" fmla="*/ 1035021 h 2209800"/>
                <a:gd name="connsiteX22" fmla="*/ 280295 w 1133475"/>
                <a:gd name="connsiteY22" fmla="*/ 1157893 h 2209800"/>
                <a:gd name="connsiteX23" fmla="*/ 247910 w 1133475"/>
                <a:gd name="connsiteY23" fmla="*/ 1575088 h 2209800"/>
                <a:gd name="connsiteX24" fmla="*/ 246005 w 1133475"/>
                <a:gd name="connsiteY24" fmla="*/ 1602711 h 2209800"/>
                <a:gd name="connsiteX25" fmla="*/ 271722 w 1133475"/>
                <a:gd name="connsiteY25" fmla="*/ 1602711 h 2209800"/>
                <a:gd name="connsiteX26" fmla="*/ 275532 w 1133475"/>
                <a:gd name="connsiteY26" fmla="*/ 1858933 h 2209800"/>
                <a:gd name="connsiteX27" fmla="*/ 279342 w 1133475"/>
                <a:gd name="connsiteY27" fmla="*/ 1916083 h 2209800"/>
                <a:gd name="connsiteX28" fmla="*/ 289820 w 1133475"/>
                <a:gd name="connsiteY28" fmla="*/ 2094201 h 2209800"/>
                <a:gd name="connsiteX29" fmla="*/ 326967 w 1133475"/>
                <a:gd name="connsiteY29" fmla="*/ 2193261 h 2209800"/>
                <a:gd name="connsiteX30" fmla="*/ 423170 w 1133475"/>
                <a:gd name="connsiteY30" fmla="*/ 2189451 h 2209800"/>
                <a:gd name="connsiteX31" fmla="*/ 397452 w 1133475"/>
                <a:gd name="connsiteY31" fmla="*/ 2089438 h 2209800"/>
                <a:gd name="connsiteX32" fmla="*/ 403167 w 1133475"/>
                <a:gd name="connsiteY32" fmla="*/ 1921798 h 2209800"/>
                <a:gd name="connsiteX33" fmla="*/ 400310 w 1133475"/>
                <a:gd name="connsiteY33" fmla="*/ 1817023 h 2209800"/>
                <a:gd name="connsiteX34" fmla="*/ 421265 w 1133475"/>
                <a:gd name="connsiteY34" fmla="*/ 1603663 h 2209800"/>
                <a:gd name="connsiteX35" fmla="*/ 470795 w 1133475"/>
                <a:gd name="connsiteY35" fmla="*/ 1603663 h 2209800"/>
                <a:gd name="connsiteX36" fmla="*/ 472700 w 1133475"/>
                <a:gd name="connsiteY36" fmla="*/ 1610331 h 2209800"/>
                <a:gd name="connsiteX37" fmla="*/ 471747 w 1133475"/>
                <a:gd name="connsiteY37" fmla="*/ 1608426 h 2209800"/>
                <a:gd name="connsiteX38" fmla="*/ 473652 w 1133475"/>
                <a:gd name="connsiteY38" fmla="*/ 1851313 h 2209800"/>
                <a:gd name="connsiteX39" fmla="*/ 479367 w 1133475"/>
                <a:gd name="connsiteY39" fmla="*/ 1927513 h 2209800"/>
                <a:gd name="connsiteX40" fmla="*/ 482225 w 1133475"/>
                <a:gd name="connsiteY40" fmla="*/ 2052291 h 2209800"/>
                <a:gd name="connsiteX41" fmla="*/ 482225 w 1133475"/>
                <a:gd name="connsiteY41" fmla="*/ 2086581 h 2209800"/>
                <a:gd name="connsiteX42" fmla="*/ 533660 w 1133475"/>
                <a:gd name="connsiteY42" fmla="*/ 2124681 h 2209800"/>
                <a:gd name="connsiteX43" fmla="*/ 654627 w 1133475"/>
                <a:gd name="connsiteY43" fmla="*/ 2171353 h 2209800"/>
                <a:gd name="connsiteX44" fmla="*/ 704157 w 1133475"/>
                <a:gd name="connsiteY44" fmla="*/ 2158971 h 2209800"/>
                <a:gd name="connsiteX45" fmla="*/ 677487 w 1133475"/>
                <a:gd name="connsiteY45" fmla="*/ 2114203 h 2209800"/>
                <a:gd name="connsiteX46" fmla="*/ 601287 w 1133475"/>
                <a:gd name="connsiteY46" fmla="*/ 1846551 h 2209800"/>
                <a:gd name="connsiteX47" fmla="*/ 614622 w 1133475"/>
                <a:gd name="connsiteY47" fmla="*/ 1631286 h 2209800"/>
                <a:gd name="connsiteX48" fmla="*/ 626052 w 1133475"/>
                <a:gd name="connsiteY48" fmla="*/ 1593186 h 2209800"/>
                <a:gd name="connsiteX49" fmla="*/ 666057 w 1133475"/>
                <a:gd name="connsiteY49" fmla="*/ 1549371 h 2209800"/>
                <a:gd name="connsiteX50" fmla="*/ 634625 w 1133475"/>
                <a:gd name="connsiteY50" fmla="*/ 1023591 h 2209800"/>
                <a:gd name="connsiteX51" fmla="*/ 690822 w 1133475"/>
                <a:gd name="connsiteY51" fmla="*/ 928341 h 2209800"/>
                <a:gd name="connsiteX52" fmla="*/ 1009910 w 1133475"/>
                <a:gd name="connsiteY52" fmla="*/ 814993 h 2209800"/>
                <a:gd name="connsiteX53" fmla="*/ 1059440 w 1133475"/>
                <a:gd name="connsiteY53" fmla="*/ 800706 h 2209800"/>
                <a:gd name="connsiteX54" fmla="*/ 1115637 w 1133475"/>
                <a:gd name="connsiteY54" fmla="*/ 780703 h 2209800"/>
                <a:gd name="connsiteX55" fmla="*/ 1109922 w 1133475"/>
                <a:gd name="connsiteY55" fmla="*/ 750223 h 2209800"/>
                <a:gd name="connsiteX56" fmla="*/ 334587 w 1133475"/>
                <a:gd name="connsiteY56" fmla="*/ 871191 h 2209800"/>
                <a:gd name="connsiteX57" fmla="*/ 137420 w 1133475"/>
                <a:gd name="connsiteY57" fmla="*/ 780703 h 2209800"/>
                <a:gd name="connsiteX58" fmla="*/ 278390 w 1133475"/>
                <a:gd name="connsiteY58" fmla="*/ 688311 h 2209800"/>
                <a:gd name="connsiteX59" fmla="*/ 334587 w 1133475"/>
                <a:gd name="connsiteY59" fmla="*/ 871191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33475" h="2209800">
                  <a:moveTo>
                    <a:pt x="1109922" y="750223"/>
                  </a:moveTo>
                  <a:cubicBezTo>
                    <a:pt x="1056582" y="753081"/>
                    <a:pt x="878465" y="754033"/>
                    <a:pt x="806075" y="754033"/>
                  </a:cubicBezTo>
                  <a:cubicBezTo>
                    <a:pt x="828935" y="805468"/>
                    <a:pt x="866082" y="773083"/>
                    <a:pt x="882275" y="799753"/>
                  </a:cubicBezTo>
                  <a:cubicBezTo>
                    <a:pt x="851795" y="838806"/>
                    <a:pt x="818457" y="826423"/>
                    <a:pt x="781310" y="832138"/>
                  </a:cubicBezTo>
                  <a:cubicBezTo>
                    <a:pt x="648912" y="852141"/>
                    <a:pt x="634625" y="866428"/>
                    <a:pt x="643197" y="733078"/>
                  </a:cubicBezTo>
                  <a:cubicBezTo>
                    <a:pt x="647960" y="650211"/>
                    <a:pt x="683202" y="548293"/>
                    <a:pt x="586047" y="523528"/>
                  </a:cubicBezTo>
                  <a:cubicBezTo>
                    <a:pt x="524135" y="507336"/>
                    <a:pt x="519372" y="474951"/>
                    <a:pt x="522230" y="442566"/>
                  </a:cubicBezTo>
                  <a:cubicBezTo>
                    <a:pt x="522230" y="442566"/>
                    <a:pt x="523182" y="442566"/>
                    <a:pt x="523182" y="442566"/>
                  </a:cubicBezTo>
                  <a:cubicBezTo>
                    <a:pt x="525087" y="429231"/>
                    <a:pt x="548900" y="413991"/>
                    <a:pt x="558425" y="395893"/>
                  </a:cubicBezTo>
                  <a:cubicBezTo>
                    <a:pt x="561282" y="392083"/>
                    <a:pt x="564140" y="387321"/>
                    <a:pt x="566997" y="383511"/>
                  </a:cubicBezTo>
                  <a:cubicBezTo>
                    <a:pt x="583190" y="362556"/>
                    <a:pt x="582237" y="340648"/>
                    <a:pt x="585095" y="318741"/>
                  </a:cubicBezTo>
                  <a:cubicBezTo>
                    <a:pt x="611765" y="214918"/>
                    <a:pt x="586047" y="144433"/>
                    <a:pt x="596525" y="54898"/>
                  </a:cubicBezTo>
                  <a:cubicBezTo>
                    <a:pt x="598430" y="40611"/>
                    <a:pt x="590810" y="32038"/>
                    <a:pt x="576522" y="26323"/>
                  </a:cubicBezTo>
                  <a:cubicBezTo>
                    <a:pt x="480320" y="-9872"/>
                    <a:pt x="454602" y="-24159"/>
                    <a:pt x="433647" y="87283"/>
                  </a:cubicBezTo>
                  <a:cubicBezTo>
                    <a:pt x="426980" y="120621"/>
                    <a:pt x="409835" y="143481"/>
                    <a:pt x="405072" y="176818"/>
                  </a:cubicBezTo>
                  <a:cubicBezTo>
                    <a:pt x="398405" y="232063"/>
                    <a:pt x="351732" y="280641"/>
                    <a:pt x="371735" y="336838"/>
                  </a:cubicBezTo>
                  <a:cubicBezTo>
                    <a:pt x="382212" y="367318"/>
                    <a:pt x="396500" y="417801"/>
                    <a:pt x="401262" y="420658"/>
                  </a:cubicBezTo>
                  <a:cubicBezTo>
                    <a:pt x="396500" y="448281"/>
                    <a:pt x="414597" y="471141"/>
                    <a:pt x="320300" y="492096"/>
                  </a:cubicBezTo>
                  <a:cubicBezTo>
                    <a:pt x="178377" y="524481"/>
                    <a:pt x="113607" y="646401"/>
                    <a:pt x="20262" y="750223"/>
                  </a:cubicBezTo>
                  <a:cubicBezTo>
                    <a:pt x="-6408" y="779751"/>
                    <a:pt x="-9265" y="807373"/>
                    <a:pt x="26930" y="830233"/>
                  </a:cubicBezTo>
                  <a:cubicBezTo>
                    <a:pt x="115512" y="886431"/>
                    <a:pt x="193617" y="900718"/>
                    <a:pt x="275532" y="939771"/>
                  </a:cubicBezTo>
                  <a:cubicBezTo>
                    <a:pt x="351732" y="975966"/>
                    <a:pt x="336492" y="955011"/>
                    <a:pt x="307917" y="1035021"/>
                  </a:cubicBezTo>
                  <a:cubicBezTo>
                    <a:pt x="293630" y="1075026"/>
                    <a:pt x="284105" y="1115031"/>
                    <a:pt x="280295" y="1157893"/>
                  </a:cubicBezTo>
                  <a:cubicBezTo>
                    <a:pt x="267912" y="1306483"/>
                    <a:pt x="265055" y="1427451"/>
                    <a:pt x="247910" y="1575088"/>
                  </a:cubicBezTo>
                  <a:cubicBezTo>
                    <a:pt x="248862" y="1575088"/>
                    <a:pt x="246005" y="1602711"/>
                    <a:pt x="246005" y="1602711"/>
                  </a:cubicBezTo>
                  <a:lnTo>
                    <a:pt x="271722" y="1602711"/>
                  </a:lnTo>
                  <a:cubicBezTo>
                    <a:pt x="269817" y="1688436"/>
                    <a:pt x="277437" y="1773208"/>
                    <a:pt x="275532" y="1858933"/>
                  </a:cubicBezTo>
                  <a:cubicBezTo>
                    <a:pt x="275532" y="1877983"/>
                    <a:pt x="271722" y="1900843"/>
                    <a:pt x="279342" y="1916083"/>
                  </a:cubicBezTo>
                  <a:cubicBezTo>
                    <a:pt x="308870" y="1973233"/>
                    <a:pt x="296487" y="2032288"/>
                    <a:pt x="289820" y="2094201"/>
                  </a:cubicBezTo>
                  <a:cubicBezTo>
                    <a:pt x="286010" y="2130396"/>
                    <a:pt x="294582" y="2167544"/>
                    <a:pt x="326967" y="2193261"/>
                  </a:cubicBezTo>
                  <a:cubicBezTo>
                    <a:pt x="362210" y="2204691"/>
                    <a:pt x="388880" y="2226599"/>
                    <a:pt x="423170" y="2189451"/>
                  </a:cubicBezTo>
                  <a:cubicBezTo>
                    <a:pt x="417455" y="2156113"/>
                    <a:pt x="403167" y="2122776"/>
                    <a:pt x="397452" y="2089438"/>
                  </a:cubicBezTo>
                  <a:cubicBezTo>
                    <a:pt x="388880" y="2058958"/>
                    <a:pt x="394595" y="1957041"/>
                    <a:pt x="403167" y="1921798"/>
                  </a:cubicBezTo>
                  <a:cubicBezTo>
                    <a:pt x="406025" y="1888461"/>
                    <a:pt x="397452" y="1820833"/>
                    <a:pt x="400310" y="1817023"/>
                  </a:cubicBezTo>
                  <a:cubicBezTo>
                    <a:pt x="390785" y="1734156"/>
                    <a:pt x="403167" y="1682721"/>
                    <a:pt x="421265" y="1603663"/>
                  </a:cubicBezTo>
                  <a:lnTo>
                    <a:pt x="470795" y="1603663"/>
                  </a:lnTo>
                  <a:cubicBezTo>
                    <a:pt x="471747" y="1605568"/>
                    <a:pt x="471747" y="1608426"/>
                    <a:pt x="472700" y="1610331"/>
                  </a:cubicBezTo>
                  <a:lnTo>
                    <a:pt x="471747" y="1608426"/>
                  </a:lnTo>
                  <a:cubicBezTo>
                    <a:pt x="491750" y="1692246"/>
                    <a:pt x="464127" y="1767493"/>
                    <a:pt x="473652" y="1851313"/>
                  </a:cubicBezTo>
                  <a:cubicBezTo>
                    <a:pt x="483177" y="1876078"/>
                    <a:pt x="455555" y="1903701"/>
                    <a:pt x="479367" y="1927513"/>
                  </a:cubicBezTo>
                  <a:cubicBezTo>
                    <a:pt x="494607" y="1965613"/>
                    <a:pt x="466032" y="2014191"/>
                    <a:pt x="482225" y="2052291"/>
                  </a:cubicBezTo>
                  <a:cubicBezTo>
                    <a:pt x="482225" y="2060863"/>
                    <a:pt x="482225" y="2078008"/>
                    <a:pt x="482225" y="2086581"/>
                  </a:cubicBezTo>
                  <a:cubicBezTo>
                    <a:pt x="483177" y="2125633"/>
                    <a:pt x="518420" y="2109441"/>
                    <a:pt x="533660" y="2124681"/>
                  </a:cubicBezTo>
                  <a:cubicBezTo>
                    <a:pt x="589857" y="2123728"/>
                    <a:pt x="596525" y="2176116"/>
                    <a:pt x="654627" y="2171353"/>
                  </a:cubicBezTo>
                  <a:cubicBezTo>
                    <a:pt x="671772" y="2169449"/>
                    <a:pt x="695585" y="2178021"/>
                    <a:pt x="704157" y="2158971"/>
                  </a:cubicBezTo>
                  <a:cubicBezTo>
                    <a:pt x="713682" y="2138016"/>
                    <a:pt x="691775" y="2123728"/>
                    <a:pt x="677487" y="2114203"/>
                  </a:cubicBezTo>
                  <a:cubicBezTo>
                    <a:pt x="562235" y="2034193"/>
                    <a:pt x="588905" y="1957993"/>
                    <a:pt x="601287" y="1846551"/>
                  </a:cubicBezTo>
                  <a:cubicBezTo>
                    <a:pt x="608907" y="1775113"/>
                    <a:pt x="611765" y="1703676"/>
                    <a:pt x="614622" y="1631286"/>
                  </a:cubicBezTo>
                  <a:cubicBezTo>
                    <a:pt x="615575" y="1618903"/>
                    <a:pt x="625100" y="1606521"/>
                    <a:pt x="626052" y="1593186"/>
                  </a:cubicBezTo>
                  <a:cubicBezTo>
                    <a:pt x="649865" y="1575088"/>
                    <a:pt x="666057" y="1576041"/>
                    <a:pt x="666057" y="1549371"/>
                  </a:cubicBezTo>
                  <a:cubicBezTo>
                    <a:pt x="666057" y="1383636"/>
                    <a:pt x="655580" y="1188373"/>
                    <a:pt x="634625" y="1023591"/>
                  </a:cubicBezTo>
                  <a:cubicBezTo>
                    <a:pt x="627005" y="965488"/>
                    <a:pt x="634625" y="938818"/>
                    <a:pt x="690822" y="928341"/>
                  </a:cubicBezTo>
                  <a:cubicBezTo>
                    <a:pt x="798455" y="906433"/>
                    <a:pt x="910850" y="865476"/>
                    <a:pt x="1009910" y="814993"/>
                  </a:cubicBezTo>
                  <a:cubicBezTo>
                    <a:pt x="1030865" y="816898"/>
                    <a:pt x="1046105" y="814993"/>
                    <a:pt x="1059440" y="800706"/>
                  </a:cubicBezTo>
                  <a:cubicBezTo>
                    <a:pt x="1093730" y="774036"/>
                    <a:pt x="1078490" y="791181"/>
                    <a:pt x="1115637" y="780703"/>
                  </a:cubicBezTo>
                  <a:cubicBezTo>
                    <a:pt x="1156595" y="759748"/>
                    <a:pt x="1137545" y="749271"/>
                    <a:pt x="1109922" y="750223"/>
                  </a:cubicBezTo>
                  <a:close/>
                  <a:moveTo>
                    <a:pt x="334587" y="871191"/>
                  </a:moveTo>
                  <a:cubicBezTo>
                    <a:pt x="313632" y="896908"/>
                    <a:pt x="173615" y="802611"/>
                    <a:pt x="137420" y="780703"/>
                  </a:cubicBezTo>
                  <a:cubicBezTo>
                    <a:pt x="178377" y="740698"/>
                    <a:pt x="237432" y="658783"/>
                    <a:pt x="278390" y="688311"/>
                  </a:cubicBezTo>
                  <a:cubicBezTo>
                    <a:pt x="307917" y="710218"/>
                    <a:pt x="364115" y="834996"/>
                    <a:pt x="334587" y="87119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D2C642-7562-439F-B20D-77D31064F882}"/>
                </a:ext>
              </a:extLst>
            </p:cNvPr>
            <p:cNvSpPr/>
            <p:nvPr/>
          </p:nvSpPr>
          <p:spPr>
            <a:xfrm>
              <a:off x="8271807" y="620940"/>
              <a:ext cx="551393" cy="1537213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192C652-2A21-3617-B1CB-4BF21AEF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024" y="1469760"/>
            <a:ext cx="7826428" cy="27570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805CDE-DF5E-10A5-2A0B-9EA0624B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369" y="4827702"/>
            <a:ext cx="3342070" cy="11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2721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326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Comic Sans MS</vt:lpstr>
      <vt:lpstr>ui-sans-serif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Mamatha Patlolla</cp:lastModifiedBy>
  <cp:revision>55</cp:revision>
  <dcterms:created xsi:type="dcterms:W3CDTF">2020-01-20T05:08:25Z</dcterms:created>
  <dcterms:modified xsi:type="dcterms:W3CDTF">2024-05-28T22:21:16Z</dcterms:modified>
</cp:coreProperties>
</file>