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jUzI6t3Gm+YnBgUXvWOo1t7Lp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Insights</a:t>
            </a:r>
            <a:endParaRPr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775" y="613050"/>
            <a:ext cx="55149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4844650" y="4309850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Edward Yuen, Patrick 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Replicate Success of Responding to Mental Health Calls</a:t>
            </a:r>
            <a:endParaRPr sz="2400"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Response to Mental Health / Substance Abuse Calls successful?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Which need categories have opportunities to improve?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Disaster Services (7k Not Met, 7%), Individual / Family Life (2k Not Met, 7%)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725" y="1650687"/>
            <a:ext cx="8044550" cy="20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Harris Country Overview</a:t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525" y="1017725"/>
            <a:ext cx="6260941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Mental Health / Substance Abuse Services</a:t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613" y="1017725"/>
            <a:ext cx="6372776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Disaster Services</a:t>
            </a:r>
            <a:endParaRPr/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675" y="1017725"/>
            <a:ext cx="6314925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Individual / Family Life</a:t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9775" y="1017725"/>
            <a:ext cx="634444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 services met needs 95% of the 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Mental Health / Substance Abuse Services has high success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Disaster Services, Individual / Family Life Services opportunities to improve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Disaster Services impacted by June 2018 weather events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Individual / Family Life Services  impacted by December 2018 (potentially holidays)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99" name="Google Shape;9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Action Items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dashboard to find gaps in coverage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Brainstorm solutions to address gaps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Follow Up Questions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many agencies and programs were used for each Need Category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Locations of program agencies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2-1-1 calls to population by zip code to measure 2-1-1 outreach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