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E71D112-B003-4A03-B15F-263DC69B3AEF}">
  <a:tblStyle styleId="{DE71D112-B003-4A03-B15F-263DC69B3AEF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E</a:t>
            </a:r>
            <a:r>
              <a:rPr b="1" lang="en" sz="2400"/>
              <a:t>STUDO PARA REDUÇÃO DE FILAS NO FERRY BOAT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Acadêmicos: Cristiano Coelho, Gabriel Luis e  Samantha Holleben.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do Problema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42672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Novo par de estações e balsas;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TS considerado metade do anterior;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4565100" y="10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{DE71D112-B003-4A03-B15F-263DC69B3AEF}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TC-I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TSF-I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TFILA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58,5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98,5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Comparativo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25" y="1147225"/>
            <a:ext cx="5854950" cy="3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Comparativo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25" y="1147225"/>
            <a:ext cx="5869350" cy="35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Outras Medidas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Ampliação do espaço para filas;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Ampliação das balsas;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Campanhas de conscientização para os usuários do Ferry Boat.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Levantados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Crescimento populacional de Itajaí entre 2000 a 2009: </a:t>
            </a:r>
            <a:r>
              <a:rPr lang="en" sz="2400"/>
              <a:t>1,7%</a:t>
            </a:r>
            <a:r>
              <a:rPr lang="en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Surgimento de empresas em Itajaí entre 2004 a 2008: </a:t>
            </a:r>
            <a:r>
              <a:rPr lang="en" sz="2400"/>
              <a:t>4,6%</a:t>
            </a:r>
            <a:r>
              <a:rPr lang="en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Taxa acumulada de frota de Itajaí nos últimos 5 anos: </a:t>
            </a:r>
            <a:r>
              <a:rPr lang="en" sz="2400"/>
              <a:t>46,6%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Situação Atual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4 estações, 2 destinadas a carros;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Capacidade: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1ª - 35 carros;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2ª - 30 carros;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 aproximado de espera na estação: 5 a 10 minutos;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 aproximado de travessia: 5 minutos;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Aproximadamente chegam 2 carros por minuto entre o período de 12:30 as 17:30;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Aproximadamente chegam 4-5 carros por minuto entre o período de 17:30 as 19:30.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Situação Atual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~foto~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Simulação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Simulador do par de balsas para carros;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Minutos são tratados como segundos;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Carros são gerados aleatoriamente, conforme sua faixa de horário;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Simulação de Fila Ocasionada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3952750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{DE71D112-B003-4A03-B15F-263DC69B3AEF}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  <a:gridCol w="722300"/>
                <a:gridCol w="821900"/>
              </a:tblGrid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TC-I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TSF-I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TFILA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478200" y="3452325"/>
            <a:ext cx="3265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Os números de chegada no sistema da tabela foram gerados de forma aleatória, seguindo o padrão do horário de pico, das 17:30 as 19:30.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Justificativa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Grande fluxo de carros;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Trânsito caótico em horários de pico;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Atrasos;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Congestionamento frequente em época de fim de ano.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Motivação Pessoal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Utilização frequente da travessia;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Utilização diária das BR;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Familiares que trabalham no local e relataram os problemas;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Impacto Social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problema apresentado atrapalha a rotina de todos os envolvidos principalmente no verão, sejam trabalhadores, turistas, estudantes e etc;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Uma redução nas filas proporcionaria uma reação em cadeia em todo o fluxo da cidade;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