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Economica"/>
      <p:regular r:id="rId8"/>
      <p:bold r:id="rId9"/>
      <p:italic r:id="rId10"/>
      <p:boldItalic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Italic.fntdata"/><Relationship Id="rId10" Type="http://schemas.openxmlformats.org/officeDocument/2006/relationships/font" Target="fonts/Economica-italic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Economica-bold.fntdata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E</a:t>
            </a:r>
            <a:r>
              <a:rPr b="1" lang="en" sz="2400"/>
              <a:t>STUDO PARA REDUÇÃO NO TEMPO DE ESPERA NO FERRY BOAT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Acadêmicos: Cristiano Coelho, Gabriel Luis e  Samantha Holleben.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Apresentação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Dados Gerais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