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512E846-A763-41E9-98F6-7F56F1C81EAE}">
  <a:tblStyle styleId="{C512E846-A763-41E9-98F6-7F56F1C81EAE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E</a:t>
            </a:r>
            <a:r>
              <a:rPr b="1" lang="en" sz="2400"/>
              <a:t>STUDO PARA REDUÇÃO DE FILAS NO FERRY BOAT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Acadêmicos: Cristiano Coelho, Gabriel Luis e  Samantha Holleben.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Motivação Pessoal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Utilização frequente da travessia;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Utilização diária das BR;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Familiares que trabalham no local e relataram os problemas;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Impacto Social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 problema apresentado atrapalha a rotina de todos os envolvidos principalmente no verão, sejam trabalhadores, turistas, estudantes e etc;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Uma redução nas filas proporcionaria uma reação em cadeia em todo o fluxo da cidade;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Análise do Problema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25225"/>
            <a:ext cx="42672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Novo par de estações e balsas;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TS considerado metade do anterior;</a:t>
            </a:r>
          </a:p>
        </p:txBody>
      </p:sp>
      <p:graphicFrame>
        <p:nvGraphicFramePr>
          <p:cNvPr id="131" name="Shape 131"/>
          <p:cNvGraphicFramePr/>
          <p:nvPr/>
        </p:nvGraphicFramePr>
        <p:xfrm>
          <a:off x="4565100" y="108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{C512E846-A763-41E9-98F6-7F56F1C81EAE}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TEC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TC-I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TS-I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TSF-I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TFILA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20,5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20,5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43,5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58,5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67,5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83,5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83,5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98,5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Comparativo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525" y="1147225"/>
            <a:ext cx="5854950" cy="35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Comparativo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325" y="1147225"/>
            <a:ext cx="5869350" cy="352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Outras Medidas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Ampliação do espaço para filas;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Ampliação das balsas;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Campanhas de conscientização para os usuários do Ferry Boat.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Dados Levantados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Crescimento populacional de Itajaí entre 2000 a 2009: </a:t>
            </a:r>
            <a:r>
              <a:rPr lang="en" sz="2400"/>
              <a:t>1,7%</a:t>
            </a:r>
            <a:r>
              <a:rPr lang="en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Surgimento de empresas em Itajaí entre 2004 a 2008: </a:t>
            </a:r>
            <a:r>
              <a:rPr lang="en" sz="2400"/>
              <a:t>4,6%</a:t>
            </a:r>
            <a:r>
              <a:rPr lang="en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Taxa acumulada de frota de Itajaí nos últimos 5 anos: </a:t>
            </a:r>
            <a:r>
              <a:rPr lang="en" sz="2400"/>
              <a:t>46,6%</a:t>
            </a:r>
            <a:r>
              <a:rPr lang="en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Situação Atual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4 estações, 2 destinadas a carros;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Capacidade: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1ª - 35 carros;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2ª - 30 carros;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Tempo aproximado de espera na estação: 5 a 10 minutos;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Tempo aproximado de travessia: 5 minutos;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Aproximadamente chegam 2 carros por minuto entre o período de 12:30 as 17:30;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Aproximadamente chegam 4-5 carros por minuto entre o período de 17:30 as 19:30.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Situação Atual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700" y="1073200"/>
            <a:ext cx="5040603" cy="3780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Situação Atual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863" y="1028275"/>
            <a:ext cx="5240278" cy="3930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Simulação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Simulador do par de balsas para carros;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Minutos são tratados como segundos;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Carros são gerados aleatoriamente, conforme sua faixa de horário;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Diagrama de Sequência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450" y="1100050"/>
            <a:ext cx="4989174" cy="390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Simulação de Fila Ocasionada</a:t>
            </a:r>
          </a:p>
        </p:txBody>
      </p:sp>
      <p:graphicFrame>
        <p:nvGraphicFramePr>
          <p:cNvPr id="105" name="Shape 105"/>
          <p:cNvGraphicFramePr/>
          <p:nvPr/>
        </p:nvGraphicFramePr>
        <p:xfrm>
          <a:off x="3952750" y="114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{C512E846-A763-41E9-98F6-7F56F1C81EAE}</a:tableStyleId>
              </a:tblPr>
              <a:tblGrid>
                <a:gridCol w="578425"/>
                <a:gridCol w="578425"/>
                <a:gridCol w="578425"/>
                <a:gridCol w="578425"/>
                <a:gridCol w="578425"/>
                <a:gridCol w="722300"/>
                <a:gridCol w="821900"/>
              </a:tblGrid>
              <a:tr h="359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TEC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TC-I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TS-I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TSF-I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TFILA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9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9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9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9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9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9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9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108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9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108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123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9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123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138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06" name="Shape 106"/>
          <p:cNvSpPr txBox="1"/>
          <p:nvPr/>
        </p:nvSpPr>
        <p:spPr>
          <a:xfrm>
            <a:off x="478200" y="3452325"/>
            <a:ext cx="32658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/>
              <a:t>Os números de chegada no sistema da tabela foram gerados de forma aleatória, seguindo o padrão do horário de pico, das 17:30 as 19:30.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Justificativa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Grande fluxo de carros;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Trânsito caótico em horários de pico;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Atrasos;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Congestionamento frequente em época de fim de ano.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