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E</a:t>
            </a:r>
            <a:r>
              <a:rPr b="1" lang="en" sz="2400"/>
              <a:t>STUDO PARA REDUÇÃO NO TEMPO DE ESPERA NO FERRY BOAT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Acadêmicos: Cristiano Coelho, Gabriel Luis e  Samantha Holleben.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Justificativa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Motivação Pessoal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Impacto Social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