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Asap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ha5zcxoJVgn/0+SfN69WmsquKE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848D8E-ED13-490C-91AB-804548749845}">
  <a:tblStyle styleId="{60848D8E-ED13-490C-91AB-8045487498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sap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Asap-italic.fntdata"/><Relationship Id="rId27" Type="http://schemas.openxmlformats.org/officeDocument/2006/relationships/font" Target="fonts/Asap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sap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8c82327a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8c82327a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8c82327a2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8c82327a2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ffcbc6ceff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2ffcbc6ce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ffcbc6ceff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2ffcbc6ce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fcbc6ceff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ffcbc6cef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ffcbc6cef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2ffcbc6ce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/>
          <p:nvPr>
            <p:ph type="ctrTitle"/>
          </p:nvPr>
        </p:nvSpPr>
        <p:spPr>
          <a:xfrm>
            <a:off x="3358950" y="1149494"/>
            <a:ext cx="50208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" type="subTitle"/>
          </p:nvPr>
        </p:nvSpPr>
        <p:spPr>
          <a:xfrm>
            <a:off x="3349025" y="3518206"/>
            <a:ext cx="5020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33"/>
          <p:cNvGrpSpPr/>
          <p:nvPr/>
        </p:nvGrpSpPr>
        <p:grpSpPr>
          <a:xfrm rot="-5400000">
            <a:off x="7269663" y="3873812"/>
            <a:ext cx="339050" cy="1460375"/>
            <a:chOff x="8647800" y="3143625"/>
            <a:chExt cx="339050" cy="1460375"/>
          </a:xfrm>
        </p:grpSpPr>
        <p:sp>
          <p:nvSpPr>
            <p:cNvPr id="12" name="Google Shape;12;p33"/>
            <p:cNvSpPr/>
            <p:nvPr/>
          </p:nvSpPr>
          <p:spPr>
            <a:xfrm>
              <a:off x="864780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3"/>
            <p:cNvSpPr/>
            <p:nvPr/>
          </p:nvSpPr>
          <p:spPr>
            <a:xfrm>
              <a:off x="889835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3"/>
            <p:cNvSpPr/>
            <p:nvPr/>
          </p:nvSpPr>
          <p:spPr>
            <a:xfrm>
              <a:off x="864780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3"/>
            <p:cNvSpPr/>
            <p:nvPr/>
          </p:nvSpPr>
          <p:spPr>
            <a:xfrm>
              <a:off x="889835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864780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889835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3"/>
            <p:cNvSpPr/>
            <p:nvPr/>
          </p:nvSpPr>
          <p:spPr>
            <a:xfrm>
              <a:off x="864780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3"/>
            <p:cNvSpPr/>
            <p:nvPr/>
          </p:nvSpPr>
          <p:spPr>
            <a:xfrm>
              <a:off x="889835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864780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3"/>
            <p:cNvSpPr/>
            <p:nvPr/>
          </p:nvSpPr>
          <p:spPr>
            <a:xfrm>
              <a:off x="889835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3"/>
            <p:cNvSpPr/>
            <p:nvPr/>
          </p:nvSpPr>
          <p:spPr>
            <a:xfrm>
              <a:off x="864780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3"/>
            <p:cNvSpPr/>
            <p:nvPr/>
          </p:nvSpPr>
          <p:spPr>
            <a:xfrm>
              <a:off x="889835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3"/>
          <p:cNvGrpSpPr/>
          <p:nvPr/>
        </p:nvGrpSpPr>
        <p:grpSpPr>
          <a:xfrm rot="10800000">
            <a:off x="179763" y="220887"/>
            <a:ext cx="339050" cy="637250"/>
            <a:chOff x="8647800" y="3966750"/>
            <a:chExt cx="339050" cy="637250"/>
          </a:xfrm>
        </p:grpSpPr>
        <p:sp>
          <p:nvSpPr>
            <p:cNvPr id="25" name="Google Shape;25;p33"/>
            <p:cNvSpPr/>
            <p:nvPr/>
          </p:nvSpPr>
          <p:spPr>
            <a:xfrm>
              <a:off x="864780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889835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3"/>
            <p:cNvSpPr/>
            <p:nvPr/>
          </p:nvSpPr>
          <p:spPr>
            <a:xfrm>
              <a:off x="864780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3"/>
            <p:cNvSpPr/>
            <p:nvPr/>
          </p:nvSpPr>
          <p:spPr>
            <a:xfrm>
              <a:off x="889835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3"/>
            <p:cNvSpPr/>
            <p:nvPr/>
          </p:nvSpPr>
          <p:spPr>
            <a:xfrm>
              <a:off x="864780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3"/>
            <p:cNvSpPr/>
            <p:nvPr/>
          </p:nvSpPr>
          <p:spPr>
            <a:xfrm>
              <a:off x="889835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3"/>
          <p:cNvSpPr/>
          <p:nvPr/>
        </p:nvSpPr>
        <p:spPr>
          <a:xfrm rot="-2700000">
            <a:off x="8608885" y="441096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/>
          <p:nvPr/>
        </p:nvSpPr>
        <p:spPr>
          <a:xfrm rot="10800000">
            <a:off x="2968900" y="130350"/>
            <a:ext cx="6172500" cy="2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2" name="Google Shape;222;p42"/>
          <p:cNvGrpSpPr/>
          <p:nvPr/>
        </p:nvGrpSpPr>
        <p:grpSpPr>
          <a:xfrm>
            <a:off x="-2684275" y="130350"/>
            <a:ext cx="11828275" cy="5394075"/>
            <a:chOff x="-2684275" y="130350"/>
            <a:chExt cx="11828275" cy="5394075"/>
          </a:xfrm>
        </p:grpSpPr>
        <p:sp>
          <p:nvSpPr>
            <p:cNvPr id="223" name="Google Shape;223;p42"/>
            <p:cNvSpPr/>
            <p:nvPr/>
          </p:nvSpPr>
          <p:spPr>
            <a:xfrm>
              <a:off x="-2684275" y="2203125"/>
              <a:ext cx="3321300" cy="332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2"/>
            <p:cNvSpPr/>
            <p:nvPr/>
          </p:nvSpPr>
          <p:spPr>
            <a:xfrm rot="10800000">
              <a:off x="7159200" y="130350"/>
              <a:ext cx="19848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2"/>
            <p:cNvSpPr/>
            <p:nvPr/>
          </p:nvSpPr>
          <p:spPr>
            <a:xfrm rot="-8100000">
              <a:off x="8595935" y="4137960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2"/>
            <p:cNvSpPr/>
            <p:nvPr/>
          </p:nvSpPr>
          <p:spPr>
            <a:xfrm rot="10800000">
              <a:off x="887000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2"/>
            <p:cNvSpPr/>
            <p:nvPr/>
          </p:nvSpPr>
          <p:spPr>
            <a:xfrm rot="10800000">
              <a:off x="861945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2"/>
            <p:cNvSpPr/>
            <p:nvPr/>
          </p:nvSpPr>
          <p:spPr>
            <a:xfrm rot="10800000">
              <a:off x="887000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2"/>
            <p:cNvSpPr/>
            <p:nvPr/>
          </p:nvSpPr>
          <p:spPr>
            <a:xfrm rot="10800000">
              <a:off x="861945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2"/>
            <p:cNvSpPr/>
            <p:nvPr/>
          </p:nvSpPr>
          <p:spPr>
            <a:xfrm rot="10800000">
              <a:off x="887000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2"/>
            <p:cNvSpPr/>
            <p:nvPr/>
          </p:nvSpPr>
          <p:spPr>
            <a:xfrm rot="10800000">
              <a:off x="861945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2"/>
            <p:cNvSpPr/>
            <p:nvPr/>
          </p:nvSpPr>
          <p:spPr>
            <a:xfrm rot="10800000">
              <a:off x="887000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2"/>
            <p:cNvSpPr/>
            <p:nvPr/>
          </p:nvSpPr>
          <p:spPr>
            <a:xfrm rot="10800000">
              <a:off x="861945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2"/>
            <p:cNvSpPr/>
            <p:nvPr/>
          </p:nvSpPr>
          <p:spPr>
            <a:xfrm rot="10800000">
              <a:off x="887000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2"/>
            <p:cNvSpPr/>
            <p:nvPr/>
          </p:nvSpPr>
          <p:spPr>
            <a:xfrm rot="10800000">
              <a:off x="861945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2"/>
            <p:cNvSpPr/>
            <p:nvPr/>
          </p:nvSpPr>
          <p:spPr>
            <a:xfrm rot="10800000">
              <a:off x="887000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 rot="10800000">
              <a:off x="861945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 rot="10800000">
              <a:off x="43595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 rot="10800000">
              <a:off x="18540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2"/>
            <p:cNvSpPr/>
            <p:nvPr/>
          </p:nvSpPr>
          <p:spPr>
            <a:xfrm rot="10800000">
              <a:off x="43595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2"/>
            <p:cNvSpPr/>
            <p:nvPr/>
          </p:nvSpPr>
          <p:spPr>
            <a:xfrm rot="10800000">
              <a:off x="18540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43"/>
          <p:cNvSpPr/>
          <p:nvPr/>
        </p:nvSpPr>
        <p:spPr>
          <a:xfrm>
            <a:off x="8506975" y="983600"/>
            <a:ext cx="2397900" cy="239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3"/>
          <p:cNvSpPr/>
          <p:nvPr/>
        </p:nvSpPr>
        <p:spPr>
          <a:xfrm rot="10800000">
            <a:off x="-50" y="4732750"/>
            <a:ext cx="4763400" cy="2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/>
          <p:nvPr/>
        </p:nvSpPr>
        <p:spPr>
          <a:xfrm rot="-8100000">
            <a:off x="161885" y="3594535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3"/>
          <p:cNvSpPr/>
          <p:nvPr/>
        </p:nvSpPr>
        <p:spPr>
          <a:xfrm rot="10800000">
            <a:off x="8870000" y="16465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3"/>
          <p:cNvSpPr/>
          <p:nvPr/>
        </p:nvSpPr>
        <p:spPr>
          <a:xfrm rot="10800000">
            <a:off x="8619450" y="16465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3"/>
          <p:cNvSpPr/>
          <p:nvPr/>
        </p:nvSpPr>
        <p:spPr>
          <a:xfrm rot="10800000">
            <a:off x="8870000" y="13721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/>
          <p:nvPr/>
        </p:nvSpPr>
        <p:spPr>
          <a:xfrm rot="10800000">
            <a:off x="8619450" y="13721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3"/>
          <p:cNvSpPr/>
          <p:nvPr/>
        </p:nvSpPr>
        <p:spPr>
          <a:xfrm rot="10800000">
            <a:off x="8870000" y="109777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 rot="10800000">
            <a:off x="8619450" y="109777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 rot="10800000">
            <a:off x="8870000" y="82340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/>
          <p:nvPr/>
        </p:nvSpPr>
        <p:spPr>
          <a:xfrm rot="10800000">
            <a:off x="8619450" y="82340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3"/>
          <p:cNvSpPr/>
          <p:nvPr/>
        </p:nvSpPr>
        <p:spPr>
          <a:xfrm rot="10800000">
            <a:off x="8870000" y="5490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/>
          <p:nvPr/>
        </p:nvSpPr>
        <p:spPr>
          <a:xfrm rot="10800000">
            <a:off x="8619450" y="5490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/>
          <p:nvPr/>
        </p:nvSpPr>
        <p:spPr>
          <a:xfrm rot="10800000">
            <a:off x="8870000" y="2746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/>
          <p:nvPr/>
        </p:nvSpPr>
        <p:spPr>
          <a:xfrm rot="10800000">
            <a:off x="8619450" y="2746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/>
          <p:nvPr/>
        </p:nvSpPr>
        <p:spPr>
          <a:xfrm rot="10800000">
            <a:off x="435950" y="549037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/>
          <p:nvPr/>
        </p:nvSpPr>
        <p:spPr>
          <a:xfrm rot="10800000">
            <a:off x="185400" y="549037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/>
          <p:nvPr/>
        </p:nvSpPr>
        <p:spPr>
          <a:xfrm rot="10800000">
            <a:off x="435950" y="274662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/>
          <p:nvPr/>
        </p:nvSpPr>
        <p:spPr>
          <a:xfrm rot="10800000">
            <a:off x="185400" y="274662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/>
          <p:nvPr/>
        </p:nvSpPr>
        <p:spPr>
          <a:xfrm rot="-8100000">
            <a:off x="161885" y="413796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6" name="Google Shape;266;p44"/>
          <p:cNvGrpSpPr/>
          <p:nvPr/>
        </p:nvGrpSpPr>
        <p:grpSpPr>
          <a:xfrm>
            <a:off x="-2443375" y="-1644500"/>
            <a:ext cx="11587475" cy="8050100"/>
            <a:chOff x="-2443375" y="-1644500"/>
            <a:chExt cx="11587475" cy="8050100"/>
          </a:xfrm>
        </p:grpSpPr>
        <p:sp>
          <p:nvSpPr>
            <p:cNvPr id="267" name="Google Shape;267;p44"/>
            <p:cNvSpPr/>
            <p:nvPr/>
          </p:nvSpPr>
          <p:spPr>
            <a:xfrm flipH="1">
              <a:off x="713225" y="-1644500"/>
              <a:ext cx="2107800" cy="210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4"/>
            <p:cNvSpPr/>
            <p:nvPr/>
          </p:nvSpPr>
          <p:spPr>
            <a:xfrm flipH="1" rot="10800000">
              <a:off x="6508900" y="4732750"/>
              <a:ext cx="26352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44"/>
            <p:cNvGrpSpPr/>
            <p:nvPr/>
          </p:nvGrpSpPr>
          <p:grpSpPr>
            <a:xfrm>
              <a:off x="185500" y="274650"/>
              <a:ext cx="339050" cy="1460375"/>
              <a:chOff x="8619450" y="274650"/>
              <a:chExt cx="339050" cy="1460375"/>
            </a:xfrm>
          </p:grpSpPr>
          <p:sp>
            <p:nvSpPr>
              <p:cNvPr id="270" name="Google Shape;270;p44"/>
              <p:cNvSpPr/>
              <p:nvPr/>
            </p:nvSpPr>
            <p:spPr>
              <a:xfrm flipH="1" rot="10800000">
                <a:off x="861945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4"/>
              <p:cNvSpPr/>
              <p:nvPr/>
            </p:nvSpPr>
            <p:spPr>
              <a:xfrm flipH="1" rot="10800000">
                <a:off x="887000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4"/>
              <p:cNvSpPr/>
              <p:nvPr/>
            </p:nvSpPr>
            <p:spPr>
              <a:xfrm flipH="1" rot="10800000">
                <a:off x="861945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4"/>
              <p:cNvSpPr/>
              <p:nvPr/>
            </p:nvSpPr>
            <p:spPr>
              <a:xfrm flipH="1" rot="10800000">
                <a:off x="887000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4"/>
              <p:cNvSpPr/>
              <p:nvPr/>
            </p:nvSpPr>
            <p:spPr>
              <a:xfrm flipH="1" rot="10800000">
                <a:off x="861945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4"/>
              <p:cNvSpPr/>
              <p:nvPr/>
            </p:nvSpPr>
            <p:spPr>
              <a:xfrm flipH="1" rot="10800000">
                <a:off x="887000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4"/>
              <p:cNvSpPr/>
              <p:nvPr/>
            </p:nvSpPr>
            <p:spPr>
              <a:xfrm flipH="1" rot="10800000">
                <a:off x="861945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4"/>
              <p:cNvSpPr/>
              <p:nvPr/>
            </p:nvSpPr>
            <p:spPr>
              <a:xfrm flipH="1" rot="10800000">
                <a:off x="887000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4"/>
              <p:cNvSpPr/>
              <p:nvPr/>
            </p:nvSpPr>
            <p:spPr>
              <a:xfrm flipH="1" rot="10800000">
                <a:off x="861945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4"/>
              <p:cNvSpPr/>
              <p:nvPr/>
            </p:nvSpPr>
            <p:spPr>
              <a:xfrm flipH="1" rot="10800000">
                <a:off x="887000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4"/>
              <p:cNvSpPr/>
              <p:nvPr/>
            </p:nvSpPr>
            <p:spPr>
              <a:xfrm flipH="1" rot="10800000">
                <a:off x="861945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4"/>
              <p:cNvSpPr/>
              <p:nvPr/>
            </p:nvSpPr>
            <p:spPr>
              <a:xfrm flipH="1" rot="10800000">
                <a:off x="887000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44"/>
            <p:cNvSpPr/>
            <p:nvPr/>
          </p:nvSpPr>
          <p:spPr>
            <a:xfrm flipH="1" rot="10800000">
              <a:off x="861935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4"/>
            <p:cNvSpPr/>
            <p:nvPr/>
          </p:nvSpPr>
          <p:spPr>
            <a:xfrm flipH="1" rot="10800000">
              <a:off x="886990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4"/>
            <p:cNvSpPr/>
            <p:nvPr/>
          </p:nvSpPr>
          <p:spPr>
            <a:xfrm flipH="1" rot="10800000">
              <a:off x="861935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4"/>
            <p:cNvSpPr/>
            <p:nvPr/>
          </p:nvSpPr>
          <p:spPr>
            <a:xfrm flipH="1" rot="10800000">
              <a:off x="886990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4"/>
            <p:cNvSpPr/>
            <p:nvPr/>
          </p:nvSpPr>
          <p:spPr>
            <a:xfrm flipH="1" rot="8100000">
              <a:off x="8595935" y="24378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4"/>
            <p:cNvSpPr/>
            <p:nvPr/>
          </p:nvSpPr>
          <p:spPr>
            <a:xfrm flipH="1">
              <a:off x="-2443375" y="3401400"/>
              <a:ext cx="3004200" cy="300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0" name="Google Shape;290;p45"/>
          <p:cNvGrpSpPr/>
          <p:nvPr/>
        </p:nvGrpSpPr>
        <p:grpSpPr>
          <a:xfrm>
            <a:off x="-1760925" y="0"/>
            <a:ext cx="10822950" cy="5021350"/>
            <a:chOff x="-1760925" y="0"/>
            <a:chExt cx="10822950" cy="5021350"/>
          </a:xfrm>
        </p:grpSpPr>
        <p:sp>
          <p:nvSpPr>
            <p:cNvPr id="291" name="Google Shape;291;p45"/>
            <p:cNvSpPr/>
            <p:nvPr/>
          </p:nvSpPr>
          <p:spPr>
            <a:xfrm flipH="1">
              <a:off x="-1760925" y="0"/>
              <a:ext cx="2397900" cy="239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5"/>
            <p:cNvSpPr/>
            <p:nvPr/>
          </p:nvSpPr>
          <p:spPr>
            <a:xfrm flipH="1" rot="10800000">
              <a:off x="0" y="4732750"/>
              <a:ext cx="35763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5"/>
            <p:cNvSpPr/>
            <p:nvPr/>
          </p:nvSpPr>
          <p:spPr>
            <a:xfrm flipH="1" rot="8100000">
              <a:off x="8595985" y="359453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5"/>
            <p:cNvSpPr/>
            <p:nvPr/>
          </p:nvSpPr>
          <p:spPr>
            <a:xfrm flipH="1" rot="10800000">
              <a:off x="185450" y="29818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5"/>
            <p:cNvSpPr/>
            <p:nvPr/>
          </p:nvSpPr>
          <p:spPr>
            <a:xfrm flipH="1" rot="10800000">
              <a:off x="436000" y="29818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5"/>
            <p:cNvSpPr/>
            <p:nvPr/>
          </p:nvSpPr>
          <p:spPr>
            <a:xfrm flipH="1" rot="10800000">
              <a:off x="185450" y="2707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5"/>
            <p:cNvSpPr/>
            <p:nvPr/>
          </p:nvSpPr>
          <p:spPr>
            <a:xfrm flipH="1" rot="10800000">
              <a:off x="436000" y="2707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5"/>
            <p:cNvSpPr/>
            <p:nvPr/>
          </p:nvSpPr>
          <p:spPr>
            <a:xfrm flipH="1" rot="10800000">
              <a:off x="185450" y="2433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5"/>
            <p:cNvSpPr/>
            <p:nvPr/>
          </p:nvSpPr>
          <p:spPr>
            <a:xfrm flipH="1" rot="10800000">
              <a:off x="436000" y="2433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5"/>
            <p:cNvSpPr/>
            <p:nvPr/>
          </p:nvSpPr>
          <p:spPr>
            <a:xfrm flipH="1" rot="10800000">
              <a:off x="8619500" y="5490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5"/>
            <p:cNvSpPr/>
            <p:nvPr/>
          </p:nvSpPr>
          <p:spPr>
            <a:xfrm flipH="1" rot="10800000">
              <a:off x="8870050" y="5490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5"/>
            <p:cNvSpPr/>
            <p:nvPr/>
          </p:nvSpPr>
          <p:spPr>
            <a:xfrm flipH="1" rot="10800000">
              <a:off x="8619500" y="2746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5"/>
            <p:cNvSpPr/>
            <p:nvPr/>
          </p:nvSpPr>
          <p:spPr>
            <a:xfrm flipH="1" rot="10800000">
              <a:off x="8870050" y="2746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5"/>
            <p:cNvSpPr/>
            <p:nvPr/>
          </p:nvSpPr>
          <p:spPr>
            <a:xfrm flipH="1" rot="8100000">
              <a:off x="8595985" y="4137960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2347950" y="810638"/>
            <a:ext cx="4448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7" name="Google Shape;307;p46"/>
          <p:cNvSpPr txBox="1"/>
          <p:nvPr>
            <p:ph idx="1" type="subTitle"/>
          </p:nvPr>
        </p:nvSpPr>
        <p:spPr>
          <a:xfrm>
            <a:off x="2347900" y="1937287"/>
            <a:ext cx="4448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8" name="Google Shape;308;p46"/>
          <p:cNvSpPr txBox="1"/>
          <p:nvPr/>
        </p:nvSpPr>
        <p:spPr>
          <a:xfrm>
            <a:off x="2099100" y="3614571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720000" y="1215750"/>
            <a:ext cx="7704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12" name="Google Shape;312;p47"/>
          <p:cNvGrpSpPr/>
          <p:nvPr/>
        </p:nvGrpSpPr>
        <p:grpSpPr>
          <a:xfrm>
            <a:off x="-2443375" y="-1644500"/>
            <a:ext cx="11587475" cy="8050100"/>
            <a:chOff x="-2443375" y="-1644500"/>
            <a:chExt cx="11587475" cy="8050100"/>
          </a:xfrm>
        </p:grpSpPr>
        <p:sp>
          <p:nvSpPr>
            <p:cNvPr id="313" name="Google Shape;313;p47"/>
            <p:cNvSpPr/>
            <p:nvPr/>
          </p:nvSpPr>
          <p:spPr>
            <a:xfrm flipH="1">
              <a:off x="713225" y="-1644500"/>
              <a:ext cx="2107800" cy="210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 flipH="1" rot="10800000">
              <a:off x="6508900" y="4732750"/>
              <a:ext cx="26352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47"/>
            <p:cNvGrpSpPr/>
            <p:nvPr/>
          </p:nvGrpSpPr>
          <p:grpSpPr>
            <a:xfrm>
              <a:off x="185500" y="274650"/>
              <a:ext cx="339050" cy="1460375"/>
              <a:chOff x="8619450" y="274650"/>
              <a:chExt cx="339050" cy="1460375"/>
            </a:xfrm>
          </p:grpSpPr>
          <p:sp>
            <p:nvSpPr>
              <p:cNvPr id="316" name="Google Shape;316;p47"/>
              <p:cNvSpPr/>
              <p:nvPr/>
            </p:nvSpPr>
            <p:spPr>
              <a:xfrm flipH="1" rot="10800000">
                <a:off x="861945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7"/>
              <p:cNvSpPr/>
              <p:nvPr/>
            </p:nvSpPr>
            <p:spPr>
              <a:xfrm flipH="1" rot="10800000">
                <a:off x="887000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7"/>
              <p:cNvSpPr/>
              <p:nvPr/>
            </p:nvSpPr>
            <p:spPr>
              <a:xfrm flipH="1" rot="10800000">
                <a:off x="861945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7"/>
              <p:cNvSpPr/>
              <p:nvPr/>
            </p:nvSpPr>
            <p:spPr>
              <a:xfrm flipH="1" rot="10800000">
                <a:off x="887000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7"/>
              <p:cNvSpPr/>
              <p:nvPr/>
            </p:nvSpPr>
            <p:spPr>
              <a:xfrm flipH="1" rot="10800000">
                <a:off x="861945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7"/>
              <p:cNvSpPr/>
              <p:nvPr/>
            </p:nvSpPr>
            <p:spPr>
              <a:xfrm flipH="1" rot="10800000">
                <a:off x="887000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7"/>
              <p:cNvSpPr/>
              <p:nvPr/>
            </p:nvSpPr>
            <p:spPr>
              <a:xfrm flipH="1" rot="10800000">
                <a:off x="861945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7"/>
              <p:cNvSpPr/>
              <p:nvPr/>
            </p:nvSpPr>
            <p:spPr>
              <a:xfrm flipH="1" rot="10800000">
                <a:off x="887000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7"/>
              <p:cNvSpPr/>
              <p:nvPr/>
            </p:nvSpPr>
            <p:spPr>
              <a:xfrm flipH="1" rot="10800000">
                <a:off x="861945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7"/>
              <p:cNvSpPr/>
              <p:nvPr/>
            </p:nvSpPr>
            <p:spPr>
              <a:xfrm flipH="1" rot="10800000">
                <a:off x="887000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7"/>
              <p:cNvSpPr/>
              <p:nvPr/>
            </p:nvSpPr>
            <p:spPr>
              <a:xfrm flipH="1" rot="10800000">
                <a:off x="861945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7"/>
              <p:cNvSpPr/>
              <p:nvPr/>
            </p:nvSpPr>
            <p:spPr>
              <a:xfrm flipH="1" rot="10800000">
                <a:off x="887000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8" name="Google Shape;328;p47"/>
            <p:cNvSpPr/>
            <p:nvPr/>
          </p:nvSpPr>
          <p:spPr>
            <a:xfrm flipH="1" rot="10800000">
              <a:off x="861935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7"/>
            <p:cNvSpPr/>
            <p:nvPr/>
          </p:nvSpPr>
          <p:spPr>
            <a:xfrm flipH="1" rot="10800000">
              <a:off x="886990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7"/>
            <p:cNvSpPr/>
            <p:nvPr/>
          </p:nvSpPr>
          <p:spPr>
            <a:xfrm flipH="1" rot="10800000">
              <a:off x="861935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7"/>
            <p:cNvSpPr/>
            <p:nvPr/>
          </p:nvSpPr>
          <p:spPr>
            <a:xfrm flipH="1" rot="10800000">
              <a:off x="886990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7"/>
            <p:cNvSpPr/>
            <p:nvPr/>
          </p:nvSpPr>
          <p:spPr>
            <a:xfrm flipH="1" rot="8100000">
              <a:off x="8595935" y="24378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7"/>
            <p:cNvSpPr/>
            <p:nvPr/>
          </p:nvSpPr>
          <p:spPr>
            <a:xfrm flipH="1">
              <a:off x="-2443375" y="3401400"/>
              <a:ext cx="3004200" cy="300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36" name="Google Shape;336;p51"/>
          <p:cNvGrpSpPr/>
          <p:nvPr/>
        </p:nvGrpSpPr>
        <p:grpSpPr>
          <a:xfrm>
            <a:off x="-2684275" y="130350"/>
            <a:ext cx="11828275" cy="5394075"/>
            <a:chOff x="-2684275" y="130350"/>
            <a:chExt cx="11828275" cy="5394075"/>
          </a:xfrm>
        </p:grpSpPr>
        <p:sp>
          <p:nvSpPr>
            <p:cNvPr id="337" name="Google Shape;337;p51"/>
            <p:cNvSpPr/>
            <p:nvPr/>
          </p:nvSpPr>
          <p:spPr>
            <a:xfrm>
              <a:off x="-2684275" y="2203125"/>
              <a:ext cx="3321300" cy="332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1"/>
            <p:cNvSpPr/>
            <p:nvPr/>
          </p:nvSpPr>
          <p:spPr>
            <a:xfrm rot="10800000">
              <a:off x="7159200" y="130350"/>
              <a:ext cx="19848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1"/>
            <p:cNvSpPr/>
            <p:nvPr/>
          </p:nvSpPr>
          <p:spPr>
            <a:xfrm rot="-8100000">
              <a:off x="8595935" y="4137960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1"/>
            <p:cNvSpPr/>
            <p:nvPr/>
          </p:nvSpPr>
          <p:spPr>
            <a:xfrm rot="10800000">
              <a:off x="887000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1"/>
            <p:cNvSpPr/>
            <p:nvPr/>
          </p:nvSpPr>
          <p:spPr>
            <a:xfrm rot="10800000">
              <a:off x="861945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1"/>
            <p:cNvSpPr/>
            <p:nvPr/>
          </p:nvSpPr>
          <p:spPr>
            <a:xfrm rot="10800000">
              <a:off x="887000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1"/>
            <p:cNvSpPr/>
            <p:nvPr/>
          </p:nvSpPr>
          <p:spPr>
            <a:xfrm rot="10800000">
              <a:off x="861945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1"/>
            <p:cNvSpPr/>
            <p:nvPr/>
          </p:nvSpPr>
          <p:spPr>
            <a:xfrm rot="10800000">
              <a:off x="887000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1"/>
            <p:cNvSpPr/>
            <p:nvPr/>
          </p:nvSpPr>
          <p:spPr>
            <a:xfrm rot="10800000">
              <a:off x="861945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1"/>
            <p:cNvSpPr/>
            <p:nvPr/>
          </p:nvSpPr>
          <p:spPr>
            <a:xfrm rot="10800000">
              <a:off x="887000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1"/>
            <p:cNvSpPr/>
            <p:nvPr/>
          </p:nvSpPr>
          <p:spPr>
            <a:xfrm rot="10800000">
              <a:off x="861945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1"/>
            <p:cNvSpPr/>
            <p:nvPr/>
          </p:nvSpPr>
          <p:spPr>
            <a:xfrm rot="10800000">
              <a:off x="887000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1"/>
            <p:cNvSpPr/>
            <p:nvPr/>
          </p:nvSpPr>
          <p:spPr>
            <a:xfrm rot="10800000">
              <a:off x="861945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1"/>
            <p:cNvSpPr/>
            <p:nvPr/>
          </p:nvSpPr>
          <p:spPr>
            <a:xfrm rot="10800000">
              <a:off x="887000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1"/>
            <p:cNvSpPr/>
            <p:nvPr/>
          </p:nvSpPr>
          <p:spPr>
            <a:xfrm rot="10800000">
              <a:off x="861945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1"/>
            <p:cNvSpPr/>
            <p:nvPr/>
          </p:nvSpPr>
          <p:spPr>
            <a:xfrm rot="10800000">
              <a:off x="43595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1"/>
            <p:cNvSpPr/>
            <p:nvPr/>
          </p:nvSpPr>
          <p:spPr>
            <a:xfrm rot="10800000">
              <a:off x="18540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1"/>
            <p:cNvSpPr/>
            <p:nvPr/>
          </p:nvSpPr>
          <p:spPr>
            <a:xfrm rot="10800000">
              <a:off x="43595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1"/>
            <p:cNvSpPr/>
            <p:nvPr/>
          </p:nvSpPr>
          <p:spPr>
            <a:xfrm rot="10800000">
              <a:off x="18540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5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59" name="Google Shape;359;p52"/>
          <p:cNvGrpSpPr/>
          <p:nvPr/>
        </p:nvGrpSpPr>
        <p:grpSpPr>
          <a:xfrm>
            <a:off x="-2443375" y="-1644500"/>
            <a:ext cx="11587475" cy="8050100"/>
            <a:chOff x="-2443375" y="-1644500"/>
            <a:chExt cx="11587475" cy="8050100"/>
          </a:xfrm>
        </p:grpSpPr>
        <p:sp>
          <p:nvSpPr>
            <p:cNvPr id="360" name="Google Shape;360;p52"/>
            <p:cNvSpPr/>
            <p:nvPr/>
          </p:nvSpPr>
          <p:spPr>
            <a:xfrm flipH="1">
              <a:off x="713225" y="-1644500"/>
              <a:ext cx="2107800" cy="210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 flipH="1" rot="10800000">
              <a:off x="6508900" y="4732750"/>
              <a:ext cx="26352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52"/>
            <p:cNvGrpSpPr/>
            <p:nvPr/>
          </p:nvGrpSpPr>
          <p:grpSpPr>
            <a:xfrm>
              <a:off x="185500" y="274650"/>
              <a:ext cx="339050" cy="1460375"/>
              <a:chOff x="8619450" y="274650"/>
              <a:chExt cx="339050" cy="1460375"/>
            </a:xfrm>
          </p:grpSpPr>
          <p:sp>
            <p:nvSpPr>
              <p:cNvPr id="363" name="Google Shape;363;p52"/>
              <p:cNvSpPr/>
              <p:nvPr/>
            </p:nvSpPr>
            <p:spPr>
              <a:xfrm flipH="1" rot="10800000">
                <a:off x="861945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52"/>
              <p:cNvSpPr/>
              <p:nvPr/>
            </p:nvSpPr>
            <p:spPr>
              <a:xfrm flipH="1" rot="10800000">
                <a:off x="887000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2"/>
              <p:cNvSpPr/>
              <p:nvPr/>
            </p:nvSpPr>
            <p:spPr>
              <a:xfrm flipH="1" rot="10800000">
                <a:off x="861945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2"/>
              <p:cNvSpPr/>
              <p:nvPr/>
            </p:nvSpPr>
            <p:spPr>
              <a:xfrm flipH="1" rot="10800000">
                <a:off x="887000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2"/>
              <p:cNvSpPr/>
              <p:nvPr/>
            </p:nvSpPr>
            <p:spPr>
              <a:xfrm flipH="1" rot="10800000">
                <a:off x="861945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52"/>
              <p:cNvSpPr/>
              <p:nvPr/>
            </p:nvSpPr>
            <p:spPr>
              <a:xfrm flipH="1" rot="10800000">
                <a:off x="887000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2"/>
              <p:cNvSpPr/>
              <p:nvPr/>
            </p:nvSpPr>
            <p:spPr>
              <a:xfrm flipH="1" rot="10800000">
                <a:off x="861945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52"/>
              <p:cNvSpPr/>
              <p:nvPr/>
            </p:nvSpPr>
            <p:spPr>
              <a:xfrm flipH="1" rot="10800000">
                <a:off x="887000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52"/>
              <p:cNvSpPr/>
              <p:nvPr/>
            </p:nvSpPr>
            <p:spPr>
              <a:xfrm flipH="1" rot="10800000">
                <a:off x="861945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52"/>
              <p:cNvSpPr/>
              <p:nvPr/>
            </p:nvSpPr>
            <p:spPr>
              <a:xfrm flipH="1" rot="10800000">
                <a:off x="887000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2"/>
              <p:cNvSpPr/>
              <p:nvPr/>
            </p:nvSpPr>
            <p:spPr>
              <a:xfrm flipH="1" rot="10800000">
                <a:off x="861945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2"/>
              <p:cNvSpPr/>
              <p:nvPr/>
            </p:nvSpPr>
            <p:spPr>
              <a:xfrm flipH="1" rot="10800000">
                <a:off x="887000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5" name="Google Shape;375;p52"/>
            <p:cNvSpPr/>
            <p:nvPr/>
          </p:nvSpPr>
          <p:spPr>
            <a:xfrm flipH="1" rot="10800000">
              <a:off x="861935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2"/>
            <p:cNvSpPr/>
            <p:nvPr/>
          </p:nvSpPr>
          <p:spPr>
            <a:xfrm flipH="1" rot="10800000">
              <a:off x="886990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2"/>
            <p:cNvSpPr/>
            <p:nvPr/>
          </p:nvSpPr>
          <p:spPr>
            <a:xfrm flipH="1" rot="10800000">
              <a:off x="861935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2"/>
            <p:cNvSpPr/>
            <p:nvPr/>
          </p:nvSpPr>
          <p:spPr>
            <a:xfrm flipH="1" rot="10800000">
              <a:off x="886990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 flipH="1" rot="8100000">
              <a:off x="8595935" y="24378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-2443375" y="3401400"/>
              <a:ext cx="3004200" cy="300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3" name="Google Shape;383;p53"/>
          <p:cNvGrpSpPr/>
          <p:nvPr/>
        </p:nvGrpSpPr>
        <p:grpSpPr>
          <a:xfrm>
            <a:off x="-2684275" y="130350"/>
            <a:ext cx="11828275" cy="5394075"/>
            <a:chOff x="-2684275" y="130350"/>
            <a:chExt cx="11828275" cy="5394075"/>
          </a:xfrm>
        </p:grpSpPr>
        <p:sp>
          <p:nvSpPr>
            <p:cNvPr id="384" name="Google Shape;384;p53"/>
            <p:cNvSpPr/>
            <p:nvPr/>
          </p:nvSpPr>
          <p:spPr>
            <a:xfrm>
              <a:off x="-2684275" y="2203125"/>
              <a:ext cx="3321300" cy="332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3"/>
            <p:cNvSpPr/>
            <p:nvPr/>
          </p:nvSpPr>
          <p:spPr>
            <a:xfrm rot="10800000">
              <a:off x="7159200" y="130350"/>
              <a:ext cx="19848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3"/>
            <p:cNvSpPr/>
            <p:nvPr/>
          </p:nvSpPr>
          <p:spPr>
            <a:xfrm rot="-8100000">
              <a:off x="8595935" y="4137960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3"/>
            <p:cNvSpPr/>
            <p:nvPr/>
          </p:nvSpPr>
          <p:spPr>
            <a:xfrm rot="10800000">
              <a:off x="887000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3"/>
            <p:cNvSpPr/>
            <p:nvPr/>
          </p:nvSpPr>
          <p:spPr>
            <a:xfrm rot="10800000">
              <a:off x="861945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3"/>
            <p:cNvSpPr/>
            <p:nvPr/>
          </p:nvSpPr>
          <p:spPr>
            <a:xfrm rot="10800000">
              <a:off x="887000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3"/>
            <p:cNvSpPr/>
            <p:nvPr/>
          </p:nvSpPr>
          <p:spPr>
            <a:xfrm rot="10800000">
              <a:off x="861945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3"/>
            <p:cNvSpPr/>
            <p:nvPr/>
          </p:nvSpPr>
          <p:spPr>
            <a:xfrm rot="10800000">
              <a:off x="887000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3"/>
            <p:cNvSpPr/>
            <p:nvPr/>
          </p:nvSpPr>
          <p:spPr>
            <a:xfrm rot="10800000">
              <a:off x="861945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3"/>
            <p:cNvSpPr/>
            <p:nvPr/>
          </p:nvSpPr>
          <p:spPr>
            <a:xfrm rot="10800000">
              <a:off x="887000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3"/>
            <p:cNvSpPr/>
            <p:nvPr/>
          </p:nvSpPr>
          <p:spPr>
            <a:xfrm rot="10800000">
              <a:off x="861945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3"/>
            <p:cNvSpPr/>
            <p:nvPr/>
          </p:nvSpPr>
          <p:spPr>
            <a:xfrm rot="10800000">
              <a:off x="887000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/>
            <p:nvPr/>
          </p:nvSpPr>
          <p:spPr>
            <a:xfrm rot="10800000">
              <a:off x="861945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3"/>
            <p:cNvSpPr/>
            <p:nvPr/>
          </p:nvSpPr>
          <p:spPr>
            <a:xfrm rot="10800000">
              <a:off x="887000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3"/>
            <p:cNvSpPr/>
            <p:nvPr/>
          </p:nvSpPr>
          <p:spPr>
            <a:xfrm rot="10800000">
              <a:off x="861945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/>
            <p:nvPr/>
          </p:nvSpPr>
          <p:spPr>
            <a:xfrm rot="10800000">
              <a:off x="43595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3"/>
            <p:cNvSpPr/>
            <p:nvPr/>
          </p:nvSpPr>
          <p:spPr>
            <a:xfrm rot="10800000">
              <a:off x="18540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3"/>
            <p:cNvSpPr/>
            <p:nvPr/>
          </p:nvSpPr>
          <p:spPr>
            <a:xfrm rot="10800000">
              <a:off x="43595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/>
            <p:nvPr/>
          </p:nvSpPr>
          <p:spPr>
            <a:xfrm rot="10800000">
              <a:off x="18540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2" type="title"/>
          </p:nvPr>
        </p:nvSpPr>
        <p:spPr>
          <a:xfrm>
            <a:off x="4021263" y="1559238"/>
            <a:ext cx="57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34"/>
          <p:cNvSpPr txBox="1"/>
          <p:nvPr>
            <p:ph idx="3" type="title"/>
          </p:nvPr>
        </p:nvSpPr>
        <p:spPr>
          <a:xfrm>
            <a:off x="4021263" y="2969426"/>
            <a:ext cx="57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34"/>
          <p:cNvSpPr txBox="1"/>
          <p:nvPr>
            <p:ph idx="4" type="title"/>
          </p:nvPr>
        </p:nvSpPr>
        <p:spPr>
          <a:xfrm>
            <a:off x="4021274" y="2029300"/>
            <a:ext cx="57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34"/>
          <p:cNvSpPr txBox="1"/>
          <p:nvPr>
            <p:ph idx="5" type="title"/>
          </p:nvPr>
        </p:nvSpPr>
        <p:spPr>
          <a:xfrm>
            <a:off x="4021274" y="3439489"/>
            <a:ext cx="57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34"/>
          <p:cNvSpPr txBox="1"/>
          <p:nvPr>
            <p:ph idx="6" type="title"/>
          </p:nvPr>
        </p:nvSpPr>
        <p:spPr>
          <a:xfrm>
            <a:off x="4021260" y="2499363"/>
            <a:ext cx="57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4"/>
          <p:cNvSpPr txBox="1"/>
          <p:nvPr>
            <p:ph idx="7" type="title"/>
          </p:nvPr>
        </p:nvSpPr>
        <p:spPr>
          <a:xfrm>
            <a:off x="4021260" y="3909552"/>
            <a:ext cx="57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34"/>
          <p:cNvSpPr txBox="1"/>
          <p:nvPr>
            <p:ph idx="1" type="subTitle"/>
          </p:nvPr>
        </p:nvSpPr>
        <p:spPr>
          <a:xfrm>
            <a:off x="4593063" y="1559238"/>
            <a:ext cx="253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" name="Google Shape;42;p34"/>
          <p:cNvSpPr txBox="1"/>
          <p:nvPr>
            <p:ph idx="8" type="subTitle"/>
          </p:nvPr>
        </p:nvSpPr>
        <p:spPr>
          <a:xfrm>
            <a:off x="4593063" y="2029303"/>
            <a:ext cx="253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9" type="subTitle"/>
          </p:nvPr>
        </p:nvSpPr>
        <p:spPr>
          <a:xfrm>
            <a:off x="4593063" y="2499368"/>
            <a:ext cx="253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34"/>
          <p:cNvSpPr txBox="1"/>
          <p:nvPr>
            <p:ph idx="13" type="subTitle"/>
          </p:nvPr>
        </p:nvSpPr>
        <p:spPr>
          <a:xfrm>
            <a:off x="4593063" y="2969433"/>
            <a:ext cx="253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34"/>
          <p:cNvSpPr txBox="1"/>
          <p:nvPr>
            <p:ph idx="14" type="subTitle"/>
          </p:nvPr>
        </p:nvSpPr>
        <p:spPr>
          <a:xfrm>
            <a:off x="4593063" y="3439498"/>
            <a:ext cx="253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34"/>
          <p:cNvSpPr txBox="1"/>
          <p:nvPr>
            <p:ph idx="15" type="subTitle"/>
          </p:nvPr>
        </p:nvSpPr>
        <p:spPr>
          <a:xfrm>
            <a:off x="4593063" y="3909563"/>
            <a:ext cx="253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34"/>
          <p:cNvSpPr/>
          <p:nvPr/>
        </p:nvSpPr>
        <p:spPr>
          <a:xfrm rot="5400000">
            <a:off x="-1220075" y="1430700"/>
            <a:ext cx="3150000" cy="2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34"/>
          <p:cNvGrpSpPr/>
          <p:nvPr/>
        </p:nvGrpSpPr>
        <p:grpSpPr>
          <a:xfrm rot="10800000">
            <a:off x="185388" y="4239812"/>
            <a:ext cx="339050" cy="637250"/>
            <a:chOff x="8647800" y="3692375"/>
            <a:chExt cx="339050" cy="637250"/>
          </a:xfrm>
        </p:grpSpPr>
        <p:sp>
          <p:nvSpPr>
            <p:cNvPr id="49" name="Google Shape;49;p34"/>
            <p:cNvSpPr/>
            <p:nvPr/>
          </p:nvSpPr>
          <p:spPr>
            <a:xfrm>
              <a:off x="864780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4"/>
            <p:cNvSpPr/>
            <p:nvPr/>
          </p:nvSpPr>
          <p:spPr>
            <a:xfrm>
              <a:off x="889835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4"/>
            <p:cNvSpPr/>
            <p:nvPr/>
          </p:nvSpPr>
          <p:spPr>
            <a:xfrm>
              <a:off x="864780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4"/>
            <p:cNvSpPr/>
            <p:nvPr/>
          </p:nvSpPr>
          <p:spPr>
            <a:xfrm>
              <a:off x="889835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4"/>
            <p:cNvSpPr/>
            <p:nvPr/>
          </p:nvSpPr>
          <p:spPr>
            <a:xfrm>
              <a:off x="864780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4"/>
            <p:cNvSpPr/>
            <p:nvPr/>
          </p:nvSpPr>
          <p:spPr>
            <a:xfrm>
              <a:off x="889835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34"/>
          <p:cNvGrpSpPr/>
          <p:nvPr/>
        </p:nvGrpSpPr>
        <p:grpSpPr>
          <a:xfrm rot="10800000">
            <a:off x="8619438" y="720937"/>
            <a:ext cx="339050" cy="362875"/>
            <a:chOff x="8647800" y="3143625"/>
            <a:chExt cx="339050" cy="362875"/>
          </a:xfrm>
        </p:grpSpPr>
        <p:sp>
          <p:nvSpPr>
            <p:cNvPr id="56" name="Google Shape;56;p34"/>
            <p:cNvSpPr/>
            <p:nvPr/>
          </p:nvSpPr>
          <p:spPr>
            <a:xfrm>
              <a:off x="864780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4"/>
            <p:cNvSpPr/>
            <p:nvPr/>
          </p:nvSpPr>
          <p:spPr>
            <a:xfrm>
              <a:off x="889835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4"/>
            <p:cNvSpPr/>
            <p:nvPr/>
          </p:nvSpPr>
          <p:spPr>
            <a:xfrm>
              <a:off x="864780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4"/>
            <p:cNvSpPr/>
            <p:nvPr/>
          </p:nvSpPr>
          <p:spPr>
            <a:xfrm>
              <a:off x="889835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34"/>
          <p:cNvSpPr/>
          <p:nvPr/>
        </p:nvSpPr>
        <p:spPr>
          <a:xfrm rot="-8100000">
            <a:off x="8595935" y="8161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4"/>
          <p:cNvSpPr/>
          <p:nvPr/>
        </p:nvSpPr>
        <p:spPr>
          <a:xfrm>
            <a:off x="7204825" y="2756050"/>
            <a:ext cx="4143300" cy="414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55"/>
          <p:cNvGrpSpPr/>
          <p:nvPr/>
        </p:nvGrpSpPr>
        <p:grpSpPr>
          <a:xfrm>
            <a:off x="-2443375" y="-1644500"/>
            <a:ext cx="11587475" cy="8050100"/>
            <a:chOff x="-2443375" y="-1644500"/>
            <a:chExt cx="11587475" cy="8050100"/>
          </a:xfrm>
        </p:grpSpPr>
        <p:sp>
          <p:nvSpPr>
            <p:cNvPr id="406" name="Google Shape;406;p55"/>
            <p:cNvSpPr/>
            <p:nvPr/>
          </p:nvSpPr>
          <p:spPr>
            <a:xfrm flipH="1">
              <a:off x="713225" y="-1644500"/>
              <a:ext cx="2107800" cy="210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5"/>
            <p:cNvSpPr/>
            <p:nvPr/>
          </p:nvSpPr>
          <p:spPr>
            <a:xfrm flipH="1" rot="10800000">
              <a:off x="6508900" y="4732750"/>
              <a:ext cx="26352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8" name="Google Shape;408;p55"/>
            <p:cNvGrpSpPr/>
            <p:nvPr/>
          </p:nvGrpSpPr>
          <p:grpSpPr>
            <a:xfrm>
              <a:off x="185500" y="274650"/>
              <a:ext cx="339050" cy="1460375"/>
              <a:chOff x="8619450" y="274650"/>
              <a:chExt cx="339050" cy="1460375"/>
            </a:xfrm>
          </p:grpSpPr>
          <p:sp>
            <p:nvSpPr>
              <p:cNvPr id="409" name="Google Shape;409;p55"/>
              <p:cNvSpPr/>
              <p:nvPr/>
            </p:nvSpPr>
            <p:spPr>
              <a:xfrm flipH="1" rot="10800000">
                <a:off x="861945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5"/>
              <p:cNvSpPr/>
              <p:nvPr/>
            </p:nvSpPr>
            <p:spPr>
              <a:xfrm flipH="1" rot="10800000">
                <a:off x="887000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5"/>
              <p:cNvSpPr/>
              <p:nvPr/>
            </p:nvSpPr>
            <p:spPr>
              <a:xfrm flipH="1" rot="10800000">
                <a:off x="861945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5"/>
              <p:cNvSpPr/>
              <p:nvPr/>
            </p:nvSpPr>
            <p:spPr>
              <a:xfrm flipH="1" rot="10800000">
                <a:off x="887000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5"/>
              <p:cNvSpPr/>
              <p:nvPr/>
            </p:nvSpPr>
            <p:spPr>
              <a:xfrm flipH="1" rot="10800000">
                <a:off x="861945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5"/>
              <p:cNvSpPr/>
              <p:nvPr/>
            </p:nvSpPr>
            <p:spPr>
              <a:xfrm flipH="1" rot="10800000">
                <a:off x="887000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55"/>
              <p:cNvSpPr/>
              <p:nvPr/>
            </p:nvSpPr>
            <p:spPr>
              <a:xfrm flipH="1" rot="10800000">
                <a:off x="861945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55"/>
              <p:cNvSpPr/>
              <p:nvPr/>
            </p:nvSpPr>
            <p:spPr>
              <a:xfrm flipH="1" rot="10800000">
                <a:off x="887000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5"/>
              <p:cNvSpPr/>
              <p:nvPr/>
            </p:nvSpPr>
            <p:spPr>
              <a:xfrm flipH="1" rot="10800000">
                <a:off x="861945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5"/>
              <p:cNvSpPr/>
              <p:nvPr/>
            </p:nvSpPr>
            <p:spPr>
              <a:xfrm flipH="1" rot="10800000">
                <a:off x="887000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5"/>
              <p:cNvSpPr/>
              <p:nvPr/>
            </p:nvSpPr>
            <p:spPr>
              <a:xfrm flipH="1" rot="10800000">
                <a:off x="861945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5"/>
              <p:cNvSpPr/>
              <p:nvPr/>
            </p:nvSpPr>
            <p:spPr>
              <a:xfrm flipH="1" rot="10800000">
                <a:off x="887000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1" name="Google Shape;421;p55"/>
            <p:cNvSpPr/>
            <p:nvPr/>
          </p:nvSpPr>
          <p:spPr>
            <a:xfrm flipH="1" rot="10800000">
              <a:off x="861935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5"/>
            <p:cNvSpPr/>
            <p:nvPr/>
          </p:nvSpPr>
          <p:spPr>
            <a:xfrm flipH="1" rot="10800000">
              <a:off x="886990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5"/>
            <p:cNvSpPr/>
            <p:nvPr/>
          </p:nvSpPr>
          <p:spPr>
            <a:xfrm flipH="1" rot="10800000">
              <a:off x="861935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5"/>
            <p:cNvSpPr/>
            <p:nvPr/>
          </p:nvSpPr>
          <p:spPr>
            <a:xfrm flipH="1" rot="10800000">
              <a:off x="886990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5"/>
            <p:cNvSpPr/>
            <p:nvPr/>
          </p:nvSpPr>
          <p:spPr>
            <a:xfrm flipH="1" rot="8100000">
              <a:off x="8595935" y="24378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5"/>
            <p:cNvSpPr/>
            <p:nvPr/>
          </p:nvSpPr>
          <p:spPr>
            <a:xfrm flipH="1">
              <a:off x="-2443375" y="3401400"/>
              <a:ext cx="3004200" cy="300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56"/>
          <p:cNvGrpSpPr/>
          <p:nvPr/>
        </p:nvGrpSpPr>
        <p:grpSpPr>
          <a:xfrm>
            <a:off x="-1760925" y="0"/>
            <a:ext cx="10822950" cy="5021350"/>
            <a:chOff x="-1760925" y="0"/>
            <a:chExt cx="10822950" cy="5021350"/>
          </a:xfrm>
        </p:grpSpPr>
        <p:sp>
          <p:nvSpPr>
            <p:cNvPr id="429" name="Google Shape;429;p56"/>
            <p:cNvSpPr/>
            <p:nvPr/>
          </p:nvSpPr>
          <p:spPr>
            <a:xfrm flipH="1">
              <a:off x="-1760925" y="0"/>
              <a:ext cx="2397900" cy="239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6"/>
            <p:cNvSpPr/>
            <p:nvPr/>
          </p:nvSpPr>
          <p:spPr>
            <a:xfrm flipH="1" rot="10800000">
              <a:off x="0" y="4732750"/>
              <a:ext cx="35763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6"/>
            <p:cNvSpPr/>
            <p:nvPr/>
          </p:nvSpPr>
          <p:spPr>
            <a:xfrm flipH="1" rot="8100000">
              <a:off x="8595985" y="359453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6"/>
            <p:cNvSpPr/>
            <p:nvPr/>
          </p:nvSpPr>
          <p:spPr>
            <a:xfrm flipH="1" rot="10800000">
              <a:off x="185450" y="29818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6"/>
            <p:cNvSpPr/>
            <p:nvPr/>
          </p:nvSpPr>
          <p:spPr>
            <a:xfrm flipH="1" rot="10800000">
              <a:off x="436000" y="29818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6"/>
            <p:cNvSpPr/>
            <p:nvPr/>
          </p:nvSpPr>
          <p:spPr>
            <a:xfrm flipH="1" rot="10800000">
              <a:off x="185450" y="2707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6"/>
            <p:cNvSpPr/>
            <p:nvPr/>
          </p:nvSpPr>
          <p:spPr>
            <a:xfrm flipH="1" rot="10800000">
              <a:off x="436000" y="2707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6"/>
            <p:cNvSpPr/>
            <p:nvPr/>
          </p:nvSpPr>
          <p:spPr>
            <a:xfrm flipH="1" rot="10800000">
              <a:off x="185450" y="2433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6"/>
            <p:cNvSpPr/>
            <p:nvPr/>
          </p:nvSpPr>
          <p:spPr>
            <a:xfrm flipH="1" rot="10800000">
              <a:off x="436000" y="2433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6"/>
            <p:cNvSpPr/>
            <p:nvPr/>
          </p:nvSpPr>
          <p:spPr>
            <a:xfrm flipH="1" rot="10800000">
              <a:off x="8619500" y="5490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6"/>
            <p:cNvSpPr/>
            <p:nvPr/>
          </p:nvSpPr>
          <p:spPr>
            <a:xfrm flipH="1" rot="10800000">
              <a:off x="8870050" y="5490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6"/>
            <p:cNvSpPr/>
            <p:nvPr/>
          </p:nvSpPr>
          <p:spPr>
            <a:xfrm flipH="1" rot="10800000">
              <a:off x="8619500" y="2746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6"/>
            <p:cNvSpPr/>
            <p:nvPr/>
          </p:nvSpPr>
          <p:spPr>
            <a:xfrm flipH="1" rot="10800000">
              <a:off x="8870050" y="2746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6"/>
            <p:cNvSpPr/>
            <p:nvPr/>
          </p:nvSpPr>
          <p:spPr>
            <a:xfrm flipH="1" rot="8100000">
              <a:off x="8595985" y="4137960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/>
          <p:nvPr/>
        </p:nvSpPr>
        <p:spPr>
          <a:xfrm>
            <a:off x="-1256025" y="3679050"/>
            <a:ext cx="4721100" cy="472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5"/>
          <p:cNvSpPr txBox="1"/>
          <p:nvPr>
            <p:ph type="title"/>
          </p:nvPr>
        </p:nvSpPr>
        <p:spPr>
          <a:xfrm>
            <a:off x="713213" y="2208375"/>
            <a:ext cx="4383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5"/>
          <p:cNvSpPr txBox="1"/>
          <p:nvPr>
            <p:ph idx="2" type="title"/>
          </p:nvPr>
        </p:nvSpPr>
        <p:spPr>
          <a:xfrm>
            <a:off x="713213" y="1366575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35"/>
          <p:cNvSpPr/>
          <p:nvPr/>
        </p:nvSpPr>
        <p:spPr>
          <a:xfrm rot="10800000">
            <a:off x="7159200" y="130350"/>
            <a:ext cx="1984800" cy="2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5"/>
          <p:cNvSpPr/>
          <p:nvPr/>
        </p:nvSpPr>
        <p:spPr>
          <a:xfrm rot="-8100000">
            <a:off x="161885" y="425096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/>
          <p:nvPr/>
        </p:nvSpPr>
        <p:spPr>
          <a:xfrm>
            <a:off x="-1280875" y="-806825"/>
            <a:ext cx="1994100" cy="19941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" type="subTitle"/>
          </p:nvPr>
        </p:nvSpPr>
        <p:spPr>
          <a:xfrm>
            <a:off x="4003418" y="1535188"/>
            <a:ext cx="3144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2" type="subTitle"/>
          </p:nvPr>
        </p:nvSpPr>
        <p:spPr>
          <a:xfrm>
            <a:off x="4003425" y="3195676"/>
            <a:ext cx="3144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3" type="subTitle"/>
          </p:nvPr>
        </p:nvSpPr>
        <p:spPr>
          <a:xfrm>
            <a:off x="4003425" y="2950851"/>
            <a:ext cx="3144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36"/>
          <p:cNvSpPr txBox="1"/>
          <p:nvPr>
            <p:ph idx="4" type="subTitle"/>
          </p:nvPr>
        </p:nvSpPr>
        <p:spPr>
          <a:xfrm>
            <a:off x="4003430" y="1290363"/>
            <a:ext cx="3144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36"/>
          <p:cNvSpPr/>
          <p:nvPr/>
        </p:nvSpPr>
        <p:spPr>
          <a:xfrm rot="-8100000">
            <a:off x="8629310" y="413796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6"/>
          <p:cNvSpPr/>
          <p:nvPr/>
        </p:nvSpPr>
        <p:spPr>
          <a:xfrm>
            <a:off x="8583225" y="-910300"/>
            <a:ext cx="1743900" cy="174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36"/>
          <p:cNvGrpSpPr/>
          <p:nvPr/>
        </p:nvGrpSpPr>
        <p:grpSpPr>
          <a:xfrm rot="10800000">
            <a:off x="8652825" y="1039400"/>
            <a:ext cx="339050" cy="1460375"/>
            <a:chOff x="8647800" y="3143625"/>
            <a:chExt cx="339050" cy="1460375"/>
          </a:xfrm>
        </p:grpSpPr>
        <p:sp>
          <p:nvSpPr>
            <p:cNvPr id="78" name="Google Shape;78;p36"/>
            <p:cNvSpPr/>
            <p:nvPr/>
          </p:nvSpPr>
          <p:spPr>
            <a:xfrm>
              <a:off x="864780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6"/>
            <p:cNvSpPr/>
            <p:nvPr/>
          </p:nvSpPr>
          <p:spPr>
            <a:xfrm>
              <a:off x="889835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6"/>
            <p:cNvSpPr/>
            <p:nvPr/>
          </p:nvSpPr>
          <p:spPr>
            <a:xfrm>
              <a:off x="864780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6"/>
            <p:cNvSpPr/>
            <p:nvPr/>
          </p:nvSpPr>
          <p:spPr>
            <a:xfrm>
              <a:off x="889835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6"/>
            <p:cNvSpPr/>
            <p:nvPr/>
          </p:nvSpPr>
          <p:spPr>
            <a:xfrm>
              <a:off x="864780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6"/>
            <p:cNvSpPr/>
            <p:nvPr/>
          </p:nvSpPr>
          <p:spPr>
            <a:xfrm>
              <a:off x="889835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6"/>
            <p:cNvSpPr/>
            <p:nvPr/>
          </p:nvSpPr>
          <p:spPr>
            <a:xfrm>
              <a:off x="864780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6"/>
            <p:cNvSpPr/>
            <p:nvPr/>
          </p:nvSpPr>
          <p:spPr>
            <a:xfrm>
              <a:off x="889835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>
              <a:off x="864780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889835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864780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889835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36"/>
          <p:cNvSpPr/>
          <p:nvPr/>
        </p:nvSpPr>
        <p:spPr>
          <a:xfrm>
            <a:off x="0" y="4723750"/>
            <a:ext cx="1984800" cy="2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6"/>
          <p:cNvSpPr/>
          <p:nvPr/>
        </p:nvSpPr>
        <p:spPr>
          <a:xfrm>
            <a:off x="-2140275" y="-910300"/>
            <a:ext cx="2644800" cy="264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subTitle"/>
          </p:nvPr>
        </p:nvSpPr>
        <p:spPr>
          <a:xfrm>
            <a:off x="796150" y="2752800"/>
            <a:ext cx="2403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2" type="subTitle"/>
          </p:nvPr>
        </p:nvSpPr>
        <p:spPr>
          <a:xfrm>
            <a:off x="3370129" y="2752800"/>
            <a:ext cx="2403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3" type="subTitle"/>
          </p:nvPr>
        </p:nvSpPr>
        <p:spPr>
          <a:xfrm>
            <a:off x="5944108" y="2752800"/>
            <a:ext cx="2403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4" type="subTitle"/>
          </p:nvPr>
        </p:nvSpPr>
        <p:spPr>
          <a:xfrm>
            <a:off x="796150" y="2448875"/>
            <a:ext cx="24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37"/>
          <p:cNvSpPr txBox="1"/>
          <p:nvPr>
            <p:ph idx="5" type="subTitle"/>
          </p:nvPr>
        </p:nvSpPr>
        <p:spPr>
          <a:xfrm>
            <a:off x="3370131" y="2448875"/>
            <a:ext cx="24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37"/>
          <p:cNvSpPr txBox="1"/>
          <p:nvPr>
            <p:ph idx="6" type="subTitle"/>
          </p:nvPr>
        </p:nvSpPr>
        <p:spPr>
          <a:xfrm>
            <a:off x="5944108" y="2448875"/>
            <a:ext cx="24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0" name="Google Shape;100;p37"/>
          <p:cNvGrpSpPr/>
          <p:nvPr/>
        </p:nvGrpSpPr>
        <p:grpSpPr>
          <a:xfrm>
            <a:off x="-2684275" y="130350"/>
            <a:ext cx="11828275" cy="5394075"/>
            <a:chOff x="-2684275" y="130350"/>
            <a:chExt cx="11828275" cy="5394075"/>
          </a:xfrm>
        </p:grpSpPr>
        <p:sp>
          <p:nvSpPr>
            <p:cNvPr id="101" name="Google Shape;101;p37"/>
            <p:cNvSpPr/>
            <p:nvPr/>
          </p:nvSpPr>
          <p:spPr>
            <a:xfrm>
              <a:off x="-2684275" y="2203125"/>
              <a:ext cx="3321300" cy="332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 rot="10800000">
              <a:off x="7159200" y="130350"/>
              <a:ext cx="19848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 rot="-8100000">
              <a:off x="8595935" y="4137960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 rot="10800000">
              <a:off x="887000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 rot="10800000">
              <a:off x="8619450" y="24112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7"/>
            <p:cNvSpPr/>
            <p:nvPr/>
          </p:nvSpPr>
          <p:spPr>
            <a:xfrm rot="10800000">
              <a:off x="887000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7"/>
            <p:cNvSpPr/>
            <p:nvPr/>
          </p:nvSpPr>
          <p:spPr>
            <a:xfrm rot="10800000">
              <a:off x="8619450" y="21369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 rot="10800000">
              <a:off x="887000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 rot="10800000">
              <a:off x="8619450" y="18625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rot="10800000">
              <a:off x="887000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10800000">
              <a:off x="8619450" y="15881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 rot="10800000">
              <a:off x="887000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 rot="10800000">
              <a:off x="8619450" y="13137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 rot="10800000">
              <a:off x="887000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7"/>
            <p:cNvSpPr/>
            <p:nvPr/>
          </p:nvSpPr>
          <p:spPr>
            <a:xfrm rot="10800000">
              <a:off x="8619450" y="10394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 rot="10800000">
              <a:off x="43595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 rot="10800000">
              <a:off x="185400" y="13071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 rot="10800000">
              <a:off x="43595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7"/>
            <p:cNvSpPr/>
            <p:nvPr/>
          </p:nvSpPr>
          <p:spPr>
            <a:xfrm rot="10800000">
              <a:off x="185400" y="10327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subTitle"/>
          </p:nvPr>
        </p:nvSpPr>
        <p:spPr>
          <a:xfrm>
            <a:off x="2762900" y="1846399"/>
            <a:ext cx="26595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subTitle"/>
          </p:nvPr>
        </p:nvSpPr>
        <p:spPr>
          <a:xfrm>
            <a:off x="5573544" y="1846399"/>
            <a:ext cx="26595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3" type="subTitle"/>
          </p:nvPr>
        </p:nvSpPr>
        <p:spPr>
          <a:xfrm>
            <a:off x="2762900" y="3220401"/>
            <a:ext cx="26595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4" type="subTitle"/>
          </p:nvPr>
        </p:nvSpPr>
        <p:spPr>
          <a:xfrm>
            <a:off x="5573544" y="3220401"/>
            <a:ext cx="26595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5" type="subTitle"/>
          </p:nvPr>
        </p:nvSpPr>
        <p:spPr>
          <a:xfrm>
            <a:off x="2762901" y="1531350"/>
            <a:ext cx="265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38"/>
          <p:cNvSpPr txBox="1"/>
          <p:nvPr>
            <p:ph idx="6" type="subTitle"/>
          </p:nvPr>
        </p:nvSpPr>
        <p:spPr>
          <a:xfrm>
            <a:off x="2762901" y="2915298"/>
            <a:ext cx="265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38"/>
          <p:cNvSpPr txBox="1"/>
          <p:nvPr>
            <p:ph idx="7" type="subTitle"/>
          </p:nvPr>
        </p:nvSpPr>
        <p:spPr>
          <a:xfrm>
            <a:off x="5573517" y="1531350"/>
            <a:ext cx="265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38"/>
          <p:cNvSpPr txBox="1"/>
          <p:nvPr>
            <p:ph idx="8" type="subTitle"/>
          </p:nvPr>
        </p:nvSpPr>
        <p:spPr>
          <a:xfrm>
            <a:off x="5573517" y="2915298"/>
            <a:ext cx="265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38"/>
          <p:cNvSpPr/>
          <p:nvPr/>
        </p:nvSpPr>
        <p:spPr>
          <a:xfrm>
            <a:off x="8506975" y="983600"/>
            <a:ext cx="2397900" cy="239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8"/>
          <p:cNvSpPr/>
          <p:nvPr/>
        </p:nvSpPr>
        <p:spPr>
          <a:xfrm rot="10800000">
            <a:off x="-50" y="4732750"/>
            <a:ext cx="4763400" cy="2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/>
          <p:nvPr/>
        </p:nvSpPr>
        <p:spPr>
          <a:xfrm rot="-8100000">
            <a:off x="161885" y="3594535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8"/>
          <p:cNvSpPr/>
          <p:nvPr/>
        </p:nvSpPr>
        <p:spPr>
          <a:xfrm rot="10800000">
            <a:off x="8870000" y="16465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8"/>
          <p:cNvSpPr/>
          <p:nvPr/>
        </p:nvSpPr>
        <p:spPr>
          <a:xfrm rot="10800000">
            <a:off x="8619450" y="16465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8"/>
          <p:cNvSpPr/>
          <p:nvPr/>
        </p:nvSpPr>
        <p:spPr>
          <a:xfrm rot="10800000">
            <a:off x="8870000" y="13721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8"/>
          <p:cNvSpPr/>
          <p:nvPr/>
        </p:nvSpPr>
        <p:spPr>
          <a:xfrm rot="10800000">
            <a:off x="8619450" y="13721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8"/>
          <p:cNvSpPr/>
          <p:nvPr/>
        </p:nvSpPr>
        <p:spPr>
          <a:xfrm rot="10800000">
            <a:off x="8870000" y="109777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8"/>
          <p:cNvSpPr/>
          <p:nvPr/>
        </p:nvSpPr>
        <p:spPr>
          <a:xfrm rot="10800000">
            <a:off x="8619450" y="109777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8"/>
          <p:cNvSpPr/>
          <p:nvPr/>
        </p:nvSpPr>
        <p:spPr>
          <a:xfrm rot="10800000">
            <a:off x="8870000" y="82340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8"/>
          <p:cNvSpPr/>
          <p:nvPr/>
        </p:nvSpPr>
        <p:spPr>
          <a:xfrm rot="10800000">
            <a:off x="8619450" y="82340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8"/>
          <p:cNvSpPr/>
          <p:nvPr/>
        </p:nvSpPr>
        <p:spPr>
          <a:xfrm rot="10800000">
            <a:off x="8870000" y="5490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8"/>
          <p:cNvSpPr/>
          <p:nvPr/>
        </p:nvSpPr>
        <p:spPr>
          <a:xfrm rot="10800000">
            <a:off x="8619450" y="549025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8"/>
          <p:cNvSpPr/>
          <p:nvPr/>
        </p:nvSpPr>
        <p:spPr>
          <a:xfrm rot="10800000">
            <a:off x="8870000" y="2746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8"/>
          <p:cNvSpPr/>
          <p:nvPr/>
        </p:nvSpPr>
        <p:spPr>
          <a:xfrm rot="10800000">
            <a:off x="8619450" y="274650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8"/>
          <p:cNvSpPr/>
          <p:nvPr/>
        </p:nvSpPr>
        <p:spPr>
          <a:xfrm rot="10800000">
            <a:off x="435950" y="549037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8"/>
          <p:cNvSpPr/>
          <p:nvPr/>
        </p:nvSpPr>
        <p:spPr>
          <a:xfrm rot="10800000">
            <a:off x="185400" y="549037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8"/>
          <p:cNvSpPr/>
          <p:nvPr/>
        </p:nvSpPr>
        <p:spPr>
          <a:xfrm rot="10800000">
            <a:off x="435950" y="274662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8"/>
          <p:cNvSpPr/>
          <p:nvPr/>
        </p:nvSpPr>
        <p:spPr>
          <a:xfrm rot="10800000">
            <a:off x="185400" y="274662"/>
            <a:ext cx="88500" cy="8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/>
          <p:nvPr/>
        </p:nvSpPr>
        <p:spPr>
          <a:xfrm rot="-8100000">
            <a:off x="161885" y="413796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" type="subTitle"/>
          </p:nvPr>
        </p:nvSpPr>
        <p:spPr>
          <a:xfrm>
            <a:off x="830300" y="1809596"/>
            <a:ext cx="2400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2" type="subTitle"/>
          </p:nvPr>
        </p:nvSpPr>
        <p:spPr>
          <a:xfrm>
            <a:off x="3376924" y="1809602"/>
            <a:ext cx="2400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3" type="subTitle"/>
          </p:nvPr>
        </p:nvSpPr>
        <p:spPr>
          <a:xfrm>
            <a:off x="830300" y="3153275"/>
            <a:ext cx="24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4" type="subTitle"/>
          </p:nvPr>
        </p:nvSpPr>
        <p:spPr>
          <a:xfrm>
            <a:off x="3376923" y="3153275"/>
            <a:ext cx="24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5" type="subTitle"/>
          </p:nvPr>
        </p:nvSpPr>
        <p:spPr>
          <a:xfrm>
            <a:off x="5923548" y="1809602"/>
            <a:ext cx="2400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6" type="subTitle"/>
          </p:nvPr>
        </p:nvSpPr>
        <p:spPr>
          <a:xfrm>
            <a:off x="5923546" y="3153275"/>
            <a:ext cx="24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7" type="subTitle"/>
          </p:nvPr>
        </p:nvSpPr>
        <p:spPr>
          <a:xfrm>
            <a:off x="839730" y="1490700"/>
            <a:ext cx="239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39"/>
          <p:cNvSpPr txBox="1"/>
          <p:nvPr>
            <p:ph idx="8" type="subTitle"/>
          </p:nvPr>
        </p:nvSpPr>
        <p:spPr>
          <a:xfrm>
            <a:off x="3383995" y="1490706"/>
            <a:ext cx="239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39"/>
          <p:cNvSpPr txBox="1"/>
          <p:nvPr>
            <p:ph idx="9" type="subTitle"/>
          </p:nvPr>
        </p:nvSpPr>
        <p:spPr>
          <a:xfrm>
            <a:off x="5928260" y="1490706"/>
            <a:ext cx="239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39"/>
          <p:cNvSpPr txBox="1"/>
          <p:nvPr>
            <p:ph idx="13" type="subTitle"/>
          </p:nvPr>
        </p:nvSpPr>
        <p:spPr>
          <a:xfrm>
            <a:off x="830300" y="2845800"/>
            <a:ext cx="240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39"/>
          <p:cNvSpPr txBox="1"/>
          <p:nvPr>
            <p:ph idx="14" type="subTitle"/>
          </p:nvPr>
        </p:nvSpPr>
        <p:spPr>
          <a:xfrm>
            <a:off x="3384094" y="2845800"/>
            <a:ext cx="239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15" type="subTitle"/>
          </p:nvPr>
        </p:nvSpPr>
        <p:spPr>
          <a:xfrm>
            <a:off x="5928262" y="2845800"/>
            <a:ext cx="239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4" name="Google Shape;164;p39"/>
          <p:cNvGrpSpPr/>
          <p:nvPr/>
        </p:nvGrpSpPr>
        <p:grpSpPr>
          <a:xfrm>
            <a:off x="-2443375" y="-1644500"/>
            <a:ext cx="11587475" cy="8050100"/>
            <a:chOff x="-2443375" y="-1644500"/>
            <a:chExt cx="11587475" cy="8050100"/>
          </a:xfrm>
        </p:grpSpPr>
        <p:sp>
          <p:nvSpPr>
            <p:cNvPr id="165" name="Google Shape;165;p39"/>
            <p:cNvSpPr/>
            <p:nvPr/>
          </p:nvSpPr>
          <p:spPr>
            <a:xfrm flipH="1">
              <a:off x="713225" y="-1644500"/>
              <a:ext cx="2107800" cy="210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9"/>
            <p:cNvSpPr/>
            <p:nvPr/>
          </p:nvSpPr>
          <p:spPr>
            <a:xfrm flipH="1" rot="10800000">
              <a:off x="6508900" y="4732750"/>
              <a:ext cx="26352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39"/>
            <p:cNvGrpSpPr/>
            <p:nvPr/>
          </p:nvGrpSpPr>
          <p:grpSpPr>
            <a:xfrm>
              <a:off x="185500" y="274650"/>
              <a:ext cx="339050" cy="1460375"/>
              <a:chOff x="8619450" y="274650"/>
              <a:chExt cx="339050" cy="1460375"/>
            </a:xfrm>
          </p:grpSpPr>
          <p:sp>
            <p:nvSpPr>
              <p:cNvPr id="168" name="Google Shape;168;p39"/>
              <p:cNvSpPr/>
              <p:nvPr/>
            </p:nvSpPr>
            <p:spPr>
              <a:xfrm flipH="1" rot="10800000">
                <a:off x="861945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9"/>
              <p:cNvSpPr/>
              <p:nvPr/>
            </p:nvSpPr>
            <p:spPr>
              <a:xfrm flipH="1" rot="10800000">
                <a:off x="8870000" y="16465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9"/>
              <p:cNvSpPr/>
              <p:nvPr/>
            </p:nvSpPr>
            <p:spPr>
              <a:xfrm flipH="1" rot="10800000">
                <a:off x="861945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9"/>
              <p:cNvSpPr/>
              <p:nvPr/>
            </p:nvSpPr>
            <p:spPr>
              <a:xfrm flipH="1" rot="10800000">
                <a:off x="8870000" y="13721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9"/>
              <p:cNvSpPr/>
              <p:nvPr/>
            </p:nvSpPr>
            <p:spPr>
              <a:xfrm flipH="1" rot="10800000">
                <a:off x="861945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9"/>
              <p:cNvSpPr/>
              <p:nvPr/>
            </p:nvSpPr>
            <p:spPr>
              <a:xfrm flipH="1" rot="10800000">
                <a:off x="8870000" y="109777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9"/>
              <p:cNvSpPr/>
              <p:nvPr/>
            </p:nvSpPr>
            <p:spPr>
              <a:xfrm flipH="1" rot="10800000">
                <a:off x="861945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9"/>
              <p:cNvSpPr/>
              <p:nvPr/>
            </p:nvSpPr>
            <p:spPr>
              <a:xfrm flipH="1" rot="10800000">
                <a:off x="8870000" y="82340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9"/>
              <p:cNvSpPr/>
              <p:nvPr/>
            </p:nvSpPr>
            <p:spPr>
              <a:xfrm flipH="1" rot="10800000">
                <a:off x="861945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9"/>
              <p:cNvSpPr/>
              <p:nvPr/>
            </p:nvSpPr>
            <p:spPr>
              <a:xfrm flipH="1" rot="10800000">
                <a:off x="8870000" y="549025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9"/>
              <p:cNvSpPr/>
              <p:nvPr/>
            </p:nvSpPr>
            <p:spPr>
              <a:xfrm flipH="1" rot="10800000">
                <a:off x="861945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9"/>
              <p:cNvSpPr/>
              <p:nvPr/>
            </p:nvSpPr>
            <p:spPr>
              <a:xfrm flipH="1" rot="10800000">
                <a:off x="8870000" y="274650"/>
                <a:ext cx="88500" cy="8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" name="Google Shape;180;p39"/>
            <p:cNvSpPr/>
            <p:nvPr/>
          </p:nvSpPr>
          <p:spPr>
            <a:xfrm flipH="1" rot="10800000">
              <a:off x="861935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9"/>
            <p:cNvSpPr/>
            <p:nvPr/>
          </p:nvSpPr>
          <p:spPr>
            <a:xfrm flipH="1" rot="10800000">
              <a:off x="8869900" y="40475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9"/>
            <p:cNvSpPr/>
            <p:nvPr/>
          </p:nvSpPr>
          <p:spPr>
            <a:xfrm flipH="1" rot="10800000">
              <a:off x="861935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9"/>
            <p:cNvSpPr/>
            <p:nvPr/>
          </p:nvSpPr>
          <p:spPr>
            <a:xfrm flipH="1" rot="10800000">
              <a:off x="8869900" y="37731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9"/>
            <p:cNvSpPr/>
            <p:nvPr/>
          </p:nvSpPr>
          <p:spPr>
            <a:xfrm flipH="1" rot="8100000">
              <a:off x="8595935" y="24378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9"/>
            <p:cNvSpPr/>
            <p:nvPr/>
          </p:nvSpPr>
          <p:spPr>
            <a:xfrm flipH="1">
              <a:off x="-2443375" y="3401400"/>
              <a:ext cx="3004200" cy="300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type="title"/>
          </p:nvPr>
        </p:nvSpPr>
        <p:spPr>
          <a:xfrm>
            <a:off x="713223" y="3302054"/>
            <a:ext cx="29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40"/>
          <p:cNvSpPr txBox="1"/>
          <p:nvPr>
            <p:ph idx="1" type="subTitle"/>
          </p:nvPr>
        </p:nvSpPr>
        <p:spPr>
          <a:xfrm>
            <a:off x="713223" y="3935301"/>
            <a:ext cx="2941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" name="Google Shape;189;p40"/>
          <p:cNvSpPr txBox="1"/>
          <p:nvPr>
            <p:ph idx="2" type="title"/>
          </p:nvPr>
        </p:nvSpPr>
        <p:spPr>
          <a:xfrm>
            <a:off x="713234" y="842525"/>
            <a:ext cx="29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40"/>
          <p:cNvSpPr txBox="1"/>
          <p:nvPr>
            <p:ph idx="3" type="subTitle"/>
          </p:nvPr>
        </p:nvSpPr>
        <p:spPr>
          <a:xfrm>
            <a:off x="713234" y="1466585"/>
            <a:ext cx="2941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1" name="Google Shape;191;p40"/>
          <p:cNvSpPr txBox="1"/>
          <p:nvPr>
            <p:ph idx="4" type="title"/>
          </p:nvPr>
        </p:nvSpPr>
        <p:spPr>
          <a:xfrm>
            <a:off x="713223" y="2067695"/>
            <a:ext cx="29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40"/>
          <p:cNvSpPr txBox="1"/>
          <p:nvPr>
            <p:ph idx="5" type="subTitle"/>
          </p:nvPr>
        </p:nvSpPr>
        <p:spPr>
          <a:xfrm>
            <a:off x="713223" y="2700942"/>
            <a:ext cx="2941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93" name="Google Shape;193;p40"/>
          <p:cNvGrpSpPr/>
          <p:nvPr/>
        </p:nvGrpSpPr>
        <p:grpSpPr>
          <a:xfrm>
            <a:off x="-1760925" y="0"/>
            <a:ext cx="10822950" cy="5021350"/>
            <a:chOff x="-1760925" y="0"/>
            <a:chExt cx="10822950" cy="5021350"/>
          </a:xfrm>
        </p:grpSpPr>
        <p:sp>
          <p:nvSpPr>
            <p:cNvPr id="194" name="Google Shape;194;p40"/>
            <p:cNvSpPr/>
            <p:nvPr/>
          </p:nvSpPr>
          <p:spPr>
            <a:xfrm flipH="1">
              <a:off x="-1760925" y="0"/>
              <a:ext cx="2397900" cy="239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0"/>
            <p:cNvSpPr/>
            <p:nvPr/>
          </p:nvSpPr>
          <p:spPr>
            <a:xfrm flipH="1" rot="10800000">
              <a:off x="0" y="4732750"/>
              <a:ext cx="35763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0"/>
            <p:cNvSpPr/>
            <p:nvPr/>
          </p:nvSpPr>
          <p:spPr>
            <a:xfrm flipH="1" rot="8100000">
              <a:off x="8595985" y="3594535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0"/>
            <p:cNvSpPr/>
            <p:nvPr/>
          </p:nvSpPr>
          <p:spPr>
            <a:xfrm flipH="1" rot="10800000">
              <a:off x="185450" y="29818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0"/>
            <p:cNvSpPr/>
            <p:nvPr/>
          </p:nvSpPr>
          <p:spPr>
            <a:xfrm flipH="1" rot="10800000">
              <a:off x="436000" y="29818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 flipH="1" rot="10800000">
              <a:off x="185450" y="2707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0"/>
            <p:cNvSpPr/>
            <p:nvPr/>
          </p:nvSpPr>
          <p:spPr>
            <a:xfrm flipH="1" rot="10800000">
              <a:off x="436000" y="2707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0"/>
            <p:cNvSpPr/>
            <p:nvPr/>
          </p:nvSpPr>
          <p:spPr>
            <a:xfrm flipH="1" rot="10800000">
              <a:off x="185450" y="2433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 flipH="1" rot="10800000">
              <a:off x="436000" y="2433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 flipH="1" rot="10800000">
              <a:off x="8619500" y="5490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0"/>
            <p:cNvSpPr/>
            <p:nvPr/>
          </p:nvSpPr>
          <p:spPr>
            <a:xfrm flipH="1" rot="10800000">
              <a:off x="8870050" y="549037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0"/>
            <p:cNvSpPr/>
            <p:nvPr/>
          </p:nvSpPr>
          <p:spPr>
            <a:xfrm flipH="1" rot="10800000">
              <a:off x="8619500" y="2746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0"/>
            <p:cNvSpPr/>
            <p:nvPr/>
          </p:nvSpPr>
          <p:spPr>
            <a:xfrm flipH="1" rot="10800000">
              <a:off x="8870050" y="2746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0"/>
            <p:cNvSpPr/>
            <p:nvPr/>
          </p:nvSpPr>
          <p:spPr>
            <a:xfrm flipH="1" rot="8100000">
              <a:off x="8595985" y="4137960"/>
              <a:ext cx="386080" cy="386080"/>
            </a:xfrm>
            <a:prstGeom prst="plus">
              <a:avLst>
                <a:gd fmla="val 3985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hasCustomPrompt="1" type="title"/>
          </p:nvPr>
        </p:nvSpPr>
        <p:spPr>
          <a:xfrm>
            <a:off x="713225" y="1851225"/>
            <a:ext cx="5115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0" name="Google Shape;210;p41"/>
          <p:cNvSpPr txBox="1"/>
          <p:nvPr>
            <p:ph idx="1" type="subTitle"/>
          </p:nvPr>
        </p:nvSpPr>
        <p:spPr>
          <a:xfrm>
            <a:off x="713225" y="2795175"/>
            <a:ext cx="51156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1" name="Google Shape;211;p41"/>
          <p:cNvGrpSpPr/>
          <p:nvPr/>
        </p:nvGrpSpPr>
        <p:grpSpPr>
          <a:xfrm>
            <a:off x="8619500" y="4099075"/>
            <a:ext cx="339050" cy="362875"/>
            <a:chOff x="8619500" y="4099075"/>
            <a:chExt cx="339050" cy="362875"/>
          </a:xfrm>
        </p:grpSpPr>
        <p:sp>
          <p:nvSpPr>
            <p:cNvPr id="212" name="Google Shape;212;p41"/>
            <p:cNvSpPr/>
            <p:nvPr/>
          </p:nvSpPr>
          <p:spPr>
            <a:xfrm flipH="1" rot="10800000">
              <a:off x="8619500" y="4373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1"/>
            <p:cNvSpPr/>
            <p:nvPr/>
          </p:nvSpPr>
          <p:spPr>
            <a:xfrm flipH="1" rot="10800000">
              <a:off x="8870050" y="43734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1"/>
            <p:cNvSpPr/>
            <p:nvPr/>
          </p:nvSpPr>
          <p:spPr>
            <a:xfrm flipH="1" rot="10800000">
              <a:off x="8619500" y="4099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1"/>
            <p:cNvSpPr/>
            <p:nvPr/>
          </p:nvSpPr>
          <p:spPr>
            <a:xfrm flipH="1" rot="10800000">
              <a:off x="8870050" y="40990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41"/>
          <p:cNvSpPr/>
          <p:nvPr/>
        </p:nvSpPr>
        <p:spPr>
          <a:xfrm rot="-8100000">
            <a:off x="161885" y="524985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1"/>
          <p:cNvSpPr/>
          <p:nvPr/>
        </p:nvSpPr>
        <p:spPr>
          <a:xfrm rot="-8100000">
            <a:off x="161885" y="106841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1"/>
          <p:cNvSpPr/>
          <p:nvPr/>
        </p:nvSpPr>
        <p:spPr>
          <a:xfrm rot="10800000">
            <a:off x="-50" y="4562900"/>
            <a:ext cx="6083400" cy="2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1"/>
          <p:cNvSpPr/>
          <p:nvPr/>
        </p:nvSpPr>
        <p:spPr>
          <a:xfrm flipH="1">
            <a:off x="6111850" y="-1378775"/>
            <a:ext cx="3944100" cy="394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b="0" i="0" sz="1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"/>
          <p:cNvSpPr txBox="1"/>
          <p:nvPr>
            <p:ph type="ctrTitle"/>
          </p:nvPr>
        </p:nvSpPr>
        <p:spPr>
          <a:xfrm>
            <a:off x="3326631" y="917074"/>
            <a:ext cx="59013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GASWAY,</a:t>
            </a:r>
            <a:br>
              <a:rPr lang="en"/>
            </a:br>
            <a:r>
              <a:rPr lang="en" sz="3600">
                <a:solidFill>
                  <a:srgbClr val="3D85C6"/>
                </a:solidFill>
              </a:rPr>
              <a:t>Nuevo, rápido y eficiente.</a:t>
            </a:r>
            <a:br>
              <a:rPr lang="en"/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448" name="Google Shape;448;p1"/>
          <p:cNvSpPr/>
          <p:nvPr/>
        </p:nvSpPr>
        <p:spPr>
          <a:xfrm>
            <a:off x="-984925" y="2473075"/>
            <a:ext cx="3321300" cy="33213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/>
          <p:cNvSpPr/>
          <p:nvPr/>
        </p:nvSpPr>
        <p:spPr>
          <a:xfrm flipH="1" rot="-560780">
            <a:off x="1596684" y="2636851"/>
            <a:ext cx="901467" cy="271505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¡Solicita ya!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963675" y="90575"/>
            <a:ext cx="6180300" cy="346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451" name="Google Shape;451;p1"/>
          <p:cNvGrpSpPr/>
          <p:nvPr/>
        </p:nvGrpSpPr>
        <p:grpSpPr>
          <a:xfrm>
            <a:off x="967742" y="834390"/>
            <a:ext cx="2032075" cy="4603832"/>
            <a:chOff x="967742" y="834390"/>
            <a:chExt cx="2032075" cy="4603832"/>
          </a:xfrm>
        </p:grpSpPr>
        <p:sp>
          <p:nvSpPr>
            <p:cNvPr id="452" name="Google Shape;452;p1"/>
            <p:cNvSpPr/>
            <p:nvPr/>
          </p:nvSpPr>
          <p:spPr>
            <a:xfrm>
              <a:off x="1312035" y="3350197"/>
              <a:ext cx="1443387" cy="2088025"/>
            </a:xfrm>
            <a:custGeom>
              <a:rect b="b" l="l" r="r" t="t"/>
              <a:pathLst>
                <a:path extrusionOk="0" h="28886" w="19968">
                  <a:moveTo>
                    <a:pt x="19967" y="1"/>
                  </a:moveTo>
                  <a:lnTo>
                    <a:pt x="0" y="3478"/>
                  </a:lnTo>
                  <a:cubicBezTo>
                    <a:pt x="0" y="3478"/>
                    <a:pt x="1822" y="11407"/>
                    <a:pt x="2334" y="14336"/>
                  </a:cubicBezTo>
                  <a:cubicBezTo>
                    <a:pt x="2501" y="15324"/>
                    <a:pt x="1762" y="23349"/>
                    <a:pt x="1310" y="28885"/>
                  </a:cubicBezTo>
                  <a:lnTo>
                    <a:pt x="16205" y="28885"/>
                  </a:lnTo>
                  <a:lnTo>
                    <a:pt x="15800" y="12312"/>
                  </a:lnTo>
                  <a:cubicBezTo>
                    <a:pt x="15621" y="10740"/>
                    <a:pt x="19967" y="1"/>
                    <a:pt x="19967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984150" y="834390"/>
              <a:ext cx="1921841" cy="2855185"/>
            </a:xfrm>
            <a:custGeom>
              <a:rect b="b" l="l" r="r" t="t"/>
              <a:pathLst>
                <a:path extrusionOk="0" h="39499" w="26587">
                  <a:moveTo>
                    <a:pt x="17982" y="1"/>
                  </a:moveTo>
                  <a:cubicBezTo>
                    <a:pt x="17789" y="1"/>
                    <a:pt x="17593" y="17"/>
                    <a:pt x="17395" y="51"/>
                  </a:cubicBezTo>
                  <a:lnTo>
                    <a:pt x="2941" y="2503"/>
                  </a:lnTo>
                  <a:cubicBezTo>
                    <a:pt x="1203" y="2801"/>
                    <a:pt x="0" y="4325"/>
                    <a:pt x="274" y="5920"/>
                  </a:cubicBezTo>
                  <a:lnTo>
                    <a:pt x="5560" y="37103"/>
                  </a:lnTo>
                  <a:cubicBezTo>
                    <a:pt x="5803" y="38516"/>
                    <a:pt x="7110" y="39499"/>
                    <a:pt x="8613" y="39499"/>
                  </a:cubicBezTo>
                  <a:cubicBezTo>
                    <a:pt x="8807" y="39499"/>
                    <a:pt x="9005" y="39482"/>
                    <a:pt x="9204" y="39448"/>
                  </a:cubicBezTo>
                  <a:lnTo>
                    <a:pt x="23658" y="36996"/>
                  </a:lnTo>
                  <a:cubicBezTo>
                    <a:pt x="25396" y="36710"/>
                    <a:pt x="26587" y="35174"/>
                    <a:pt x="26325" y="33591"/>
                  </a:cubicBezTo>
                  <a:lnTo>
                    <a:pt x="21027" y="2396"/>
                  </a:lnTo>
                  <a:cubicBezTo>
                    <a:pt x="20794" y="993"/>
                    <a:pt x="19486" y="1"/>
                    <a:pt x="17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1043496" y="889905"/>
              <a:ext cx="1798812" cy="2745023"/>
            </a:xfrm>
            <a:custGeom>
              <a:rect b="b" l="l" r="r" t="t"/>
              <a:pathLst>
                <a:path extrusionOk="0" h="37975" w="24885">
                  <a:moveTo>
                    <a:pt x="16659" y="0"/>
                  </a:moveTo>
                  <a:cubicBezTo>
                    <a:pt x="16486" y="0"/>
                    <a:pt x="16310" y="15"/>
                    <a:pt x="16134" y="45"/>
                  </a:cubicBezTo>
                  <a:lnTo>
                    <a:pt x="2715" y="2331"/>
                  </a:lnTo>
                  <a:cubicBezTo>
                    <a:pt x="1096" y="2605"/>
                    <a:pt x="1" y="4069"/>
                    <a:pt x="263" y="5593"/>
                  </a:cubicBezTo>
                  <a:lnTo>
                    <a:pt x="5358" y="35656"/>
                  </a:lnTo>
                  <a:cubicBezTo>
                    <a:pt x="5592" y="37014"/>
                    <a:pt x="6827" y="37975"/>
                    <a:pt x="8230" y="37975"/>
                  </a:cubicBezTo>
                  <a:cubicBezTo>
                    <a:pt x="8402" y="37975"/>
                    <a:pt x="8576" y="37960"/>
                    <a:pt x="8752" y="37930"/>
                  </a:cubicBezTo>
                  <a:lnTo>
                    <a:pt x="22170" y="35656"/>
                  </a:lnTo>
                  <a:cubicBezTo>
                    <a:pt x="23789" y="35382"/>
                    <a:pt x="24885" y="33918"/>
                    <a:pt x="24635" y="32382"/>
                  </a:cubicBezTo>
                  <a:lnTo>
                    <a:pt x="19527" y="2331"/>
                  </a:lnTo>
                  <a:cubicBezTo>
                    <a:pt x="19304" y="962"/>
                    <a:pt x="18070" y="0"/>
                    <a:pt x="16659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1157996" y="1177094"/>
              <a:ext cx="1555212" cy="2106891"/>
            </a:xfrm>
            <a:custGeom>
              <a:rect b="b" l="l" r="r" t="t"/>
              <a:pathLst>
                <a:path extrusionOk="0" h="29147" w="21515">
                  <a:moveTo>
                    <a:pt x="16441" y="1"/>
                  </a:moveTo>
                  <a:cubicBezTo>
                    <a:pt x="16394" y="1"/>
                    <a:pt x="16347" y="5"/>
                    <a:pt x="16300" y="13"/>
                  </a:cubicBezTo>
                  <a:lnTo>
                    <a:pt x="703" y="2656"/>
                  </a:lnTo>
                  <a:cubicBezTo>
                    <a:pt x="286" y="2727"/>
                    <a:pt x="0" y="3108"/>
                    <a:pt x="60" y="3501"/>
                  </a:cubicBezTo>
                  <a:lnTo>
                    <a:pt x="4310" y="28540"/>
                  </a:lnTo>
                  <a:cubicBezTo>
                    <a:pt x="4374" y="28900"/>
                    <a:pt x="4692" y="29147"/>
                    <a:pt x="5063" y="29147"/>
                  </a:cubicBezTo>
                  <a:cubicBezTo>
                    <a:pt x="5109" y="29147"/>
                    <a:pt x="5156" y="29143"/>
                    <a:pt x="5203" y="29135"/>
                  </a:cubicBezTo>
                  <a:lnTo>
                    <a:pt x="20800" y="26492"/>
                  </a:lnTo>
                  <a:cubicBezTo>
                    <a:pt x="21217" y="26421"/>
                    <a:pt x="21515" y="26040"/>
                    <a:pt x="21443" y="25635"/>
                  </a:cubicBezTo>
                  <a:lnTo>
                    <a:pt x="17193" y="596"/>
                  </a:lnTo>
                  <a:cubicBezTo>
                    <a:pt x="17129" y="247"/>
                    <a:pt x="16812" y="1"/>
                    <a:pt x="16441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1906724" y="3257890"/>
              <a:ext cx="445854" cy="210566"/>
            </a:xfrm>
            <a:custGeom>
              <a:rect b="b" l="l" r="r" t="t"/>
              <a:pathLst>
                <a:path extrusionOk="0" h="2913" w="6168">
                  <a:moveTo>
                    <a:pt x="5141" y="1"/>
                  </a:moveTo>
                  <a:cubicBezTo>
                    <a:pt x="5083" y="1"/>
                    <a:pt x="5025" y="6"/>
                    <a:pt x="4965" y="16"/>
                  </a:cubicBezTo>
                  <a:lnTo>
                    <a:pt x="834" y="718"/>
                  </a:lnTo>
                  <a:cubicBezTo>
                    <a:pt x="346" y="802"/>
                    <a:pt x="1" y="1207"/>
                    <a:pt x="72" y="1623"/>
                  </a:cubicBezTo>
                  <a:lnTo>
                    <a:pt x="179" y="2290"/>
                  </a:lnTo>
                  <a:cubicBezTo>
                    <a:pt x="242" y="2665"/>
                    <a:pt x="605" y="2913"/>
                    <a:pt x="1030" y="2913"/>
                  </a:cubicBezTo>
                  <a:cubicBezTo>
                    <a:pt x="1091" y="2913"/>
                    <a:pt x="1153" y="2908"/>
                    <a:pt x="1215" y="2897"/>
                  </a:cubicBezTo>
                  <a:lnTo>
                    <a:pt x="5335" y="2207"/>
                  </a:lnTo>
                  <a:cubicBezTo>
                    <a:pt x="5823" y="2111"/>
                    <a:pt x="6168" y="1707"/>
                    <a:pt x="6097" y="1290"/>
                  </a:cubicBezTo>
                  <a:lnTo>
                    <a:pt x="5989" y="623"/>
                  </a:lnTo>
                  <a:cubicBezTo>
                    <a:pt x="5927" y="257"/>
                    <a:pt x="5560" y="1"/>
                    <a:pt x="5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1600308" y="1070835"/>
              <a:ext cx="302224" cy="98380"/>
            </a:xfrm>
            <a:custGeom>
              <a:rect b="b" l="l" r="r" t="t"/>
              <a:pathLst>
                <a:path extrusionOk="0" h="1361" w="4181">
                  <a:moveTo>
                    <a:pt x="3749" y="1"/>
                  </a:moveTo>
                  <a:cubicBezTo>
                    <a:pt x="3726" y="1"/>
                    <a:pt x="3703" y="3"/>
                    <a:pt x="3680" y="6"/>
                  </a:cubicBezTo>
                  <a:lnTo>
                    <a:pt x="370" y="566"/>
                  </a:lnTo>
                  <a:cubicBezTo>
                    <a:pt x="156" y="602"/>
                    <a:pt x="1" y="804"/>
                    <a:pt x="37" y="1030"/>
                  </a:cubicBezTo>
                  <a:cubicBezTo>
                    <a:pt x="68" y="1218"/>
                    <a:pt x="237" y="1360"/>
                    <a:pt x="422" y="1360"/>
                  </a:cubicBezTo>
                  <a:cubicBezTo>
                    <a:pt x="448" y="1360"/>
                    <a:pt x="475" y="1358"/>
                    <a:pt x="501" y="1352"/>
                  </a:cubicBezTo>
                  <a:lnTo>
                    <a:pt x="3823" y="792"/>
                  </a:lnTo>
                  <a:cubicBezTo>
                    <a:pt x="4037" y="756"/>
                    <a:pt x="4180" y="554"/>
                    <a:pt x="4144" y="328"/>
                  </a:cubicBezTo>
                  <a:cubicBezTo>
                    <a:pt x="4112" y="136"/>
                    <a:pt x="3946" y="1"/>
                    <a:pt x="3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2548759" y="1240487"/>
              <a:ext cx="184254" cy="313645"/>
            </a:xfrm>
            <a:custGeom>
              <a:rect b="b" l="l" r="r" t="t"/>
              <a:pathLst>
                <a:path extrusionOk="0" h="4339" w="2549">
                  <a:moveTo>
                    <a:pt x="1438" y="0"/>
                  </a:moveTo>
                  <a:cubicBezTo>
                    <a:pt x="773" y="0"/>
                    <a:pt x="1" y="445"/>
                    <a:pt x="1" y="445"/>
                  </a:cubicBezTo>
                  <a:lnTo>
                    <a:pt x="691" y="4339"/>
                  </a:lnTo>
                  <a:cubicBezTo>
                    <a:pt x="691" y="4339"/>
                    <a:pt x="2549" y="2636"/>
                    <a:pt x="2370" y="910"/>
                  </a:cubicBezTo>
                  <a:cubicBezTo>
                    <a:pt x="2297" y="208"/>
                    <a:pt x="1893" y="0"/>
                    <a:pt x="1438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967742" y="2119545"/>
              <a:ext cx="750607" cy="2106023"/>
            </a:xfrm>
            <a:custGeom>
              <a:rect b="b" l="l" r="r" t="t"/>
              <a:pathLst>
                <a:path extrusionOk="0" h="29135" w="10384">
                  <a:moveTo>
                    <a:pt x="2135" y="0"/>
                  </a:moveTo>
                  <a:cubicBezTo>
                    <a:pt x="1676" y="0"/>
                    <a:pt x="1322" y="155"/>
                    <a:pt x="1322" y="155"/>
                  </a:cubicBezTo>
                  <a:cubicBezTo>
                    <a:pt x="1322" y="155"/>
                    <a:pt x="1346" y="1215"/>
                    <a:pt x="1453" y="2893"/>
                  </a:cubicBezTo>
                  <a:cubicBezTo>
                    <a:pt x="1561" y="4572"/>
                    <a:pt x="453" y="9573"/>
                    <a:pt x="227" y="12621"/>
                  </a:cubicBezTo>
                  <a:cubicBezTo>
                    <a:pt x="1" y="15681"/>
                    <a:pt x="6668" y="29135"/>
                    <a:pt x="6668" y="29135"/>
                  </a:cubicBezTo>
                  <a:cubicBezTo>
                    <a:pt x="10383" y="28301"/>
                    <a:pt x="5323" y="14288"/>
                    <a:pt x="5323" y="14288"/>
                  </a:cubicBezTo>
                  <a:lnTo>
                    <a:pt x="4454" y="8775"/>
                  </a:lnTo>
                  <a:cubicBezTo>
                    <a:pt x="4454" y="8775"/>
                    <a:pt x="4561" y="2917"/>
                    <a:pt x="3787" y="1167"/>
                  </a:cubicBezTo>
                  <a:cubicBezTo>
                    <a:pt x="3367" y="217"/>
                    <a:pt x="2678" y="0"/>
                    <a:pt x="2135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1042629" y="2130677"/>
              <a:ext cx="122740" cy="252997"/>
            </a:xfrm>
            <a:custGeom>
              <a:rect b="b" l="l" r="r" t="t"/>
              <a:pathLst>
                <a:path extrusionOk="0" h="3500" w="1698">
                  <a:moveTo>
                    <a:pt x="316" y="0"/>
                  </a:moveTo>
                  <a:cubicBezTo>
                    <a:pt x="297" y="0"/>
                    <a:pt x="286" y="1"/>
                    <a:pt x="286" y="1"/>
                  </a:cubicBezTo>
                  <a:cubicBezTo>
                    <a:pt x="286" y="1"/>
                    <a:pt x="1" y="2406"/>
                    <a:pt x="382" y="3239"/>
                  </a:cubicBezTo>
                  <a:cubicBezTo>
                    <a:pt x="462" y="3420"/>
                    <a:pt x="570" y="3500"/>
                    <a:pt x="689" y="3500"/>
                  </a:cubicBezTo>
                  <a:cubicBezTo>
                    <a:pt x="1120" y="3500"/>
                    <a:pt x="1697" y="2456"/>
                    <a:pt x="1632" y="1346"/>
                  </a:cubicBezTo>
                  <a:cubicBezTo>
                    <a:pt x="1556" y="59"/>
                    <a:pt x="508" y="0"/>
                    <a:pt x="316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2537410" y="2578266"/>
              <a:ext cx="462407" cy="566353"/>
            </a:xfrm>
            <a:custGeom>
              <a:rect b="b" l="l" r="r" t="t"/>
              <a:pathLst>
                <a:path extrusionOk="0" h="7835" w="6397">
                  <a:moveTo>
                    <a:pt x="4320" y="0"/>
                  </a:moveTo>
                  <a:cubicBezTo>
                    <a:pt x="2938" y="0"/>
                    <a:pt x="431" y="5013"/>
                    <a:pt x="431" y="5013"/>
                  </a:cubicBezTo>
                  <a:cubicBezTo>
                    <a:pt x="1" y="6046"/>
                    <a:pt x="540" y="6841"/>
                    <a:pt x="1367" y="6841"/>
                  </a:cubicBezTo>
                  <a:cubicBezTo>
                    <a:pt x="1569" y="6841"/>
                    <a:pt x="1789" y="6794"/>
                    <a:pt x="2015" y="6691"/>
                  </a:cubicBezTo>
                  <a:cubicBezTo>
                    <a:pt x="3170" y="6156"/>
                    <a:pt x="3980" y="4489"/>
                    <a:pt x="3980" y="4489"/>
                  </a:cubicBezTo>
                  <a:lnTo>
                    <a:pt x="4563" y="7834"/>
                  </a:lnTo>
                  <a:cubicBezTo>
                    <a:pt x="4563" y="7834"/>
                    <a:pt x="5015" y="5775"/>
                    <a:pt x="5706" y="3584"/>
                  </a:cubicBezTo>
                  <a:cubicBezTo>
                    <a:pt x="6397" y="1393"/>
                    <a:pt x="5706" y="12"/>
                    <a:pt x="4325" y="0"/>
                  </a:cubicBezTo>
                  <a:cubicBezTo>
                    <a:pt x="4323" y="0"/>
                    <a:pt x="4322" y="0"/>
                    <a:pt x="4320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2825032" y="2815794"/>
              <a:ext cx="56021" cy="239336"/>
            </a:xfrm>
            <a:custGeom>
              <a:rect b="b" l="l" r="r" t="t"/>
              <a:pathLst>
                <a:path extrusionOk="0" h="3311" w="775">
                  <a:moveTo>
                    <a:pt x="774" y="0"/>
                  </a:moveTo>
                  <a:lnTo>
                    <a:pt x="1" y="1203"/>
                  </a:lnTo>
                  <a:lnTo>
                    <a:pt x="370" y="331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A26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2556277" y="2830902"/>
              <a:ext cx="192206" cy="199723"/>
            </a:xfrm>
            <a:custGeom>
              <a:rect b="b" l="l" r="r" t="t"/>
              <a:pathLst>
                <a:path extrusionOk="0" h="2763" w="2659">
                  <a:moveTo>
                    <a:pt x="1664" y="1"/>
                  </a:moveTo>
                  <a:cubicBezTo>
                    <a:pt x="1132" y="1"/>
                    <a:pt x="635" y="625"/>
                    <a:pt x="635" y="625"/>
                  </a:cubicBezTo>
                  <a:cubicBezTo>
                    <a:pt x="635" y="625"/>
                    <a:pt x="75" y="1506"/>
                    <a:pt x="28" y="2018"/>
                  </a:cubicBezTo>
                  <a:cubicBezTo>
                    <a:pt x="1" y="2374"/>
                    <a:pt x="639" y="2763"/>
                    <a:pt x="1162" y="2763"/>
                  </a:cubicBezTo>
                  <a:cubicBezTo>
                    <a:pt x="1339" y="2763"/>
                    <a:pt x="1503" y="2718"/>
                    <a:pt x="1623" y="2613"/>
                  </a:cubicBezTo>
                  <a:cubicBezTo>
                    <a:pt x="2087" y="2208"/>
                    <a:pt x="2659" y="541"/>
                    <a:pt x="2028" y="113"/>
                  </a:cubicBezTo>
                  <a:cubicBezTo>
                    <a:pt x="1909" y="33"/>
                    <a:pt x="1786" y="1"/>
                    <a:pt x="1664" y="1"/>
                  </a:cubicBezTo>
                  <a:close/>
                </a:path>
              </a:pathLst>
            </a:custGeom>
            <a:solidFill>
              <a:srgbClr val="F49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2504015" y="2166820"/>
              <a:ext cx="485466" cy="550523"/>
            </a:xfrm>
            <a:custGeom>
              <a:rect b="b" l="l" r="r" t="t"/>
              <a:pathLst>
                <a:path extrusionOk="0" h="7616" w="6716">
                  <a:moveTo>
                    <a:pt x="3680" y="1"/>
                  </a:moveTo>
                  <a:lnTo>
                    <a:pt x="2537" y="1692"/>
                  </a:lnTo>
                  <a:cubicBezTo>
                    <a:pt x="2537" y="1692"/>
                    <a:pt x="1" y="4680"/>
                    <a:pt x="84" y="6502"/>
                  </a:cubicBezTo>
                  <a:cubicBezTo>
                    <a:pt x="125" y="7389"/>
                    <a:pt x="563" y="7615"/>
                    <a:pt x="1000" y="7615"/>
                  </a:cubicBezTo>
                  <a:cubicBezTo>
                    <a:pt x="1454" y="7615"/>
                    <a:pt x="1906" y="7371"/>
                    <a:pt x="1906" y="7371"/>
                  </a:cubicBezTo>
                  <a:lnTo>
                    <a:pt x="5620" y="2716"/>
                  </a:lnTo>
                  <a:cubicBezTo>
                    <a:pt x="6716" y="763"/>
                    <a:pt x="3680" y="1"/>
                    <a:pt x="3680" y="1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2516809" y="2505547"/>
              <a:ext cx="223072" cy="186857"/>
            </a:xfrm>
            <a:custGeom>
              <a:rect b="b" l="l" r="r" t="t"/>
              <a:pathLst>
                <a:path extrusionOk="0" h="2585" w="3086">
                  <a:moveTo>
                    <a:pt x="2059" y="1"/>
                  </a:moveTo>
                  <a:cubicBezTo>
                    <a:pt x="1597" y="1"/>
                    <a:pt x="1109" y="351"/>
                    <a:pt x="1109" y="351"/>
                  </a:cubicBezTo>
                  <a:cubicBezTo>
                    <a:pt x="1109" y="351"/>
                    <a:pt x="335" y="1042"/>
                    <a:pt x="145" y="1518"/>
                  </a:cubicBezTo>
                  <a:cubicBezTo>
                    <a:pt x="1" y="1909"/>
                    <a:pt x="710" y="2584"/>
                    <a:pt x="1266" y="2584"/>
                  </a:cubicBezTo>
                  <a:cubicBezTo>
                    <a:pt x="1354" y="2584"/>
                    <a:pt x="1438" y="2567"/>
                    <a:pt x="1514" y="2530"/>
                  </a:cubicBezTo>
                  <a:cubicBezTo>
                    <a:pt x="2086" y="2268"/>
                    <a:pt x="3086" y="827"/>
                    <a:pt x="2586" y="232"/>
                  </a:cubicBezTo>
                  <a:cubicBezTo>
                    <a:pt x="2439" y="61"/>
                    <a:pt x="2251" y="1"/>
                    <a:pt x="2059" y="1"/>
                  </a:cubicBezTo>
                  <a:close/>
                </a:path>
              </a:pathLst>
            </a:custGeom>
            <a:solidFill>
              <a:srgbClr val="F49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2430862" y="1800696"/>
              <a:ext cx="444191" cy="569244"/>
            </a:xfrm>
            <a:custGeom>
              <a:rect b="b" l="l" r="r" t="t"/>
              <a:pathLst>
                <a:path extrusionOk="0" h="7875" w="6145">
                  <a:moveTo>
                    <a:pt x="3693" y="0"/>
                  </a:moveTo>
                  <a:cubicBezTo>
                    <a:pt x="3210" y="0"/>
                    <a:pt x="2822" y="161"/>
                    <a:pt x="2822" y="161"/>
                  </a:cubicBezTo>
                  <a:lnTo>
                    <a:pt x="3072" y="1554"/>
                  </a:lnTo>
                  <a:cubicBezTo>
                    <a:pt x="3072" y="1554"/>
                    <a:pt x="0" y="7376"/>
                    <a:pt x="1644" y="7840"/>
                  </a:cubicBezTo>
                  <a:cubicBezTo>
                    <a:pt x="1727" y="7863"/>
                    <a:pt x="1811" y="7875"/>
                    <a:pt x="1896" y="7875"/>
                  </a:cubicBezTo>
                  <a:cubicBezTo>
                    <a:pt x="3490" y="7875"/>
                    <a:pt x="5262" y="3914"/>
                    <a:pt x="5692" y="3304"/>
                  </a:cubicBezTo>
                  <a:cubicBezTo>
                    <a:pt x="6144" y="2661"/>
                    <a:pt x="5632" y="1113"/>
                    <a:pt x="4811" y="399"/>
                  </a:cubicBezTo>
                  <a:cubicBezTo>
                    <a:pt x="4465" y="89"/>
                    <a:pt x="4053" y="0"/>
                    <a:pt x="3693" y="0"/>
                  </a:cubicBezTo>
                  <a:close/>
                </a:path>
              </a:pathLst>
            </a:custGeom>
            <a:solidFill>
              <a:srgbClr val="FFD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2635718" y="1803660"/>
              <a:ext cx="33613" cy="109367"/>
            </a:xfrm>
            <a:custGeom>
              <a:rect b="b" l="l" r="r" t="t"/>
              <a:pathLst>
                <a:path extrusionOk="0" h="1513" w="465">
                  <a:moveTo>
                    <a:pt x="465" y="0"/>
                  </a:moveTo>
                  <a:lnTo>
                    <a:pt x="465" y="0"/>
                  </a:lnTo>
                  <a:cubicBezTo>
                    <a:pt x="203" y="36"/>
                    <a:pt x="12" y="108"/>
                    <a:pt x="0" y="120"/>
                  </a:cubicBezTo>
                  <a:lnTo>
                    <a:pt x="238" y="151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49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2520929" y="2160820"/>
              <a:ext cx="210349" cy="194013"/>
            </a:xfrm>
            <a:custGeom>
              <a:rect b="b" l="l" r="r" t="t"/>
              <a:pathLst>
                <a:path extrusionOk="0" h="2684" w="2910">
                  <a:moveTo>
                    <a:pt x="1900" y="1"/>
                  </a:moveTo>
                  <a:cubicBezTo>
                    <a:pt x="1401" y="1"/>
                    <a:pt x="886" y="489"/>
                    <a:pt x="886" y="489"/>
                  </a:cubicBezTo>
                  <a:cubicBezTo>
                    <a:pt x="886" y="489"/>
                    <a:pt x="207" y="1275"/>
                    <a:pt x="88" y="1775"/>
                  </a:cubicBezTo>
                  <a:cubicBezTo>
                    <a:pt x="0" y="2154"/>
                    <a:pt x="707" y="2684"/>
                    <a:pt x="1248" y="2684"/>
                  </a:cubicBezTo>
                  <a:cubicBezTo>
                    <a:pt x="1369" y="2684"/>
                    <a:pt x="1482" y="2657"/>
                    <a:pt x="1576" y="2596"/>
                  </a:cubicBezTo>
                  <a:cubicBezTo>
                    <a:pt x="2100" y="2251"/>
                    <a:pt x="2910" y="691"/>
                    <a:pt x="2338" y="167"/>
                  </a:cubicBezTo>
                  <a:cubicBezTo>
                    <a:pt x="2204" y="47"/>
                    <a:pt x="2053" y="1"/>
                    <a:pt x="1900" y="1"/>
                  </a:cubicBezTo>
                  <a:close/>
                </a:path>
              </a:pathLst>
            </a:custGeom>
            <a:solidFill>
              <a:srgbClr val="F49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1404994" y="4411414"/>
              <a:ext cx="1123164" cy="327957"/>
            </a:xfrm>
            <a:custGeom>
              <a:rect b="b" l="l" r="r" t="t"/>
              <a:pathLst>
                <a:path extrusionOk="0" h="4537" w="15538">
                  <a:moveTo>
                    <a:pt x="0" y="0"/>
                  </a:moveTo>
                  <a:lnTo>
                    <a:pt x="0" y="4537"/>
                  </a:lnTo>
                  <a:lnTo>
                    <a:pt x="15538" y="4537"/>
                  </a:lnTo>
                  <a:lnTo>
                    <a:pt x="1553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1788827" y="4382138"/>
              <a:ext cx="356365" cy="386508"/>
            </a:xfrm>
            <a:custGeom>
              <a:rect b="b" l="l" r="r" t="t"/>
              <a:pathLst>
                <a:path extrusionOk="0" h="5347" w="4930">
                  <a:moveTo>
                    <a:pt x="0" y="1"/>
                  </a:moveTo>
                  <a:lnTo>
                    <a:pt x="0" y="5346"/>
                  </a:lnTo>
                  <a:lnTo>
                    <a:pt x="4930" y="5346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1" name="Google Shape;4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29999">
            <a:off x="1249172" y="1262288"/>
            <a:ext cx="1239356" cy="195724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8c82327a2c_1_18"/>
          <p:cNvSpPr txBox="1"/>
          <p:nvPr>
            <p:ph type="title"/>
          </p:nvPr>
        </p:nvSpPr>
        <p:spPr>
          <a:xfrm>
            <a:off x="1422000" y="112725"/>
            <a:ext cx="6678000" cy="4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Elige GasWay y descubre una forma más conveniente, eficiente y transparente de </a:t>
            </a:r>
            <a:r>
              <a:rPr lang="en" sz="2700"/>
              <a:t>abastecerse</a:t>
            </a:r>
            <a:r>
              <a:rPr lang="en" sz="2700"/>
              <a:t> de gas.</a:t>
            </a:r>
            <a:endParaRPr sz="2700"/>
          </a:p>
        </p:txBody>
      </p:sp>
      <p:sp>
        <p:nvSpPr>
          <p:cNvPr id="619" name="Google Shape;619;g28c82327a2c_1_18"/>
          <p:cNvSpPr/>
          <p:nvPr/>
        </p:nvSpPr>
        <p:spPr>
          <a:xfrm>
            <a:off x="-2816525" y="2173775"/>
            <a:ext cx="3601800" cy="3393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20" name="Google Shape;620;g28c82327a2c_1_18"/>
          <p:cNvSpPr/>
          <p:nvPr/>
        </p:nvSpPr>
        <p:spPr>
          <a:xfrm>
            <a:off x="7134000" y="112725"/>
            <a:ext cx="2010000" cy="37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21" name="Google Shape;621;g28c82327a2c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63" y="2991525"/>
            <a:ext cx="2152267" cy="1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/>
          <p:nvPr/>
        </p:nvSpPr>
        <p:spPr>
          <a:xfrm>
            <a:off x="7032834" y="832538"/>
            <a:ext cx="287153" cy="25291"/>
          </a:xfrm>
          <a:custGeom>
            <a:rect b="b" l="l" r="r" t="t"/>
            <a:pathLst>
              <a:path extrusionOk="0" h="537" w="6097">
                <a:moveTo>
                  <a:pt x="155" y="1"/>
                </a:moveTo>
                <a:cubicBezTo>
                  <a:pt x="72" y="1"/>
                  <a:pt x="0" y="72"/>
                  <a:pt x="0" y="156"/>
                </a:cubicBezTo>
                <a:lnTo>
                  <a:pt x="0" y="382"/>
                </a:lnTo>
                <a:cubicBezTo>
                  <a:pt x="0" y="465"/>
                  <a:pt x="72" y="537"/>
                  <a:pt x="155" y="537"/>
                </a:cubicBezTo>
                <a:lnTo>
                  <a:pt x="5942" y="537"/>
                </a:lnTo>
                <a:cubicBezTo>
                  <a:pt x="6025" y="537"/>
                  <a:pt x="6096" y="465"/>
                  <a:pt x="6096" y="382"/>
                </a:cubicBezTo>
                <a:lnTo>
                  <a:pt x="6096" y="156"/>
                </a:lnTo>
                <a:cubicBezTo>
                  <a:pt x="6096" y="72"/>
                  <a:pt x="6025" y="1"/>
                  <a:pt x="59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"/>
          <p:cNvSpPr/>
          <p:nvPr/>
        </p:nvSpPr>
        <p:spPr>
          <a:xfrm>
            <a:off x="6953190" y="825850"/>
            <a:ext cx="38196" cy="38149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79" y="0"/>
                  <a:pt x="1" y="179"/>
                  <a:pt x="1" y="405"/>
                </a:cubicBezTo>
                <a:cubicBezTo>
                  <a:pt x="1" y="631"/>
                  <a:pt x="179" y="810"/>
                  <a:pt x="405" y="810"/>
                </a:cubicBezTo>
                <a:cubicBezTo>
                  <a:pt x="632" y="810"/>
                  <a:pt x="810" y="631"/>
                  <a:pt x="810" y="405"/>
                </a:cubicBezTo>
                <a:cubicBezTo>
                  <a:pt x="810" y="179"/>
                  <a:pt x="632" y="0"/>
                  <a:pt x="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/>
          <p:nvPr/>
        </p:nvSpPr>
        <p:spPr>
          <a:xfrm>
            <a:off x="7126466" y="757981"/>
            <a:ext cx="24161" cy="24161"/>
          </a:xfrm>
          <a:custGeom>
            <a:rect b="b" l="l" r="r" t="t"/>
            <a:pathLst>
              <a:path extrusionOk="0" h="513" w="513">
                <a:moveTo>
                  <a:pt x="263" y="0"/>
                </a:moveTo>
                <a:cubicBezTo>
                  <a:pt x="108" y="0"/>
                  <a:pt x="1" y="108"/>
                  <a:pt x="1" y="262"/>
                </a:cubicBezTo>
                <a:cubicBezTo>
                  <a:pt x="1" y="405"/>
                  <a:pt x="108" y="512"/>
                  <a:pt x="263" y="512"/>
                </a:cubicBezTo>
                <a:cubicBezTo>
                  <a:pt x="405" y="512"/>
                  <a:pt x="513" y="405"/>
                  <a:pt x="513" y="262"/>
                </a:cubicBezTo>
                <a:cubicBezTo>
                  <a:pt x="513" y="119"/>
                  <a:pt x="405" y="0"/>
                  <a:pt x="2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"/>
          <p:cNvSpPr/>
          <p:nvPr/>
        </p:nvSpPr>
        <p:spPr>
          <a:xfrm>
            <a:off x="6999724" y="4204962"/>
            <a:ext cx="273165" cy="273165"/>
          </a:xfrm>
          <a:custGeom>
            <a:rect b="b" l="l" r="r" t="t"/>
            <a:pathLst>
              <a:path extrusionOk="0" h="5800" w="5800">
                <a:moveTo>
                  <a:pt x="2906" y="1"/>
                </a:moveTo>
                <a:cubicBezTo>
                  <a:pt x="1299" y="1"/>
                  <a:pt x="1" y="1299"/>
                  <a:pt x="1" y="2894"/>
                </a:cubicBezTo>
                <a:cubicBezTo>
                  <a:pt x="1" y="4501"/>
                  <a:pt x="1299" y="5799"/>
                  <a:pt x="2906" y="5799"/>
                </a:cubicBezTo>
                <a:cubicBezTo>
                  <a:pt x="4501" y="5799"/>
                  <a:pt x="5799" y="4501"/>
                  <a:pt x="5799" y="2894"/>
                </a:cubicBezTo>
                <a:cubicBezTo>
                  <a:pt x="5799" y="1299"/>
                  <a:pt x="4501" y="1"/>
                  <a:pt x="29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"/>
          <p:cNvSpPr txBox="1"/>
          <p:nvPr>
            <p:ph type="title"/>
          </p:nvPr>
        </p:nvSpPr>
        <p:spPr>
          <a:xfrm>
            <a:off x="1327402" y="1804875"/>
            <a:ext cx="4970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481" name="Google Shape;481;p3"/>
          <p:cNvSpPr/>
          <p:nvPr/>
        </p:nvSpPr>
        <p:spPr>
          <a:xfrm>
            <a:off x="-1329175" y="-784850"/>
            <a:ext cx="2042400" cy="2001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82" name="Google Shape;482;p3"/>
          <p:cNvSpPr/>
          <p:nvPr/>
        </p:nvSpPr>
        <p:spPr>
          <a:xfrm>
            <a:off x="-1349975" y="3647150"/>
            <a:ext cx="4843800" cy="47328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3"/>
          <p:cNvGrpSpPr/>
          <p:nvPr/>
        </p:nvGrpSpPr>
        <p:grpSpPr>
          <a:xfrm>
            <a:off x="2329238" y="4517125"/>
            <a:ext cx="3106625" cy="339050"/>
            <a:chOff x="3095538" y="3340012"/>
            <a:chExt cx="3106625" cy="339050"/>
          </a:xfrm>
        </p:grpSpPr>
        <p:sp>
          <p:nvSpPr>
            <p:cNvPr id="484" name="Google Shape;484;p3"/>
            <p:cNvSpPr/>
            <p:nvPr/>
          </p:nvSpPr>
          <p:spPr>
            <a:xfrm rot="5400000">
              <a:off x="4467413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 rot="5400000">
              <a:off x="4467413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 rot="5400000">
              <a:off x="4193038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 rot="5400000">
              <a:off x="4193038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 rot="5400000">
              <a:off x="3918663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 rot="5400000">
              <a:off x="3918663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 rot="5400000">
              <a:off x="3644288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 rot="5400000">
              <a:off x="3644288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 rot="5400000">
              <a:off x="3369913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 rot="5400000">
              <a:off x="3369913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 rot="5400000">
              <a:off x="3095538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 rot="5400000">
              <a:off x="3095538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 rot="5400000">
              <a:off x="4741788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 rot="5400000">
              <a:off x="4741788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 rot="5400000">
              <a:off x="5016163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 rot="5400000">
              <a:off x="5016163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 rot="5400000">
              <a:off x="5290538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 rot="5400000">
              <a:off x="5290538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 rot="5400000">
              <a:off x="5564913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 rot="5400000">
              <a:off x="5564913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 rot="5400000">
              <a:off x="5839288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 rot="5400000">
              <a:off x="5839288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 rot="5400000">
              <a:off x="6113663" y="334001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"/>
            <p:cNvSpPr/>
            <p:nvPr/>
          </p:nvSpPr>
          <p:spPr>
            <a:xfrm rot="5400000">
              <a:off x="6113663" y="3590562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3"/>
          <p:cNvSpPr/>
          <p:nvPr/>
        </p:nvSpPr>
        <p:spPr>
          <a:xfrm rot="-8100000">
            <a:off x="5773597" y="4493610"/>
            <a:ext cx="386080" cy="386080"/>
          </a:xfrm>
          <a:prstGeom prst="plus">
            <a:avLst>
              <a:gd fmla="val 3985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"/>
          <p:cNvSpPr/>
          <p:nvPr/>
        </p:nvSpPr>
        <p:spPr>
          <a:xfrm rot="10800000">
            <a:off x="7126475" y="150"/>
            <a:ext cx="2022900" cy="41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510" name="Google Shape;510;p3"/>
          <p:cNvGrpSpPr/>
          <p:nvPr/>
        </p:nvGrpSpPr>
        <p:grpSpPr>
          <a:xfrm rot="10800000">
            <a:off x="8804950" y="114738"/>
            <a:ext cx="339050" cy="1460375"/>
            <a:chOff x="8647800" y="3143625"/>
            <a:chExt cx="339050" cy="1460375"/>
          </a:xfrm>
        </p:grpSpPr>
        <p:sp>
          <p:nvSpPr>
            <p:cNvPr id="511" name="Google Shape;511;p3"/>
            <p:cNvSpPr/>
            <p:nvPr/>
          </p:nvSpPr>
          <p:spPr>
            <a:xfrm>
              <a:off x="864780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8898350" y="31436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864780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8898350" y="34180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864780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8898350" y="369237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864780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8898350" y="396675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864780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8898350" y="4241125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864780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8898350" y="4515500"/>
              <a:ext cx="88500" cy="8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"/>
          <p:cNvSpPr txBox="1"/>
          <p:nvPr>
            <p:ph type="title"/>
          </p:nvPr>
        </p:nvSpPr>
        <p:spPr>
          <a:xfrm>
            <a:off x="547860" y="1521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528" name="Google Shape;528;p4"/>
          <p:cNvSpPr/>
          <p:nvPr/>
        </p:nvSpPr>
        <p:spPr>
          <a:xfrm>
            <a:off x="-2283850" y="-992400"/>
            <a:ext cx="2831700" cy="2768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29" name="Google Shape;529;p4"/>
          <p:cNvSpPr/>
          <p:nvPr/>
        </p:nvSpPr>
        <p:spPr>
          <a:xfrm>
            <a:off x="8442900" y="-1070700"/>
            <a:ext cx="2164800" cy="1949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"/>
          <p:cNvSpPr/>
          <p:nvPr/>
        </p:nvSpPr>
        <p:spPr>
          <a:xfrm>
            <a:off x="0" y="4720250"/>
            <a:ext cx="1983000" cy="346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531" name="Google Shape;5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525" y="1376850"/>
            <a:ext cx="3690200" cy="36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"/>
          <p:cNvSpPr txBox="1"/>
          <p:nvPr/>
        </p:nvSpPr>
        <p:spPr>
          <a:xfrm>
            <a:off x="3217650" y="821350"/>
            <a:ext cx="2708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Limitaciones en el sistema actual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g28c82327a2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68639">
            <a:off x="747497" y="1924735"/>
            <a:ext cx="187433" cy="18743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28c82327a2c_1_1"/>
          <p:cNvSpPr txBox="1"/>
          <p:nvPr>
            <p:ph type="title"/>
          </p:nvPr>
        </p:nvSpPr>
        <p:spPr>
          <a:xfrm>
            <a:off x="720000" y="13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539" name="Google Shape;539;g28c82327a2c_1_1"/>
          <p:cNvSpPr txBox="1"/>
          <p:nvPr>
            <p:ph idx="1" type="subTitle"/>
          </p:nvPr>
        </p:nvSpPr>
        <p:spPr>
          <a:xfrm>
            <a:off x="720000" y="1066850"/>
            <a:ext cx="49464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GasWay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es una aplicación diseñada para mejorar la eficiencia y la comodidad en la compra y distribución de gas en Chile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28c82327a2c_1_1"/>
          <p:cNvSpPr txBox="1"/>
          <p:nvPr>
            <p:ph idx="2" type="subTitle"/>
          </p:nvPr>
        </p:nvSpPr>
        <p:spPr>
          <a:xfrm>
            <a:off x="962425" y="1852550"/>
            <a:ext cx="2178000" cy="21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Seguimiento en tiempo real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Comparación de precios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Integración métodos de pago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Historial de pedidos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g28c82327a2c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325" y="1000400"/>
            <a:ext cx="7308074" cy="42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28c82327a2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68639">
            <a:off x="747497" y="2522573"/>
            <a:ext cx="187433" cy="1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g28c82327a2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68639">
            <a:off x="747497" y="3120398"/>
            <a:ext cx="187433" cy="187433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28c82327a2c_1_1"/>
          <p:cNvSpPr/>
          <p:nvPr/>
        </p:nvSpPr>
        <p:spPr>
          <a:xfrm>
            <a:off x="-2427975" y="-1089250"/>
            <a:ext cx="2962500" cy="2941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45" name="Google Shape;545;g28c82327a2c_1_1"/>
          <p:cNvSpPr/>
          <p:nvPr/>
        </p:nvSpPr>
        <p:spPr>
          <a:xfrm>
            <a:off x="8333725" y="-962200"/>
            <a:ext cx="2010000" cy="1917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46" name="Google Shape;546;g28c82327a2c_1_1"/>
          <p:cNvSpPr/>
          <p:nvPr/>
        </p:nvSpPr>
        <p:spPr>
          <a:xfrm>
            <a:off x="0" y="4696625"/>
            <a:ext cx="2010000" cy="37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547" name="Google Shape;547;g28c82327a2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68639">
            <a:off x="747497" y="3706385"/>
            <a:ext cx="187433" cy="18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"/>
          <p:cNvSpPr/>
          <p:nvPr/>
        </p:nvSpPr>
        <p:spPr>
          <a:xfrm>
            <a:off x="2304800" y="1327250"/>
            <a:ext cx="650700" cy="65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"/>
          <p:cNvSpPr/>
          <p:nvPr/>
        </p:nvSpPr>
        <p:spPr>
          <a:xfrm>
            <a:off x="5733600" y="1327263"/>
            <a:ext cx="650700" cy="65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"/>
          <p:cNvSpPr txBox="1"/>
          <p:nvPr>
            <p:ph type="title"/>
          </p:nvPr>
        </p:nvSpPr>
        <p:spPr>
          <a:xfrm>
            <a:off x="560750" y="271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BENEFICIOS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5" name="Google Shape;555;p5"/>
          <p:cNvSpPr txBox="1"/>
          <p:nvPr>
            <p:ph idx="5" type="subTitle"/>
          </p:nvPr>
        </p:nvSpPr>
        <p:spPr>
          <a:xfrm>
            <a:off x="1428281" y="2054175"/>
            <a:ext cx="24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Clientes</a:t>
            </a:r>
            <a:endParaRPr/>
          </a:p>
        </p:txBody>
      </p:sp>
      <p:sp>
        <p:nvSpPr>
          <p:cNvPr id="556" name="Google Shape;556;p5"/>
          <p:cNvSpPr txBox="1"/>
          <p:nvPr>
            <p:ph idx="2" type="subTitle"/>
          </p:nvPr>
        </p:nvSpPr>
        <p:spPr>
          <a:xfrm>
            <a:off x="1092650" y="2511375"/>
            <a:ext cx="30750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Mayor comodidad al realizar pedidos de gas a través de GasWay.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Ahorro de tiempo al evitar largas esperas.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Comparativo de precios y obtener descuentos.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Acceso a un historial de compras para el control del consumo.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"/>
          <p:cNvSpPr txBox="1"/>
          <p:nvPr>
            <p:ph idx="3" type="subTitle"/>
          </p:nvPr>
        </p:nvSpPr>
        <p:spPr>
          <a:xfrm>
            <a:off x="4540300" y="2511375"/>
            <a:ext cx="3027000" cy="2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Mayor visibilidad y alcance de mercado a través de GasWay.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Automatización de la gestión de pedidos con la ayuda de GasWay.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Promociones y descuentos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"/>
          <p:cNvSpPr txBox="1"/>
          <p:nvPr>
            <p:ph idx="6" type="subTitle"/>
          </p:nvPr>
        </p:nvSpPr>
        <p:spPr>
          <a:xfrm>
            <a:off x="4857158" y="2054175"/>
            <a:ext cx="24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Proveedores</a:t>
            </a:r>
            <a:endParaRPr/>
          </a:p>
        </p:txBody>
      </p:sp>
      <p:grpSp>
        <p:nvGrpSpPr>
          <p:cNvPr id="559" name="Google Shape;559;p5"/>
          <p:cNvGrpSpPr/>
          <p:nvPr/>
        </p:nvGrpSpPr>
        <p:grpSpPr>
          <a:xfrm>
            <a:off x="5882977" y="1478964"/>
            <a:ext cx="352857" cy="347301"/>
            <a:chOff x="2404875" y="3592725"/>
            <a:chExt cx="298525" cy="293825"/>
          </a:xfrm>
        </p:grpSpPr>
        <p:sp>
          <p:nvSpPr>
            <p:cNvPr id="560" name="Google Shape;560;p5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5"/>
          <p:cNvGrpSpPr/>
          <p:nvPr/>
        </p:nvGrpSpPr>
        <p:grpSpPr>
          <a:xfrm>
            <a:off x="2454563" y="1489881"/>
            <a:ext cx="351024" cy="325464"/>
            <a:chOff x="6543825" y="3202075"/>
            <a:chExt cx="296975" cy="275350"/>
          </a:xfrm>
        </p:grpSpPr>
        <p:sp>
          <p:nvSpPr>
            <p:cNvPr id="564" name="Google Shape;564;p5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5"/>
          <p:cNvSpPr/>
          <p:nvPr/>
        </p:nvSpPr>
        <p:spPr>
          <a:xfrm>
            <a:off x="-2734800" y="2188125"/>
            <a:ext cx="3454800" cy="3413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"/>
          <p:cNvSpPr/>
          <p:nvPr/>
        </p:nvSpPr>
        <p:spPr>
          <a:xfrm>
            <a:off x="7134000" y="112725"/>
            <a:ext cx="2010000" cy="37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ffcbc6ceff_0_44"/>
          <p:cNvSpPr/>
          <p:nvPr/>
        </p:nvSpPr>
        <p:spPr>
          <a:xfrm>
            <a:off x="5733600" y="1327263"/>
            <a:ext cx="650700" cy="65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ffcbc6ceff_0_44"/>
          <p:cNvSpPr txBox="1"/>
          <p:nvPr>
            <p:ph type="title"/>
          </p:nvPr>
        </p:nvSpPr>
        <p:spPr>
          <a:xfrm>
            <a:off x="560750" y="271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TIEMPO DE DESARROLLO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9" name="Google Shape;579;g2ffcbc6ceff_0_44"/>
          <p:cNvSpPr/>
          <p:nvPr/>
        </p:nvSpPr>
        <p:spPr>
          <a:xfrm>
            <a:off x="-2734800" y="2188125"/>
            <a:ext cx="3454800" cy="3413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2ffcbc6ceff_0_44"/>
          <p:cNvSpPr/>
          <p:nvPr/>
        </p:nvSpPr>
        <p:spPr>
          <a:xfrm>
            <a:off x="7134000" y="112725"/>
            <a:ext cx="2010000" cy="37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81" name="Google Shape;581;g2ffcbc6ceff_0_44"/>
          <p:cNvSpPr txBox="1"/>
          <p:nvPr>
            <p:ph idx="2" type="subTitle"/>
          </p:nvPr>
        </p:nvSpPr>
        <p:spPr>
          <a:xfrm>
            <a:off x="1083175" y="1114475"/>
            <a:ext cx="40263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16 al 26 de Agosto (5 días)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y Diseño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23 de Agosto al 5 de Septiembre (10 días)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Desarrollo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 de Septiembre al 5 de Noviembre (61 dias)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Prueba y QA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 al 12 de Noviembre (6 días)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y Cierre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13 al 19 de Noviembre (6 días)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2ffcbc6ceff_0_44"/>
          <p:cNvSpPr txBox="1"/>
          <p:nvPr>
            <p:ph idx="2" type="subTitle"/>
          </p:nvPr>
        </p:nvSpPr>
        <p:spPr>
          <a:xfrm>
            <a:off x="5733600" y="4134575"/>
            <a:ext cx="2579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Tiempo Total Estimado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 Meses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ffcbc6ceff_0_76"/>
          <p:cNvSpPr/>
          <p:nvPr/>
        </p:nvSpPr>
        <p:spPr>
          <a:xfrm>
            <a:off x="5733600" y="1327263"/>
            <a:ext cx="650700" cy="65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2ffcbc6ceff_0_76"/>
          <p:cNvSpPr txBox="1"/>
          <p:nvPr>
            <p:ph type="title"/>
          </p:nvPr>
        </p:nvSpPr>
        <p:spPr>
          <a:xfrm>
            <a:off x="560750" y="271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METODOLOGIA </a:t>
            </a:r>
            <a:r>
              <a:rPr lang="en"/>
              <a:t>OCUPADA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9" name="Google Shape;589;g2ffcbc6ceff_0_76"/>
          <p:cNvSpPr/>
          <p:nvPr/>
        </p:nvSpPr>
        <p:spPr>
          <a:xfrm>
            <a:off x="-2734800" y="2188125"/>
            <a:ext cx="3454800" cy="3413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2ffcbc6ceff_0_76"/>
          <p:cNvSpPr/>
          <p:nvPr/>
        </p:nvSpPr>
        <p:spPr>
          <a:xfrm>
            <a:off x="7134000" y="112725"/>
            <a:ext cx="2010000" cy="37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591" name="Google Shape;591;g2ffcbc6ceff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75" y="1218188"/>
            <a:ext cx="5297661" cy="286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g2ffcbc6ceff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850" y="861425"/>
            <a:ext cx="3115750" cy="30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2ffcbc6ceff_0_65"/>
          <p:cNvSpPr/>
          <p:nvPr/>
        </p:nvSpPr>
        <p:spPr>
          <a:xfrm>
            <a:off x="5733600" y="1445513"/>
            <a:ext cx="650700" cy="65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ffcbc6ceff_0_65"/>
          <p:cNvSpPr txBox="1"/>
          <p:nvPr>
            <p:ph type="title"/>
          </p:nvPr>
        </p:nvSpPr>
        <p:spPr>
          <a:xfrm>
            <a:off x="74075" y="170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FUNCIONALIDADES PRINCIPALES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g2ffcbc6ceff_0_65"/>
          <p:cNvSpPr/>
          <p:nvPr/>
        </p:nvSpPr>
        <p:spPr>
          <a:xfrm>
            <a:off x="-2734800" y="2188125"/>
            <a:ext cx="3454800" cy="3413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ffcbc6ceff_0_65"/>
          <p:cNvSpPr/>
          <p:nvPr/>
        </p:nvSpPr>
        <p:spPr>
          <a:xfrm>
            <a:off x="7134000" y="112725"/>
            <a:ext cx="2010000" cy="37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01" name="Google Shape;601;g2ffcbc6ceff_0_65"/>
          <p:cNvSpPr txBox="1"/>
          <p:nvPr/>
        </p:nvSpPr>
        <p:spPr>
          <a:xfrm>
            <a:off x="941275" y="1172875"/>
            <a:ext cx="3729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Registro de Usuarios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Iniciar Sesión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Geolocalización en Tiempo Real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2" name="Google Shape;602;g2ffcbc6ceff_0_65"/>
          <p:cNvSpPr txBox="1"/>
          <p:nvPr/>
        </p:nvSpPr>
        <p:spPr>
          <a:xfrm>
            <a:off x="5347625" y="1563000"/>
            <a:ext cx="43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Creación y Seguimiento de Pedidos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Pasarelas de Pago Seguras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Panel de Control para Administradores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ffcbc6ceff_0_10"/>
          <p:cNvSpPr/>
          <p:nvPr/>
        </p:nvSpPr>
        <p:spPr>
          <a:xfrm>
            <a:off x="5733600" y="1327263"/>
            <a:ext cx="650700" cy="65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ffcbc6ceff_0_10"/>
          <p:cNvSpPr txBox="1"/>
          <p:nvPr>
            <p:ph type="title"/>
          </p:nvPr>
        </p:nvSpPr>
        <p:spPr>
          <a:xfrm>
            <a:off x="560750" y="271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COSTOS DE DESARROLLO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9" name="Google Shape;609;g2ffcbc6ceff_0_10"/>
          <p:cNvSpPr/>
          <p:nvPr/>
        </p:nvSpPr>
        <p:spPr>
          <a:xfrm>
            <a:off x="-2734800" y="2188125"/>
            <a:ext cx="3454800" cy="34137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2ffcbc6ceff_0_10"/>
          <p:cNvSpPr/>
          <p:nvPr/>
        </p:nvSpPr>
        <p:spPr>
          <a:xfrm>
            <a:off x="7134000" y="112725"/>
            <a:ext cx="2010000" cy="37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1" name="Google Shape;611;g2ffcbc6ceff_0_10"/>
          <p:cNvSpPr txBox="1"/>
          <p:nvPr>
            <p:ph idx="2" type="subTitle"/>
          </p:nvPr>
        </p:nvSpPr>
        <p:spPr>
          <a:xfrm>
            <a:off x="4376550" y="912950"/>
            <a:ext cx="37224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Planificación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$ 1.022.700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Análisis y Diseño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$ 2.045.400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Desarrollo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$ 7.818.260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Prueba y QA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$ 909.100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Fase de Implementación y Cierre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$ 943.180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2ffcbc6ceff_0_10"/>
          <p:cNvSpPr txBox="1"/>
          <p:nvPr>
            <p:ph idx="2" type="subTitle"/>
          </p:nvPr>
        </p:nvSpPr>
        <p:spPr>
          <a:xfrm>
            <a:off x="965000" y="1030375"/>
            <a:ext cx="37224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HH por Rol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Jefe de Proyecto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$10.227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Coordinador de proyecto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$10.227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Desarrollador Full Stack	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$9.091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HH por Fase</a:t>
            </a:r>
            <a:b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Fase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Hrs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Diseño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 de Desarrollo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 de QA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 de implementacion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3" name="Google Shape;613;g2ffcbc6ceff_0_10"/>
          <p:cNvGraphicFramePr/>
          <p:nvPr/>
        </p:nvGraphicFramePr>
        <p:xfrm>
          <a:off x="4428000" y="37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{60848D8E-ED13-490C-91AB-804548749845}</a:tableStyleId>
              </a:tblPr>
              <a:tblGrid>
                <a:gridCol w="1552575"/>
                <a:gridCol w="2066925"/>
              </a:tblGrid>
              <a:tr h="2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Margen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UTILIDAD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$ 7.643.184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PRECIO FINAL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$ 20.381.824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bs Counting App Pitch Deck by Slidesgo">
  <a:themeElements>
    <a:clrScheme name="Simple Light">
      <a:dk1>
        <a:srgbClr val="231615"/>
      </a:dk1>
      <a:lt1>
        <a:srgbClr val="FAFFD9"/>
      </a:lt1>
      <a:dk2>
        <a:srgbClr val="84A038"/>
      </a:dk2>
      <a:lt2>
        <a:srgbClr val="F7B93C"/>
      </a:lt2>
      <a:accent1>
        <a:srgbClr val="E5241A"/>
      </a:accent1>
      <a:accent2>
        <a:srgbClr val="F3F3F3"/>
      </a:accent2>
      <a:accent3>
        <a:srgbClr val="F3DC35"/>
      </a:accent3>
      <a:accent4>
        <a:srgbClr val="C77E3D"/>
      </a:accent4>
      <a:accent5>
        <a:srgbClr val="AED34D"/>
      </a:accent5>
      <a:accent6>
        <a:srgbClr val="FFFFFF"/>
      </a:accent6>
      <a:hlink>
        <a:srgbClr val="2316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