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move the slide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ACA6A30-78F4-4F57-91E9-54A3B71AA2E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4919CF8-FD08-4048-B2EB-D2681509CB1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2A283B-E762-4C69-A9BF-7659F977E1F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E36B75F-F16B-47DC-9FD4-2B676157B79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93126F-C193-475D-B0AD-EF4EAE334EF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507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c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k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x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507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c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507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c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50738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cf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0"/>
          <p:cNvSpPr/>
          <p:nvPr/>
        </p:nvSpPr>
        <p:spPr>
          <a:xfrm>
            <a:off x="793800" y="2184120"/>
            <a:ext cx="75560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Pricing Elasticity with Multi-Agentic Workflow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ext 1"/>
          <p:cNvSpPr/>
          <p:nvPr/>
        </p:nvSpPr>
        <p:spPr>
          <a:xfrm>
            <a:off x="793800" y="3941640"/>
            <a:ext cx="7556040" cy="14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This documentation describes the technical aspects of the Pricing Elasticity Project. The project focuses on calculating price elasticity based on historical order data and providing pricing insights using a multi-agent system built with LangGraph.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Shape 2"/>
          <p:cNvSpPr/>
          <p:nvPr/>
        </p:nvSpPr>
        <p:spPr>
          <a:xfrm>
            <a:off x="793800" y="5665320"/>
            <a:ext cx="362520" cy="362520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" name="Image 1" descr="preencoded.png"/>
          <p:cNvPicPr/>
          <p:nvPr/>
        </p:nvPicPr>
        <p:blipFill>
          <a:blip r:embed="rId1"/>
          <a:stretch/>
        </p:blipFill>
        <p:spPr>
          <a:xfrm>
            <a:off x="801360" y="5673240"/>
            <a:ext cx="347400" cy="347400"/>
          </a:xfrm>
          <a:prstGeom prst="rect">
            <a:avLst/>
          </a:prstGeom>
          <a:ln w="0">
            <a:noFill/>
          </a:ln>
        </p:spPr>
      </p:pic>
      <p:sp>
        <p:nvSpPr>
          <p:cNvPr id="30" name="Text 3"/>
          <p:cNvSpPr/>
          <p:nvPr/>
        </p:nvSpPr>
        <p:spPr>
          <a:xfrm>
            <a:off x="1270080" y="5648400"/>
            <a:ext cx="216468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b4150"/>
                </a:solidFill>
                <a:latin typeface="Source Sans Pro Bold"/>
                <a:ea typeface="Source Sans Pro Bold"/>
              </a:rPr>
              <a:t>by Patrick Gomes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0"/>
          <p:cNvSpPr/>
          <p:nvPr/>
        </p:nvSpPr>
        <p:spPr>
          <a:xfrm>
            <a:off x="793800" y="231264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Elasticity Tables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 1"/>
          <p:cNvSpPr/>
          <p:nvPr/>
        </p:nvSpPr>
        <p:spPr>
          <a:xfrm>
            <a:off x="793800" y="3588480"/>
            <a:ext cx="397764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computed_product_elasticities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Text 2"/>
          <p:cNvSpPr/>
          <p:nvPr/>
        </p:nvSpPr>
        <p:spPr>
          <a:xfrm>
            <a:off x="793800" y="4524120"/>
            <a:ext cx="39776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Elasticity for each product, based on all orders related to that product.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3"/>
          <p:cNvSpPr/>
          <p:nvPr/>
        </p:nvSpPr>
        <p:spPr>
          <a:xfrm>
            <a:off x="5333040" y="3588480"/>
            <a:ext cx="397764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computed_customer_elasticities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 4"/>
          <p:cNvSpPr/>
          <p:nvPr/>
        </p:nvSpPr>
        <p:spPr>
          <a:xfrm>
            <a:off x="5333040" y="4524120"/>
            <a:ext cx="39776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Elasticity for each customer, aggregating their behavior over all purchases.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 5"/>
          <p:cNvSpPr/>
          <p:nvPr/>
        </p:nvSpPr>
        <p:spPr>
          <a:xfrm>
            <a:off x="9871920" y="3588480"/>
            <a:ext cx="35326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computed_c_p_elasticities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Text 6"/>
          <p:cNvSpPr/>
          <p:nvPr/>
        </p:nvSpPr>
        <p:spPr>
          <a:xfrm>
            <a:off x="9871920" y="4169520"/>
            <a:ext cx="39776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Elasticity for each combination of customer and product, capturing responsiveness to price changes.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39" name="Text 0"/>
          <p:cNvSpPr/>
          <p:nvPr/>
        </p:nvSpPr>
        <p:spPr>
          <a:xfrm>
            <a:off x="685800" y="2286000"/>
            <a:ext cx="662940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LangGraph Multi-Agent Flow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Image 1" descr="preencoded.png"/>
          <p:cNvPicPr/>
          <p:nvPr/>
        </p:nvPicPr>
        <p:blipFill>
          <a:blip r:embed="rId2"/>
          <a:stretch/>
        </p:blipFill>
        <p:spPr>
          <a:xfrm>
            <a:off x="685800" y="3335040"/>
            <a:ext cx="1133640" cy="1360440"/>
          </a:xfrm>
          <a:prstGeom prst="rect">
            <a:avLst/>
          </a:prstGeom>
          <a:ln w="0">
            <a:noFill/>
          </a:ln>
        </p:spPr>
      </p:pic>
      <p:sp>
        <p:nvSpPr>
          <p:cNvPr id="41" name="Text 1"/>
          <p:cNvSpPr/>
          <p:nvPr/>
        </p:nvSpPr>
        <p:spPr>
          <a:xfrm>
            <a:off x="2160000" y="35618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SQLAgent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 2"/>
          <p:cNvSpPr/>
          <p:nvPr/>
        </p:nvSpPr>
        <p:spPr>
          <a:xfrm>
            <a:off x="2160000" y="4052160"/>
            <a:ext cx="60818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Interacts with the SQLite database using a SQL toolkit.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Image 2" descr="preencoded.png"/>
          <p:cNvPicPr/>
          <p:nvPr/>
        </p:nvPicPr>
        <p:blipFill>
          <a:blip r:embed="rId3"/>
          <a:stretch/>
        </p:blipFill>
        <p:spPr>
          <a:xfrm>
            <a:off x="685800" y="4695840"/>
            <a:ext cx="1133640" cy="1360440"/>
          </a:xfrm>
          <a:prstGeom prst="rect">
            <a:avLst/>
          </a:prstGeom>
          <a:ln w="0">
            <a:noFill/>
          </a:ln>
        </p:spPr>
      </p:pic>
      <p:sp>
        <p:nvSpPr>
          <p:cNvPr id="44" name="Text 3"/>
          <p:cNvSpPr/>
          <p:nvPr/>
        </p:nvSpPr>
        <p:spPr>
          <a:xfrm>
            <a:off x="2160000" y="492264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PricingAnalystAgent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 4"/>
          <p:cNvSpPr/>
          <p:nvPr/>
        </p:nvSpPr>
        <p:spPr>
          <a:xfrm>
            <a:off x="2160000" y="5412960"/>
            <a:ext cx="60818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Acts as an expert in pricing analysis and strategy.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4"/>
          <a:stretch/>
        </p:blipFill>
        <p:spPr>
          <a:xfrm>
            <a:off x="11559960" y="1143000"/>
            <a:ext cx="2384640" cy="652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0"/>
          <p:cNvSpPr/>
          <p:nvPr/>
        </p:nvSpPr>
        <p:spPr>
          <a:xfrm>
            <a:off x="457200" y="182880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pc="-1" strike="noStrike">
                <a:solidFill>
                  <a:srgbClr val="124e73"/>
                </a:solidFill>
                <a:latin typeface="MuseoModerno Medium"/>
                <a:ea typeface="MuseoModerno Medium"/>
              </a:rPr>
              <a:t>Summary</a:t>
            </a:r>
            <a:endParaRPr b="0" lang="en-US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Shape 1"/>
          <p:cNvSpPr/>
          <p:nvPr/>
        </p:nvSpPr>
        <p:spPr>
          <a:xfrm>
            <a:off x="457200" y="313272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 2"/>
          <p:cNvSpPr/>
          <p:nvPr/>
        </p:nvSpPr>
        <p:spPr>
          <a:xfrm>
            <a:off x="632520" y="3217680"/>
            <a:ext cx="15912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1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 3"/>
          <p:cNvSpPr/>
          <p:nvPr/>
        </p:nvSpPr>
        <p:spPr>
          <a:xfrm>
            <a:off x="1194480" y="3132720"/>
            <a:ext cx="29275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Log-log regression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 4"/>
          <p:cNvSpPr/>
          <p:nvPr/>
        </p:nvSpPr>
        <p:spPr>
          <a:xfrm>
            <a:off x="1194480" y="3977640"/>
            <a:ext cx="29275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Calculates price elasticity using the log-log regression model.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Shape 5"/>
          <p:cNvSpPr/>
          <p:nvPr/>
        </p:nvSpPr>
        <p:spPr>
          <a:xfrm>
            <a:off x="4348800" y="313272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6"/>
          <p:cNvSpPr/>
          <p:nvPr/>
        </p:nvSpPr>
        <p:spPr>
          <a:xfrm>
            <a:off x="4509360" y="3217680"/>
            <a:ext cx="189000" cy="33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2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7"/>
          <p:cNvSpPr/>
          <p:nvPr/>
        </p:nvSpPr>
        <p:spPr>
          <a:xfrm>
            <a:off x="5086080" y="31327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Multi-agent system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8"/>
          <p:cNvSpPr/>
          <p:nvPr/>
        </p:nvSpPr>
        <p:spPr>
          <a:xfrm>
            <a:off x="5086080" y="3623040"/>
            <a:ext cx="292752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SQLAgent queries the database, PricingAnalystAgent synthesizes the output.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Shape 9"/>
          <p:cNvSpPr/>
          <p:nvPr/>
        </p:nvSpPr>
        <p:spPr>
          <a:xfrm>
            <a:off x="8568000" y="3088440"/>
            <a:ext cx="447480" cy="569160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10"/>
          <p:cNvSpPr/>
          <p:nvPr/>
        </p:nvSpPr>
        <p:spPr>
          <a:xfrm>
            <a:off x="8708040" y="3260520"/>
            <a:ext cx="16740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3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11"/>
          <p:cNvSpPr/>
          <p:nvPr/>
        </p:nvSpPr>
        <p:spPr>
          <a:xfrm>
            <a:off x="9214920" y="3127680"/>
            <a:ext cx="248724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2b4150"/>
                </a:solidFill>
                <a:latin typeface="MuseoModerno Medium"/>
                <a:ea typeface="MuseoModerno Medium"/>
              </a:rPr>
              <a:t>State graph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 12"/>
          <p:cNvSpPr/>
          <p:nvPr/>
        </p:nvSpPr>
        <p:spPr>
          <a:xfrm>
            <a:off x="9214920" y="3657600"/>
            <a:ext cx="4690800" cy="113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b4150"/>
                </a:solidFill>
                <a:latin typeface="Source Sans Pro"/>
                <a:ea typeface="Source Sans Pro"/>
              </a:rPr>
              <a:t>Coordinates agent interaction, ensuring a seamless flow from data extraction to expert analysis.</a:t>
            </a:r>
            <a:endParaRPr b="0" lang="en-US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LibreOffice/24.2.7.2$Linux_X86_64 LibreOffice_project/420$Build-2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2025-02-24T12:19:20Z</dcterms:created>
  <dc:creator>PptxGenJS</dc:creator>
  <dc:description/>
  <dc:language>en-US</dc:language>
  <cp:lastModifiedBy/>
  <dcterms:modified xsi:type="dcterms:W3CDTF">2025-02-24T09:26:23Z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On-screen Show (16:9)</vt:lpwstr>
  </property>
  <property fmtid="{D5CDD505-2E9C-101B-9397-08002B2CF9AE}" pid="4" name="Slides">
    <vt:i4>4</vt:i4>
  </property>
</Properties>
</file>