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2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ACBE"/>
    <a:srgbClr val="FF6E40"/>
    <a:srgbClr val="1E3D59"/>
    <a:srgbClr val="316879"/>
    <a:srgbClr val="141414"/>
    <a:srgbClr val="CFB845"/>
    <a:srgbClr val="5998AF"/>
    <a:srgbClr val="CED7D8"/>
    <a:srgbClr val="7FE7DC"/>
    <a:srgbClr val="F47A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88" autoAdjust="0"/>
    <p:restoredTop sz="94660"/>
  </p:normalViewPr>
  <p:slideViewPr>
    <p:cSldViewPr snapToGrid="0">
      <p:cViewPr varScale="1">
        <p:scale>
          <a:sx n="91" d="100"/>
          <a:sy n="91" d="100"/>
        </p:scale>
        <p:origin x="74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e FAYARD" userId="0c10a867c3e35b39" providerId="LiveId" clId="{627CC381-19E4-4EB3-9C88-351E174BD80B}"/>
    <pc:docChg chg="undo custSel addSld delSld modSld sldOrd">
      <pc:chgData name="Patrice FAYARD" userId="0c10a867c3e35b39" providerId="LiveId" clId="{627CC381-19E4-4EB3-9C88-351E174BD80B}" dt="2023-06-04T05:36:23.903" v="1936" actId="14100"/>
      <pc:docMkLst>
        <pc:docMk/>
      </pc:docMkLst>
      <pc:sldChg chg="addSp delSp modSp mod ord">
        <pc:chgData name="Patrice FAYARD" userId="0c10a867c3e35b39" providerId="LiveId" clId="{627CC381-19E4-4EB3-9C88-351E174BD80B}" dt="2023-05-31T19:11:58.248" v="1731" actId="21"/>
        <pc:sldMkLst>
          <pc:docMk/>
          <pc:sldMk cId="1825363665" sldId="256"/>
        </pc:sldMkLst>
        <pc:spChg chg="mod">
          <ac:chgData name="Patrice FAYARD" userId="0c10a867c3e35b39" providerId="LiveId" clId="{627CC381-19E4-4EB3-9C88-351E174BD80B}" dt="2023-05-08T15:27:44.826" v="20" actId="1076"/>
          <ac:spMkLst>
            <pc:docMk/>
            <pc:sldMk cId="1825363665" sldId="256"/>
            <ac:spMk id="24" creationId="{BB41FA66-16BE-C697-299C-9498A9548A12}"/>
          </ac:spMkLst>
        </pc:spChg>
        <pc:picChg chg="add mod">
          <ac:chgData name="Patrice FAYARD" userId="0c10a867c3e35b39" providerId="LiveId" clId="{627CC381-19E4-4EB3-9C88-351E174BD80B}" dt="2023-05-08T15:27:31.414" v="19"/>
          <ac:picMkLst>
            <pc:docMk/>
            <pc:sldMk cId="1825363665" sldId="256"/>
            <ac:picMk id="2" creationId="{B219338C-5BA8-25CF-367A-E8694690C757}"/>
          </ac:picMkLst>
        </pc:picChg>
        <pc:picChg chg="add mod">
          <ac:chgData name="Patrice FAYARD" userId="0c10a867c3e35b39" providerId="LiveId" clId="{627CC381-19E4-4EB3-9C88-351E174BD80B}" dt="2023-05-14T09:46:23.871" v="32" actId="1076"/>
          <ac:picMkLst>
            <pc:docMk/>
            <pc:sldMk cId="1825363665" sldId="256"/>
            <ac:picMk id="4" creationId="{C388DDFB-896E-54A6-2938-59B9E75D9A41}"/>
          </ac:picMkLst>
        </pc:picChg>
        <pc:picChg chg="add del">
          <ac:chgData name="Patrice FAYARD" userId="0c10a867c3e35b39" providerId="LiveId" clId="{627CC381-19E4-4EB3-9C88-351E174BD80B}" dt="2023-05-31T19:11:58.248" v="1731" actId="21"/>
          <ac:picMkLst>
            <pc:docMk/>
            <pc:sldMk cId="1825363665" sldId="256"/>
            <ac:picMk id="6" creationId="{64DA8804-32E4-2EC9-73E2-EEABAD80CB35}"/>
          </ac:picMkLst>
        </pc:picChg>
      </pc:sldChg>
      <pc:sldChg chg="addSp delSp modSp del mod">
        <pc:chgData name="Patrice FAYARD" userId="0c10a867c3e35b39" providerId="LiveId" clId="{627CC381-19E4-4EB3-9C88-351E174BD80B}" dt="2023-05-29T17:34:02.708" v="1533" actId="47"/>
        <pc:sldMkLst>
          <pc:docMk/>
          <pc:sldMk cId="218378840" sldId="257"/>
        </pc:sldMkLst>
        <pc:spChg chg="add mod">
          <ac:chgData name="Patrice FAYARD" userId="0c10a867c3e35b39" providerId="LiveId" clId="{627CC381-19E4-4EB3-9C88-351E174BD80B}" dt="2023-05-14T14:28:51.697" v="349" actId="1076"/>
          <ac:spMkLst>
            <pc:docMk/>
            <pc:sldMk cId="218378840" sldId="257"/>
            <ac:spMk id="2" creationId="{9BD41989-A84C-8401-9E28-22568DAA88D1}"/>
          </ac:spMkLst>
        </pc:spChg>
        <pc:picChg chg="add del mod">
          <ac:chgData name="Patrice FAYARD" userId="0c10a867c3e35b39" providerId="LiveId" clId="{627CC381-19E4-4EB3-9C88-351E174BD80B}" dt="2023-05-08T15:27:07.349" v="17" actId="478"/>
          <ac:picMkLst>
            <pc:docMk/>
            <pc:sldMk cId="218378840" sldId="257"/>
            <ac:picMk id="2" creationId="{4DFD4B65-2AED-9EA4-7660-57471ECC75A2}"/>
          </ac:picMkLst>
        </pc:picChg>
      </pc:sldChg>
      <pc:sldChg chg="addSp delSp modSp new del mod">
        <pc:chgData name="Patrice FAYARD" userId="0c10a867c3e35b39" providerId="LiveId" clId="{627CC381-19E4-4EB3-9C88-351E174BD80B}" dt="2023-05-29T17:34:04.627" v="1534" actId="47"/>
        <pc:sldMkLst>
          <pc:docMk/>
          <pc:sldMk cId="2942417981" sldId="258"/>
        </pc:sldMkLst>
        <pc:spChg chg="del">
          <ac:chgData name="Patrice FAYARD" userId="0c10a867c3e35b39" providerId="LiveId" clId="{627CC381-19E4-4EB3-9C88-351E174BD80B}" dt="2023-05-08T15:24:50.953" v="1" actId="478"/>
          <ac:spMkLst>
            <pc:docMk/>
            <pc:sldMk cId="2942417981" sldId="258"/>
            <ac:spMk id="2" creationId="{AA0DA32D-6982-2103-3719-5FCCC4687EE5}"/>
          </ac:spMkLst>
        </pc:spChg>
        <pc:spChg chg="del">
          <ac:chgData name="Patrice FAYARD" userId="0c10a867c3e35b39" providerId="LiveId" clId="{627CC381-19E4-4EB3-9C88-351E174BD80B}" dt="2023-05-08T15:24:50.953" v="1" actId="478"/>
          <ac:spMkLst>
            <pc:docMk/>
            <pc:sldMk cId="2942417981" sldId="258"/>
            <ac:spMk id="3" creationId="{2A4AEAD8-8221-7681-DB68-88482BADE533}"/>
          </ac:spMkLst>
        </pc:spChg>
        <pc:spChg chg="add del mod">
          <ac:chgData name="Patrice FAYARD" userId="0c10a867c3e35b39" providerId="LiveId" clId="{627CC381-19E4-4EB3-9C88-351E174BD80B}" dt="2023-05-08T15:26:17.072" v="7" actId="478"/>
          <ac:spMkLst>
            <pc:docMk/>
            <pc:sldMk cId="2942417981" sldId="258"/>
            <ac:spMk id="6" creationId="{1CAF03A5-B53A-CC8A-CFEF-5797664C4BE6}"/>
          </ac:spMkLst>
        </pc:spChg>
        <pc:picChg chg="add mod modCrop">
          <ac:chgData name="Patrice FAYARD" userId="0c10a867c3e35b39" providerId="LiveId" clId="{627CC381-19E4-4EB3-9C88-351E174BD80B}" dt="2023-05-08T15:26:54.916" v="13" actId="18131"/>
          <ac:picMkLst>
            <pc:docMk/>
            <pc:sldMk cId="2942417981" sldId="258"/>
            <ac:picMk id="5" creationId="{C380AB1E-AFF8-658C-F2D4-0A3AB3FC2569}"/>
          </ac:picMkLst>
        </pc:picChg>
        <pc:picChg chg="add mod">
          <ac:chgData name="Patrice FAYARD" userId="0c10a867c3e35b39" providerId="LiveId" clId="{627CC381-19E4-4EB3-9C88-351E174BD80B}" dt="2023-05-08T15:27:25.907" v="18" actId="931"/>
          <ac:picMkLst>
            <pc:docMk/>
            <pc:sldMk cId="2942417981" sldId="258"/>
            <ac:picMk id="8" creationId="{C7F32468-7A54-20C0-8A9B-7D96C7E82F37}"/>
          </ac:picMkLst>
        </pc:picChg>
      </pc:sldChg>
      <pc:sldChg chg="addSp delSp modSp new del mod">
        <pc:chgData name="Patrice FAYARD" userId="0c10a867c3e35b39" providerId="LiveId" clId="{627CC381-19E4-4EB3-9C88-351E174BD80B}" dt="2023-05-29T17:36:39.463" v="1550" actId="47"/>
        <pc:sldMkLst>
          <pc:docMk/>
          <pc:sldMk cId="3268974324" sldId="259"/>
        </pc:sldMkLst>
        <pc:spChg chg="del">
          <ac:chgData name="Patrice FAYARD" userId="0c10a867c3e35b39" providerId="LiveId" clId="{627CC381-19E4-4EB3-9C88-351E174BD80B}" dt="2023-05-08T15:28:02.325" v="22" actId="478"/>
          <ac:spMkLst>
            <pc:docMk/>
            <pc:sldMk cId="3268974324" sldId="259"/>
            <ac:spMk id="2" creationId="{C6DC312E-65F9-B4F1-9CDC-F13A338697AA}"/>
          </ac:spMkLst>
        </pc:spChg>
        <pc:spChg chg="del">
          <ac:chgData name="Patrice FAYARD" userId="0c10a867c3e35b39" providerId="LiveId" clId="{627CC381-19E4-4EB3-9C88-351E174BD80B}" dt="2023-05-08T15:28:02.325" v="22" actId="478"/>
          <ac:spMkLst>
            <pc:docMk/>
            <pc:sldMk cId="3268974324" sldId="259"/>
            <ac:spMk id="3" creationId="{8DBCBEA3-C0C1-10D2-D00E-48462AF570F2}"/>
          </ac:spMkLst>
        </pc:spChg>
        <pc:spChg chg="add mod">
          <ac:chgData name="Patrice FAYARD" userId="0c10a867c3e35b39" providerId="LiveId" clId="{627CC381-19E4-4EB3-9C88-351E174BD80B}" dt="2023-05-08T15:28:05.587" v="24" actId="1076"/>
          <ac:spMkLst>
            <pc:docMk/>
            <pc:sldMk cId="3268974324" sldId="259"/>
            <ac:spMk id="4" creationId="{D05E6254-6637-43A8-FDA3-094D323D8FBB}"/>
          </ac:spMkLst>
        </pc:spChg>
        <pc:spChg chg="add mod">
          <ac:chgData name="Patrice FAYARD" userId="0c10a867c3e35b39" providerId="LiveId" clId="{627CC381-19E4-4EB3-9C88-351E174BD80B}" dt="2023-05-08T15:29:03.310" v="26" actId="1076"/>
          <ac:spMkLst>
            <pc:docMk/>
            <pc:sldMk cId="3268974324" sldId="259"/>
            <ac:spMk id="5" creationId="{C213853B-CA93-6A26-EC86-367ED82C6856}"/>
          </ac:spMkLst>
        </pc:spChg>
        <pc:picChg chg="add del mod">
          <ac:chgData name="Patrice FAYARD" userId="0c10a867c3e35b39" providerId="LiveId" clId="{627CC381-19E4-4EB3-9C88-351E174BD80B}" dt="2023-05-08T15:29:10.817" v="29" actId="478"/>
          <ac:picMkLst>
            <pc:docMk/>
            <pc:sldMk cId="3268974324" sldId="259"/>
            <ac:picMk id="7" creationId="{04D122A2-F48E-4328-3712-45F65FE9F6EF}"/>
          </ac:picMkLst>
        </pc:picChg>
      </pc:sldChg>
      <pc:sldChg chg="addSp delSp modSp new del mod">
        <pc:chgData name="Patrice FAYARD" userId="0c10a867c3e35b39" providerId="LiveId" clId="{627CC381-19E4-4EB3-9C88-351E174BD80B}" dt="2023-05-29T17:36:16.062" v="1548" actId="47"/>
        <pc:sldMkLst>
          <pc:docMk/>
          <pc:sldMk cId="3874914155" sldId="260"/>
        </pc:sldMkLst>
        <pc:spChg chg="del">
          <ac:chgData name="Patrice FAYARD" userId="0c10a867c3e35b39" providerId="LiveId" clId="{627CC381-19E4-4EB3-9C88-351E174BD80B}" dt="2023-05-14T09:46:35.568" v="34" actId="478"/>
          <ac:spMkLst>
            <pc:docMk/>
            <pc:sldMk cId="3874914155" sldId="260"/>
            <ac:spMk id="2" creationId="{79A58A30-B603-FB46-8EB8-EE0511807D9E}"/>
          </ac:spMkLst>
        </pc:spChg>
        <pc:spChg chg="del">
          <ac:chgData name="Patrice FAYARD" userId="0c10a867c3e35b39" providerId="LiveId" clId="{627CC381-19E4-4EB3-9C88-351E174BD80B}" dt="2023-05-14T09:46:35.568" v="34" actId="478"/>
          <ac:spMkLst>
            <pc:docMk/>
            <pc:sldMk cId="3874914155" sldId="260"/>
            <ac:spMk id="3" creationId="{ABEADFA7-C165-BB1D-7EC8-33E1A329E808}"/>
          </ac:spMkLst>
        </pc:spChg>
        <pc:picChg chg="add mod modCrop">
          <ac:chgData name="Patrice FAYARD" userId="0c10a867c3e35b39" providerId="LiveId" clId="{627CC381-19E4-4EB3-9C88-351E174BD80B}" dt="2023-05-14T09:47:15.411" v="39" actId="14100"/>
          <ac:picMkLst>
            <pc:docMk/>
            <pc:sldMk cId="3874914155" sldId="260"/>
            <ac:picMk id="5" creationId="{0FD4CFD0-755B-E570-136A-3C7C3754DB66}"/>
          </ac:picMkLst>
        </pc:picChg>
        <pc:picChg chg="add del mod">
          <ac:chgData name="Patrice FAYARD" userId="0c10a867c3e35b39" providerId="LiveId" clId="{627CC381-19E4-4EB3-9C88-351E174BD80B}" dt="2023-05-14T10:03:04.778" v="67" actId="478"/>
          <ac:picMkLst>
            <pc:docMk/>
            <pc:sldMk cId="3874914155" sldId="260"/>
            <ac:picMk id="7" creationId="{B6FDAA9B-1507-F8E3-0792-3DE736F95027}"/>
          </ac:picMkLst>
        </pc:picChg>
        <pc:picChg chg="add mod">
          <ac:chgData name="Patrice FAYARD" userId="0c10a867c3e35b39" providerId="LiveId" clId="{627CC381-19E4-4EB3-9C88-351E174BD80B}" dt="2023-05-14T10:02:41.323" v="64" actId="1076"/>
          <ac:picMkLst>
            <pc:docMk/>
            <pc:sldMk cId="3874914155" sldId="260"/>
            <ac:picMk id="9" creationId="{0FB02D5F-42DE-615A-0116-2B07B36CC137}"/>
          </ac:picMkLst>
        </pc:picChg>
        <pc:picChg chg="add mod modCrop">
          <ac:chgData name="Patrice FAYARD" userId="0c10a867c3e35b39" providerId="LiveId" clId="{627CC381-19E4-4EB3-9C88-351E174BD80B}" dt="2023-05-18T11:55:39.203" v="369" actId="14100"/>
          <ac:picMkLst>
            <pc:docMk/>
            <pc:sldMk cId="3874914155" sldId="260"/>
            <ac:picMk id="11" creationId="{91BFAC53-9F9E-198C-5573-7D03CF8C0F94}"/>
          </ac:picMkLst>
        </pc:picChg>
        <pc:picChg chg="add del mod">
          <ac:chgData name="Patrice FAYARD" userId="0c10a867c3e35b39" providerId="LiveId" clId="{627CC381-19E4-4EB3-9C88-351E174BD80B}" dt="2023-05-14T10:02:35.652" v="63" actId="478"/>
          <ac:picMkLst>
            <pc:docMk/>
            <pc:sldMk cId="3874914155" sldId="260"/>
            <ac:picMk id="13" creationId="{ACDA1A66-4E97-91F3-52B5-B9337048AF0A}"/>
          </ac:picMkLst>
        </pc:picChg>
        <pc:picChg chg="add del mod">
          <ac:chgData name="Patrice FAYARD" userId="0c10a867c3e35b39" providerId="LiveId" clId="{627CC381-19E4-4EB3-9C88-351E174BD80B}" dt="2023-05-18T11:53:15.577" v="361" actId="478"/>
          <ac:picMkLst>
            <pc:docMk/>
            <pc:sldMk cId="3874914155" sldId="260"/>
            <ac:picMk id="15" creationId="{7C9ADBD4-B231-DE12-79DD-EDA4AC52B017}"/>
          </ac:picMkLst>
        </pc:picChg>
        <pc:picChg chg="add del mod">
          <ac:chgData name="Patrice FAYARD" userId="0c10a867c3e35b39" providerId="LiveId" clId="{627CC381-19E4-4EB3-9C88-351E174BD80B}" dt="2023-05-18T11:53:18.305" v="362" actId="478"/>
          <ac:picMkLst>
            <pc:docMk/>
            <pc:sldMk cId="3874914155" sldId="260"/>
            <ac:picMk id="17" creationId="{B33ACBB9-A7CA-B102-7887-2E1F7917C182}"/>
          </ac:picMkLst>
        </pc:picChg>
        <pc:picChg chg="add mod">
          <ac:chgData name="Patrice FAYARD" userId="0c10a867c3e35b39" providerId="LiveId" clId="{627CC381-19E4-4EB3-9C88-351E174BD80B}" dt="2023-05-18T11:53:09.749" v="360" actId="1076"/>
          <ac:picMkLst>
            <pc:docMk/>
            <pc:sldMk cId="3874914155" sldId="260"/>
            <ac:picMk id="19" creationId="{E828A820-CAF5-8F22-20CE-A1BFB27FD5D0}"/>
          </ac:picMkLst>
        </pc:picChg>
        <pc:picChg chg="add del mod">
          <ac:chgData name="Patrice FAYARD" userId="0c10a867c3e35b39" providerId="LiveId" clId="{627CC381-19E4-4EB3-9C88-351E174BD80B}" dt="2023-05-14T10:01:57.955" v="47" actId="478"/>
          <ac:picMkLst>
            <pc:docMk/>
            <pc:sldMk cId="3874914155" sldId="260"/>
            <ac:picMk id="21" creationId="{A38AB079-FC64-AD96-BE4A-6367C5D56723}"/>
          </ac:picMkLst>
        </pc:picChg>
        <pc:picChg chg="add mod modCrop">
          <ac:chgData name="Patrice FAYARD" userId="0c10a867c3e35b39" providerId="LiveId" clId="{627CC381-19E4-4EB3-9C88-351E174BD80B}" dt="2023-05-14T10:15:55.837" v="84" actId="1076"/>
          <ac:picMkLst>
            <pc:docMk/>
            <pc:sldMk cId="3874914155" sldId="260"/>
            <ac:picMk id="22" creationId="{9D425395-3188-B834-4CA7-EAFDDD281FCA}"/>
          </ac:picMkLst>
        </pc:picChg>
      </pc:sldChg>
      <pc:sldChg chg="addSp delSp modSp add del mod">
        <pc:chgData name="Patrice FAYARD" userId="0c10a867c3e35b39" providerId="LiveId" clId="{627CC381-19E4-4EB3-9C88-351E174BD80B}" dt="2023-05-29T17:34:20.444" v="1535" actId="47"/>
        <pc:sldMkLst>
          <pc:docMk/>
          <pc:sldMk cId="2611979671" sldId="261"/>
        </pc:sldMkLst>
        <pc:spChg chg="add mod">
          <ac:chgData name="Patrice FAYARD" userId="0c10a867c3e35b39" providerId="LiveId" clId="{627CC381-19E4-4EB3-9C88-351E174BD80B}" dt="2023-05-14T10:27:51.559" v="141" actId="14100"/>
          <ac:spMkLst>
            <pc:docMk/>
            <pc:sldMk cId="2611979671" sldId="261"/>
            <ac:spMk id="2" creationId="{5D47AF76-5885-0044-3636-C77243F8C656}"/>
          </ac:spMkLst>
        </pc:spChg>
        <pc:spChg chg="add del mod">
          <ac:chgData name="Patrice FAYARD" userId="0c10a867c3e35b39" providerId="LiveId" clId="{627CC381-19E4-4EB3-9C88-351E174BD80B}" dt="2023-05-18T12:04:47.728" v="471" actId="478"/>
          <ac:spMkLst>
            <pc:docMk/>
            <pc:sldMk cId="2611979671" sldId="261"/>
            <ac:spMk id="3" creationId="{254BE53C-4567-C5CF-CCA4-3EF9D6D48109}"/>
          </ac:spMkLst>
        </pc:spChg>
        <pc:spChg chg="add mod">
          <ac:chgData name="Patrice FAYARD" userId="0c10a867c3e35b39" providerId="LiveId" clId="{627CC381-19E4-4EB3-9C88-351E174BD80B}" dt="2023-05-14T10:28:45.033" v="148" actId="14100"/>
          <ac:spMkLst>
            <pc:docMk/>
            <pc:sldMk cId="2611979671" sldId="261"/>
            <ac:spMk id="4" creationId="{1B252160-499C-EAFE-D3D7-CC429BBF5C91}"/>
          </ac:spMkLst>
        </pc:spChg>
        <pc:spChg chg="add mod">
          <ac:chgData name="Patrice FAYARD" userId="0c10a867c3e35b39" providerId="LiveId" clId="{627CC381-19E4-4EB3-9C88-351E174BD80B}" dt="2023-05-18T16:03:26.386" v="633" actId="1035"/>
          <ac:spMkLst>
            <pc:docMk/>
            <pc:sldMk cId="2611979671" sldId="261"/>
            <ac:spMk id="5" creationId="{7E7B31D0-3E25-0786-E3C2-4C2FEAD4982B}"/>
          </ac:spMkLst>
        </pc:spChg>
        <pc:spChg chg="add mod">
          <ac:chgData name="Patrice FAYARD" userId="0c10a867c3e35b39" providerId="LiveId" clId="{627CC381-19E4-4EB3-9C88-351E174BD80B}" dt="2023-05-14T10:28:28.109" v="146" actId="14100"/>
          <ac:spMkLst>
            <pc:docMk/>
            <pc:sldMk cId="2611979671" sldId="261"/>
            <ac:spMk id="6" creationId="{C252CEAF-68B7-72EE-AD25-AE4F719A80A3}"/>
          </ac:spMkLst>
        </pc:spChg>
        <pc:spChg chg="add mod">
          <ac:chgData name="Patrice FAYARD" userId="0c10a867c3e35b39" providerId="LiveId" clId="{627CC381-19E4-4EB3-9C88-351E174BD80B}" dt="2023-05-18T16:04:05.443" v="634" actId="14100"/>
          <ac:spMkLst>
            <pc:docMk/>
            <pc:sldMk cId="2611979671" sldId="261"/>
            <ac:spMk id="8" creationId="{547FB357-1F0C-F332-7989-1980D811BD90}"/>
          </ac:spMkLst>
        </pc:spChg>
        <pc:spChg chg="add mod">
          <ac:chgData name="Patrice FAYARD" userId="0c10a867c3e35b39" providerId="LiveId" clId="{627CC381-19E4-4EB3-9C88-351E174BD80B}" dt="2023-05-18T16:04:05.443" v="634" actId="14100"/>
          <ac:spMkLst>
            <pc:docMk/>
            <pc:sldMk cId="2611979671" sldId="261"/>
            <ac:spMk id="10" creationId="{04A088D1-209A-BD62-40CD-A81BE0D769FB}"/>
          </ac:spMkLst>
        </pc:spChg>
        <pc:spChg chg="add mod">
          <ac:chgData name="Patrice FAYARD" userId="0c10a867c3e35b39" providerId="LiveId" clId="{627CC381-19E4-4EB3-9C88-351E174BD80B}" dt="2023-05-18T16:04:05.443" v="634" actId="14100"/>
          <ac:spMkLst>
            <pc:docMk/>
            <pc:sldMk cId="2611979671" sldId="261"/>
            <ac:spMk id="12" creationId="{CE989725-A648-61D4-F227-33BD105C8421}"/>
          </ac:spMkLst>
        </pc:spChg>
        <pc:spChg chg="add mod">
          <ac:chgData name="Patrice FAYARD" userId="0c10a867c3e35b39" providerId="LiveId" clId="{627CC381-19E4-4EB3-9C88-351E174BD80B}" dt="2023-05-18T16:04:05.443" v="634" actId="14100"/>
          <ac:spMkLst>
            <pc:docMk/>
            <pc:sldMk cId="2611979671" sldId="261"/>
            <ac:spMk id="14" creationId="{9D2BBB15-F6F3-A9BE-8E9A-54566291D1C0}"/>
          </ac:spMkLst>
        </pc:spChg>
        <pc:spChg chg="add mod">
          <ac:chgData name="Patrice FAYARD" userId="0c10a867c3e35b39" providerId="LiveId" clId="{627CC381-19E4-4EB3-9C88-351E174BD80B}" dt="2023-05-14T10:28:36.855" v="147" actId="14100"/>
          <ac:spMkLst>
            <pc:docMk/>
            <pc:sldMk cId="2611979671" sldId="261"/>
            <ac:spMk id="16" creationId="{13CEF61D-FF8C-F025-A072-F84FC6013A25}"/>
          </ac:spMkLst>
        </pc:spChg>
        <pc:spChg chg="add mod">
          <ac:chgData name="Patrice FAYARD" userId="0c10a867c3e35b39" providerId="LiveId" clId="{627CC381-19E4-4EB3-9C88-351E174BD80B}" dt="2023-05-18T16:04:15.921" v="662" actId="1036"/>
          <ac:spMkLst>
            <pc:docMk/>
            <pc:sldMk cId="2611979671" sldId="261"/>
            <ac:spMk id="36" creationId="{9A83F55C-5BA4-DA7A-44A6-0B058B5BB412}"/>
          </ac:spMkLst>
        </pc:spChg>
        <pc:spChg chg="add mod">
          <ac:chgData name="Patrice FAYARD" userId="0c10a867c3e35b39" providerId="LiveId" clId="{627CC381-19E4-4EB3-9C88-351E174BD80B}" dt="2023-05-18T16:04:15.921" v="662" actId="1036"/>
          <ac:spMkLst>
            <pc:docMk/>
            <pc:sldMk cId="2611979671" sldId="261"/>
            <ac:spMk id="37" creationId="{530BCC8E-B6E3-78D5-66CD-C0138D0B57C5}"/>
          </ac:spMkLst>
        </pc:spChg>
        <pc:spChg chg="add mod">
          <ac:chgData name="Patrice FAYARD" userId="0c10a867c3e35b39" providerId="LiveId" clId="{627CC381-19E4-4EB3-9C88-351E174BD80B}" dt="2023-05-18T16:04:15.921" v="662" actId="1036"/>
          <ac:spMkLst>
            <pc:docMk/>
            <pc:sldMk cId="2611979671" sldId="261"/>
            <ac:spMk id="38" creationId="{0022E1A9-A9F6-1E84-5100-8CF5C8606AAE}"/>
          </ac:spMkLst>
        </pc:spChg>
        <pc:spChg chg="add mod">
          <ac:chgData name="Patrice FAYARD" userId="0c10a867c3e35b39" providerId="LiveId" clId="{627CC381-19E4-4EB3-9C88-351E174BD80B}" dt="2023-05-18T16:04:15.921" v="662" actId="1036"/>
          <ac:spMkLst>
            <pc:docMk/>
            <pc:sldMk cId="2611979671" sldId="261"/>
            <ac:spMk id="39" creationId="{3119AD87-7CA3-69CE-B59E-E3FE93D67ED8}"/>
          </ac:spMkLst>
        </pc:spChg>
        <pc:spChg chg="add mod">
          <ac:chgData name="Patrice FAYARD" userId="0c10a867c3e35b39" providerId="LiveId" clId="{627CC381-19E4-4EB3-9C88-351E174BD80B}" dt="2023-05-18T16:05:07.769" v="664" actId="1076"/>
          <ac:spMkLst>
            <pc:docMk/>
            <pc:sldMk cId="2611979671" sldId="261"/>
            <ac:spMk id="40" creationId="{910663B7-31C7-A446-07C5-93B6226D82B7}"/>
          </ac:spMkLst>
        </pc:spChg>
        <pc:grpChg chg="mod">
          <ac:chgData name="Patrice FAYARD" userId="0c10a867c3e35b39" providerId="LiveId" clId="{627CC381-19E4-4EB3-9C88-351E174BD80B}" dt="2023-05-18T12:01:49.789" v="399" actId="1076"/>
          <ac:grpSpMkLst>
            <pc:docMk/>
            <pc:sldMk cId="2611979671" sldId="261"/>
            <ac:grpSpMk id="15" creationId="{A946D11D-2E23-5FC8-97D2-930DD35870C9}"/>
          </ac:grpSpMkLst>
        </pc:grpChg>
        <pc:picChg chg="add del mod">
          <ac:chgData name="Patrice FAYARD" userId="0c10a867c3e35b39" providerId="LiveId" clId="{627CC381-19E4-4EB3-9C88-351E174BD80B}" dt="2023-05-14T10:26:17.334" v="133" actId="478"/>
          <ac:picMkLst>
            <pc:docMk/>
            <pc:sldMk cId="2611979671" sldId="261"/>
            <ac:picMk id="5" creationId="{0FD4CFD0-755B-E570-136A-3C7C3754DB66}"/>
          </ac:picMkLst>
        </pc:picChg>
        <pc:picChg chg="del">
          <ac:chgData name="Patrice FAYARD" userId="0c10a867c3e35b39" providerId="LiveId" clId="{627CC381-19E4-4EB3-9C88-351E174BD80B}" dt="2023-05-14T10:04:44.362" v="78" actId="478"/>
          <ac:picMkLst>
            <pc:docMk/>
            <pc:sldMk cId="2611979671" sldId="261"/>
            <ac:picMk id="7" creationId="{B6FDAA9B-1507-F8E3-0792-3DE736F95027}"/>
          </ac:picMkLst>
        </pc:picChg>
        <pc:picChg chg="del">
          <ac:chgData name="Patrice FAYARD" userId="0c10a867c3e35b39" providerId="LiveId" clId="{627CC381-19E4-4EB3-9C88-351E174BD80B}" dt="2023-05-14T10:04:44.362" v="78" actId="478"/>
          <ac:picMkLst>
            <pc:docMk/>
            <pc:sldMk cId="2611979671" sldId="261"/>
            <ac:picMk id="9" creationId="{0FB02D5F-42DE-615A-0116-2B07B36CC137}"/>
          </ac:picMkLst>
        </pc:picChg>
        <pc:picChg chg="add del mod">
          <ac:chgData name="Patrice FAYARD" userId="0c10a867c3e35b39" providerId="LiveId" clId="{627CC381-19E4-4EB3-9C88-351E174BD80B}" dt="2023-05-18T15:59:17.689" v="553" actId="478"/>
          <ac:picMkLst>
            <pc:docMk/>
            <pc:sldMk cId="2611979671" sldId="261"/>
            <ac:picMk id="9" creationId="{8EC08AAF-1913-9EFA-F7BD-EA92510AC5B1}"/>
          </ac:picMkLst>
        </pc:picChg>
        <pc:picChg chg="del">
          <ac:chgData name="Patrice FAYARD" userId="0c10a867c3e35b39" providerId="LiveId" clId="{627CC381-19E4-4EB3-9C88-351E174BD80B}" dt="2023-05-14T10:04:44.362" v="78" actId="478"/>
          <ac:picMkLst>
            <pc:docMk/>
            <pc:sldMk cId="2611979671" sldId="261"/>
            <ac:picMk id="11" creationId="{91BFAC53-9F9E-198C-5573-7D03CF8C0F94}"/>
          </ac:picMkLst>
        </pc:picChg>
        <pc:picChg chg="del">
          <ac:chgData name="Patrice FAYARD" userId="0c10a867c3e35b39" providerId="LiveId" clId="{627CC381-19E4-4EB3-9C88-351E174BD80B}" dt="2023-05-14T10:04:44.362" v="78" actId="478"/>
          <ac:picMkLst>
            <pc:docMk/>
            <pc:sldMk cId="2611979671" sldId="261"/>
            <ac:picMk id="13" creationId="{ACDA1A66-4E97-91F3-52B5-B9337048AF0A}"/>
          </ac:picMkLst>
        </pc:picChg>
        <pc:picChg chg="del">
          <ac:chgData name="Patrice FAYARD" userId="0c10a867c3e35b39" providerId="LiveId" clId="{627CC381-19E4-4EB3-9C88-351E174BD80B}" dt="2023-05-14T10:04:44.362" v="78" actId="478"/>
          <ac:picMkLst>
            <pc:docMk/>
            <pc:sldMk cId="2611979671" sldId="261"/>
            <ac:picMk id="15" creationId="{7C9ADBD4-B231-DE12-79DD-EDA4AC52B017}"/>
          </ac:picMkLst>
        </pc:picChg>
        <pc:picChg chg="del">
          <ac:chgData name="Patrice FAYARD" userId="0c10a867c3e35b39" providerId="LiveId" clId="{627CC381-19E4-4EB3-9C88-351E174BD80B}" dt="2023-05-14T10:04:48.378" v="80" actId="478"/>
          <ac:picMkLst>
            <pc:docMk/>
            <pc:sldMk cId="2611979671" sldId="261"/>
            <ac:picMk id="17" creationId="{B33ACBB9-A7CA-B102-7887-2E1F7917C182}"/>
          </ac:picMkLst>
        </pc:picChg>
        <pc:picChg chg="add mod">
          <ac:chgData name="Patrice FAYARD" userId="0c10a867c3e35b39" providerId="LiveId" clId="{627CC381-19E4-4EB3-9C88-351E174BD80B}" dt="2023-05-18T16:05:07.769" v="664" actId="1076"/>
          <ac:picMkLst>
            <pc:docMk/>
            <pc:sldMk cId="2611979671" sldId="261"/>
            <ac:picMk id="18" creationId="{B1A99F35-02F9-634B-9CF2-30DC2EF96997}"/>
          </ac:picMkLst>
        </pc:picChg>
        <pc:picChg chg="del">
          <ac:chgData name="Patrice FAYARD" userId="0c10a867c3e35b39" providerId="LiveId" clId="{627CC381-19E4-4EB3-9C88-351E174BD80B}" dt="2023-05-14T10:04:46.051" v="79" actId="478"/>
          <ac:picMkLst>
            <pc:docMk/>
            <pc:sldMk cId="2611979671" sldId="261"/>
            <ac:picMk id="19" creationId="{E828A820-CAF5-8F22-20CE-A1BFB27FD5D0}"/>
          </ac:picMkLst>
        </pc:picChg>
        <pc:picChg chg="del">
          <ac:chgData name="Patrice FAYARD" userId="0c10a867c3e35b39" providerId="LiveId" clId="{627CC381-19E4-4EB3-9C88-351E174BD80B}" dt="2023-05-14T10:03:12.242" v="68" actId="478"/>
          <ac:picMkLst>
            <pc:docMk/>
            <pc:sldMk cId="2611979671" sldId="261"/>
            <ac:picMk id="21" creationId="{A38AB079-FC64-AD96-BE4A-6367C5D56723}"/>
          </ac:picMkLst>
        </pc:picChg>
        <pc:picChg chg="add del mod">
          <ac:chgData name="Patrice FAYARD" userId="0c10a867c3e35b39" providerId="LiveId" clId="{627CC381-19E4-4EB3-9C88-351E174BD80B}" dt="2023-05-14T11:33:08.264" v="209" actId="478"/>
          <ac:picMkLst>
            <pc:docMk/>
            <pc:sldMk cId="2611979671" sldId="261"/>
            <ac:picMk id="22" creationId="{3342D147-09D0-E558-AE41-8FC8B095A076}"/>
          </ac:picMkLst>
        </pc:picChg>
        <pc:picChg chg="add del mod">
          <ac:chgData name="Patrice FAYARD" userId="0c10a867c3e35b39" providerId="LiveId" clId="{627CC381-19E4-4EB3-9C88-351E174BD80B}" dt="2023-05-14T11:32:01.743" v="200" actId="478"/>
          <ac:picMkLst>
            <pc:docMk/>
            <pc:sldMk cId="2611979671" sldId="261"/>
            <ac:picMk id="23" creationId="{5B31DDEF-7A07-9AC2-1193-FC3591C5BDAE}"/>
          </ac:picMkLst>
        </pc:picChg>
        <pc:picChg chg="add del mod">
          <ac:chgData name="Patrice FAYARD" userId="0c10a867c3e35b39" providerId="LiveId" clId="{627CC381-19E4-4EB3-9C88-351E174BD80B}" dt="2023-05-14T11:37:14.392" v="222" actId="478"/>
          <ac:picMkLst>
            <pc:docMk/>
            <pc:sldMk cId="2611979671" sldId="261"/>
            <ac:picMk id="25" creationId="{C4E0AF37-695B-36FD-68CD-5CEACDE1ACC1}"/>
          </ac:picMkLst>
        </pc:picChg>
        <pc:picChg chg="add del mod">
          <ac:chgData name="Patrice FAYARD" userId="0c10a867c3e35b39" providerId="LiveId" clId="{627CC381-19E4-4EB3-9C88-351E174BD80B}" dt="2023-05-14T11:37:01.214" v="218" actId="478"/>
          <ac:picMkLst>
            <pc:docMk/>
            <pc:sldMk cId="2611979671" sldId="261"/>
            <ac:picMk id="27" creationId="{475739A7-56C2-2F17-6676-5158DDF5EC38}"/>
          </ac:picMkLst>
        </pc:picChg>
        <pc:picChg chg="add mod">
          <ac:chgData name="Patrice FAYARD" userId="0c10a867c3e35b39" providerId="LiveId" clId="{627CC381-19E4-4EB3-9C88-351E174BD80B}" dt="2023-05-18T16:04:43.633" v="663" actId="14100"/>
          <ac:picMkLst>
            <pc:docMk/>
            <pc:sldMk cId="2611979671" sldId="261"/>
            <ac:picMk id="29" creationId="{1BE48B11-A665-0373-0E47-B229FE060058}"/>
          </ac:picMkLst>
        </pc:picChg>
        <pc:picChg chg="add mod">
          <ac:chgData name="Patrice FAYARD" userId="0c10a867c3e35b39" providerId="LiveId" clId="{627CC381-19E4-4EB3-9C88-351E174BD80B}" dt="2023-05-18T16:04:43.633" v="663" actId="14100"/>
          <ac:picMkLst>
            <pc:docMk/>
            <pc:sldMk cId="2611979671" sldId="261"/>
            <ac:picMk id="31" creationId="{0D4AAEDE-70C0-8959-CC58-10F2F48EFE6D}"/>
          </ac:picMkLst>
        </pc:picChg>
        <pc:picChg chg="add mod">
          <ac:chgData name="Patrice FAYARD" userId="0c10a867c3e35b39" providerId="LiveId" clId="{627CC381-19E4-4EB3-9C88-351E174BD80B}" dt="2023-05-18T16:04:43.633" v="663" actId="14100"/>
          <ac:picMkLst>
            <pc:docMk/>
            <pc:sldMk cId="2611979671" sldId="261"/>
            <ac:picMk id="33" creationId="{AF815296-CEAA-8F67-A67D-DD3F08EA6B11}"/>
          </ac:picMkLst>
        </pc:picChg>
        <pc:picChg chg="add mod">
          <ac:chgData name="Patrice FAYARD" userId="0c10a867c3e35b39" providerId="LiveId" clId="{627CC381-19E4-4EB3-9C88-351E174BD80B}" dt="2023-05-18T16:04:43.633" v="663" actId="14100"/>
          <ac:picMkLst>
            <pc:docMk/>
            <pc:sldMk cId="2611979671" sldId="261"/>
            <ac:picMk id="35" creationId="{954D8E55-8B9D-F696-E2DB-C3C2D314FF89}"/>
          </ac:picMkLst>
        </pc:picChg>
      </pc:sldChg>
      <pc:sldChg chg="addSp delSp modSp add del mod">
        <pc:chgData name="Patrice FAYARD" userId="0c10a867c3e35b39" providerId="LiveId" clId="{627CC381-19E4-4EB3-9C88-351E174BD80B}" dt="2023-05-29T17:36:24.420" v="1549" actId="47"/>
        <pc:sldMkLst>
          <pc:docMk/>
          <pc:sldMk cId="3285506104" sldId="262"/>
        </pc:sldMkLst>
        <pc:picChg chg="add del">
          <ac:chgData name="Patrice FAYARD" userId="0c10a867c3e35b39" providerId="LiveId" clId="{627CC381-19E4-4EB3-9C88-351E174BD80B}" dt="2023-05-18T15:53:23.297" v="512" actId="21"/>
          <ac:picMkLst>
            <pc:docMk/>
            <pc:sldMk cId="3285506104" sldId="262"/>
            <ac:picMk id="3" creationId="{E11891B5-5E70-123F-D50C-156E087E8CA2}"/>
          </ac:picMkLst>
        </pc:picChg>
        <pc:picChg chg="del mod">
          <ac:chgData name="Patrice FAYARD" userId="0c10a867c3e35b39" providerId="LiveId" clId="{627CC381-19E4-4EB3-9C88-351E174BD80B}" dt="2023-05-29T06:07:18.981" v="902" actId="478"/>
          <ac:picMkLst>
            <pc:docMk/>
            <pc:sldMk cId="3285506104" sldId="262"/>
            <ac:picMk id="7" creationId="{B6FDAA9B-1507-F8E3-0792-3DE736F95027}"/>
          </ac:picMkLst>
        </pc:picChg>
        <pc:picChg chg="mod">
          <ac:chgData name="Patrice FAYARD" userId="0c10a867c3e35b39" providerId="LiveId" clId="{627CC381-19E4-4EB3-9C88-351E174BD80B}" dt="2023-05-29T06:07:14.816" v="900" actId="1076"/>
          <ac:picMkLst>
            <pc:docMk/>
            <pc:sldMk cId="3285506104" sldId="262"/>
            <ac:picMk id="11" creationId="{91BFAC53-9F9E-198C-5573-7D03CF8C0F94}"/>
          </ac:picMkLst>
        </pc:picChg>
        <pc:picChg chg="mod">
          <ac:chgData name="Patrice FAYARD" userId="0c10a867c3e35b39" providerId="LiveId" clId="{627CC381-19E4-4EB3-9C88-351E174BD80B}" dt="2023-05-29T06:07:23.273" v="903" actId="1076"/>
          <ac:picMkLst>
            <pc:docMk/>
            <pc:sldMk cId="3285506104" sldId="262"/>
            <ac:picMk id="13" creationId="{ACDA1A66-4E97-91F3-52B5-B9337048AF0A}"/>
          </ac:picMkLst>
        </pc:picChg>
        <pc:picChg chg="del">
          <ac:chgData name="Patrice FAYARD" userId="0c10a867c3e35b39" providerId="LiveId" clId="{627CC381-19E4-4EB3-9C88-351E174BD80B}" dt="2023-05-29T06:07:04.370" v="896" actId="478"/>
          <ac:picMkLst>
            <pc:docMk/>
            <pc:sldMk cId="3285506104" sldId="262"/>
            <ac:picMk id="15" creationId="{7C9ADBD4-B231-DE12-79DD-EDA4AC52B017}"/>
          </ac:picMkLst>
        </pc:picChg>
        <pc:picChg chg="del">
          <ac:chgData name="Patrice FAYARD" userId="0c10a867c3e35b39" providerId="LiveId" clId="{627CC381-19E4-4EB3-9C88-351E174BD80B}" dt="2023-05-29T06:07:01.891" v="895" actId="478"/>
          <ac:picMkLst>
            <pc:docMk/>
            <pc:sldMk cId="3285506104" sldId="262"/>
            <ac:picMk id="17" creationId="{B33ACBB9-A7CA-B102-7887-2E1F7917C182}"/>
          </ac:picMkLst>
        </pc:picChg>
        <pc:picChg chg="del mod">
          <ac:chgData name="Patrice FAYARD" userId="0c10a867c3e35b39" providerId="LiveId" clId="{627CC381-19E4-4EB3-9C88-351E174BD80B}" dt="2023-05-29T06:07:00.162" v="894" actId="478"/>
          <ac:picMkLst>
            <pc:docMk/>
            <pc:sldMk cId="3285506104" sldId="262"/>
            <ac:picMk id="19" creationId="{E828A820-CAF5-8F22-20CE-A1BFB27FD5D0}"/>
          </ac:picMkLst>
        </pc:picChg>
        <pc:picChg chg="del">
          <ac:chgData name="Patrice FAYARD" userId="0c10a867c3e35b39" providerId="LiveId" clId="{627CC381-19E4-4EB3-9C88-351E174BD80B}" dt="2023-05-14T10:03:15.101" v="69" actId="478"/>
          <ac:picMkLst>
            <pc:docMk/>
            <pc:sldMk cId="3285506104" sldId="262"/>
            <ac:picMk id="21" creationId="{A38AB079-FC64-AD96-BE4A-6367C5D56723}"/>
          </ac:picMkLst>
        </pc:picChg>
      </pc:sldChg>
      <pc:sldChg chg="add del setBg">
        <pc:chgData name="Patrice FAYARD" userId="0c10a867c3e35b39" providerId="LiveId" clId="{627CC381-19E4-4EB3-9C88-351E174BD80B}" dt="2023-05-18T15:52:49.663" v="508" actId="47"/>
        <pc:sldMkLst>
          <pc:docMk/>
          <pc:sldMk cId="2431844520" sldId="263"/>
        </pc:sldMkLst>
      </pc:sldChg>
      <pc:sldChg chg="add del setBg">
        <pc:chgData name="Patrice FAYARD" userId="0c10a867c3e35b39" providerId="LiveId" clId="{627CC381-19E4-4EB3-9C88-351E174BD80B}" dt="2023-05-18T15:55:49.084" v="519" actId="47"/>
        <pc:sldMkLst>
          <pc:docMk/>
          <pc:sldMk cId="3962906743" sldId="263"/>
        </pc:sldMkLst>
      </pc:sldChg>
      <pc:sldChg chg="addSp modSp add mod ord">
        <pc:chgData name="Patrice FAYARD" userId="0c10a867c3e35b39" providerId="LiveId" clId="{627CC381-19E4-4EB3-9C88-351E174BD80B}" dt="2023-06-03T10:10:41.727" v="1860" actId="1076"/>
        <pc:sldMkLst>
          <pc:docMk/>
          <pc:sldMk cId="950090185" sldId="264"/>
        </pc:sldMkLst>
        <pc:spChg chg="add mod">
          <ac:chgData name="Patrice FAYARD" userId="0c10a867c3e35b39" providerId="LiveId" clId="{627CC381-19E4-4EB3-9C88-351E174BD80B}" dt="2023-06-03T10:10:16.387" v="1853" actId="1076"/>
          <ac:spMkLst>
            <pc:docMk/>
            <pc:sldMk cId="950090185" sldId="264"/>
            <ac:spMk id="9" creationId="{842E0F35-6F4C-789E-6BF0-5F598C3C261D}"/>
          </ac:spMkLst>
        </pc:spChg>
        <pc:spChg chg="add mod">
          <ac:chgData name="Patrice FAYARD" userId="0c10a867c3e35b39" providerId="LiveId" clId="{627CC381-19E4-4EB3-9C88-351E174BD80B}" dt="2023-06-03T10:10:32.187" v="1856" actId="1076"/>
          <ac:spMkLst>
            <pc:docMk/>
            <pc:sldMk cId="950090185" sldId="264"/>
            <ac:spMk id="19" creationId="{CCDCBC13-328B-4DBF-F139-D07B19A3EC5D}"/>
          </ac:spMkLst>
        </pc:spChg>
        <pc:spChg chg="add mod">
          <ac:chgData name="Patrice FAYARD" userId="0c10a867c3e35b39" providerId="LiveId" clId="{627CC381-19E4-4EB3-9C88-351E174BD80B}" dt="2023-06-03T10:10:37.284" v="1858" actId="1076"/>
          <ac:spMkLst>
            <pc:docMk/>
            <pc:sldMk cId="950090185" sldId="264"/>
            <ac:spMk id="21" creationId="{2CF4838A-3498-E91C-4307-6C8CFF4B47BE}"/>
          </ac:spMkLst>
        </pc:spChg>
        <pc:spChg chg="add mod">
          <ac:chgData name="Patrice FAYARD" userId="0c10a867c3e35b39" providerId="LiveId" clId="{627CC381-19E4-4EB3-9C88-351E174BD80B}" dt="2023-06-03T10:10:41.727" v="1860" actId="1076"/>
          <ac:spMkLst>
            <pc:docMk/>
            <pc:sldMk cId="950090185" sldId="264"/>
            <ac:spMk id="23" creationId="{1CE48BE6-603A-CCD6-349C-35F6C0353B08}"/>
          </ac:spMkLst>
        </pc:spChg>
        <pc:picChg chg="add mod">
          <ac:chgData name="Patrice FAYARD" userId="0c10a867c3e35b39" providerId="LiveId" clId="{627CC381-19E4-4EB3-9C88-351E174BD80B}" dt="2023-05-18T15:58:52.756" v="550" actId="1076"/>
          <ac:picMkLst>
            <pc:docMk/>
            <pc:sldMk cId="950090185" sldId="264"/>
            <ac:picMk id="3" creationId="{4304625E-9BFC-79FC-5EB6-50571886BFB6}"/>
          </ac:picMkLst>
        </pc:picChg>
        <pc:picChg chg="add mod">
          <ac:chgData name="Patrice FAYARD" userId="0c10a867c3e35b39" providerId="LiveId" clId="{627CC381-19E4-4EB3-9C88-351E174BD80B}" dt="2023-05-18T16:00:27.357" v="554" actId="1076"/>
          <ac:picMkLst>
            <pc:docMk/>
            <pc:sldMk cId="950090185" sldId="264"/>
            <ac:picMk id="17" creationId="{81F6E3F8-5F13-8F13-F139-67B40C109521}"/>
          </ac:picMkLst>
        </pc:picChg>
        <pc:picChg chg="add mod">
          <ac:chgData name="Patrice FAYARD" userId="0c10a867c3e35b39" providerId="LiveId" clId="{627CC381-19E4-4EB3-9C88-351E174BD80B}" dt="2023-06-03T10:10:21.534" v="1854" actId="1076"/>
          <ac:picMkLst>
            <pc:docMk/>
            <pc:sldMk cId="950090185" sldId="264"/>
            <ac:picMk id="20" creationId="{C9608563-8356-D1FD-16EF-AEA4FC565268}"/>
          </ac:picMkLst>
        </pc:picChg>
        <pc:picChg chg="add mod">
          <ac:chgData name="Patrice FAYARD" userId="0c10a867c3e35b39" providerId="LiveId" clId="{627CC381-19E4-4EB3-9C88-351E174BD80B}" dt="2023-05-18T15:58:50.961" v="549" actId="1076"/>
          <ac:picMkLst>
            <pc:docMk/>
            <pc:sldMk cId="950090185" sldId="264"/>
            <ac:picMk id="22" creationId="{D9A3675A-B0A0-7B6A-9FA0-15D7CE86F5C0}"/>
          </ac:picMkLst>
        </pc:picChg>
      </pc:sldChg>
      <pc:sldChg chg="add del setBg">
        <pc:chgData name="Patrice FAYARD" userId="0c10a867c3e35b39" providerId="LiveId" clId="{627CC381-19E4-4EB3-9C88-351E174BD80B}" dt="2023-05-18T16:27:02.297" v="666"/>
        <pc:sldMkLst>
          <pc:docMk/>
          <pc:sldMk cId="2449397800" sldId="265"/>
        </pc:sldMkLst>
      </pc:sldChg>
      <pc:sldChg chg="addSp delSp modSp add del mod">
        <pc:chgData name="Patrice FAYARD" userId="0c10a867c3e35b39" providerId="LiveId" clId="{627CC381-19E4-4EB3-9C88-351E174BD80B}" dt="2023-05-29T17:34:22.720" v="1536" actId="47"/>
        <pc:sldMkLst>
          <pc:docMk/>
          <pc:sldMk cId="3192582723" sldId="265"/>
        </pc:sldMkLst>
        <pc:spChg chg="add del mod">
          <ac:chgData name="Patrice FAYARD" userId="0c10a867c3e35b39" providerId="LiveId" clId="{627CC381-19E4-4EB3-9C88-351E174BD80B}" dt="2023-05-18T17:30:25.558" v="774" actId="478"/>
          <ac:spMkLst>
            <pc:docMk/>
            <pc:sldMk cId="3192582723" sldId="265"/>
            <ac:spMk id="3" creationId="{C22B49ED-3764-5E11-99FD-F8F60CBCC6EE}"/>
          </ac:spMkLst>
        </pc:spChg>
        <pc:spChg chg="mod">
          <ac:chgData name="Patrice FAYARD" userId="0c10a867c3e35b39" providerId="LiveId" clId="{627CC381-19E4-4EB3-9C88-351E174BD80B}" dt="2023-05-19T05:30:08.534" v="830" actId="1036"/>
          <ac:spMkLst>
            <pc:docMk/>
            <pc:sldMk cId="3192582723" sldId="265"/>
            <ac:spMk id="5" creationId="{7E7B31D0-3E25-0786-E3C2-4C2FEAD4982B}"/>
          </ac:spMkLst>
        </pc:spChg>
        <pc:spChg chg="mod">
          <ac:chgData name="Patrice FAYARD" userId="0c10a867c3e35b39" providerId="LiveId" clId="{627CC381-19E4-4EB3-9C88-351E174BD80B}" dt="2023-05-19T05:17:57.551" v="809" actId="20577"/>
          <ac:spMkLst>
            <pc:docMk/>
            <pc:sldMk cId="3192582723" sldId="265"/>
            <ac:spMk id="37" creationId="{530BCC8E-B6E3-78D5-66CD-C0138D0B57C5}"/>
          </ac:spMkLst>
        </pc:spChg>
        <pc:spChg chg="mod">
          <ac:chgData name="Patrice FAYARD" userId="0c10a867c3e35b39" providerId="LiveId" clId="{627CC381-19E4-4EB3-9C88-351E174BD80B}" dt="2023-05-19T05:18:01.512" v="810" actId="20577"/>
          <ac:spMkLst>
            <pc:docMk/>
            <pc:sldMk cId="3192582723" sldId="265"/>
            <ac:spMk id="38" creationId="{0022E1A9-A9F6-1E84-5100-8CF5C8606AAE}"/>
          </ac:spMkLst>
        </pc:spChg>
        <pc:spChg chg="mod">
          <ac:chgData name="Patrice FAYARD" userId="0c10a867c3e35b39" providerId="LiveId" clId="{627CC381-19E4-4EB3-9C88-351E174BD80B}" dt="2023-05-19T05:18:05.999" v="814" actId="20577"/>
          <ac:spMkLst>
            <pc:docMk/>
            <pc:sldMk cId="3192582723" sldId="265"/>
            <ac:spMk id="39" creationId="{3119AD87-7CA3-69CE-B59E-E3FE93D67ED8}"/>
          </ac:spMkLst>
        </pc:spChg>
        <pc:spChg chg="mod">
          <ac:chgData name="Patrice FAYARD" userId="0c10a867c3e35b39" providerId="LiveId" clId="{627CC381-19E4-4EB3-9C88-351E174BD80B}" dt="2023-05-19T09:12:06.722" v="892" actId="1037"/>
          <ac:spMkLst>
            <pc:docMk/>
            <pc:sldMk cId="3192582723" sldId="265"/>
            <ac:spMk id="40" creationId="{910663B7-31C7-A446-07C5-93B6226D82B7}"/>
          </ac:spMkLst>
        </pc:spChg>
        <pc:grpChg chg="mod">
          <ac:chgData name="Patrice FAYARD" userId="0c10a867c3e35b39" providerId="LiveId" clId="{627CC381-19E4-4EB3-9C88-351E174BD80B}" dt="2023-05-19T05:30:41.765" v="840" actId="1076"/>
          <ac:grpSpMkLst>
            <pc:docMk/>
            <pc:sldMk cId="3192582723" sldId="265"/>
            <ac:grpSpMk id="15" creationId="{A946D11D-2E23-5FC8-97D2-930DD35870C9}"/>
          </ac:grpSpMkLst>
        </pc:grpChg>
        <pc:picChg chg="add mod">
          <ac:chgData name="Patrice FAYARD" userId="0c10a867c3e35b39" providerId="LiveId" clId="{627CC381-19E4-4EB3-9C88-351E174BD80B}" dt="2023-05-19T05:15:19.455" v="803" actId="1076"/>
          <ac:picMkLst>
            <pc:docMk/>
            <pc:sldMk cId="3192582723" sldId="265"/>
            <ac:picMk id="9" creationId="{89E30791-5715-6918-F62D-39363F8D251B}"/>
          </ac:picMkLst>
        </pc:picChg>
        <pc:picChg chg="add mod">
          <ac:chgData name="Patrice FAYARD" userId="0c10a867c3e35b39" providerId="LiveId" clId="{627CC381-19E4-4EB3-9C88-351E174BD80B}" dt="2023-05-18T17:41:32.771" v="793" actId="1076"/>
          <ac:picMkLst>
            <pc:docMk/>
            <pc:sldMk cId="3192582723" sldId="265"/>
            <ac:picMk id="17" creationId="{50C3FF3C-E727-FD48-E2D3-0A12B01EBC88}"/>
          </ac:picMkLst>
        </pc:picChg>
        <pc:picChg chg="mod">
          <ac:chgData name="Patrice FAYARD" userId="0c10a867c3e35b39" providerId="LiveId" clId="{627CC381-19E4-4EB3-9C88-351E174BD80B}" dt="2023-05-19T09:12:06.722" v="892" actId="1037"/>
          <ac:picMkLst>
            <pc:docMk/>
            <pc:sldMk cId="3192582723" sldId="265"/>
            <ac:picMk id="18" creationId="{B1A99F35-02F9-634B-9CF2-30DC2EF96997}"/>
          </ac:picMkLst>
        </pc:picChg>
        <pc:picChg chg="del">
          <ac:chgData name="Patrice FAYARD" userId="0c10a867c3e35b39" providerId="LiveId" clId="{627CC381-19E4-4EB3-9C88-351E174BD80B}" dt="2023-05-19T05:15:24.405" v="804" actId="478"/>
          <ac:picMkLst>
            <pc:docMk/>
            <pc:sldMk cId="3192582723" sldId="265"/>
            <ac:picMk id="29" creationId="{1BE48B11-A665-0373-0E47-B229FE060058}"/>
          </ac:picMkLst>
        </pc:picChg>
        <pc:picChg chg="del">
          <ac:chgData name="Patrice FAYARD" userId="0c10a867c3e35b39" providerId="LiveId" clId="{627CC381-19E4-4EB3-9C88-351E174BD80B}" dt="2023-05-18T17:41:37.422" v="794" actId="478"/>
          <ac:picMkLst>
            <pc:docMk/>
            <pc:sldMk cId="3192582723" sldId="265"/>
            <ac:picMk id="33" creationId="{AF815296-CEAA-8F67-A67D-DD3F08EA6B11}"/>
          </ac:picMkLst>
        </pc:picChg>
      </pc:sldChg>
      <pc:sldChg chg="addSp delSp modSp new mod">
        <pc:chgData name="Patrice FAYARD" userId="0c10a867c3e35b39" providerId="LiveId" clId="{627CC381-19E4-4EB3-9C88-351E174BD80B}" dt="2023-05-29T17:44:45.904" v="1563" actId="1076"/>
        <pc:sldMkLst>
          <pc:docMk/>
          <pc:sldMk cId="857403832" sldId="266"/>
        </pc:sldMkLst>
        <pc:spChg chg="add mod">
          <ac:chgData name="Patrice FAYARD" userId="0c10a867c3e35b39" providerId="LiveId" clId="{627CC381-19E4-4EB3-9C88-351E174BD80B}" dt="2023-05-29T17:35:10.549" v="1542" actId="1076"/>
          <ac:spMkLst>
            <pc:docMk/>
            <pc:sldMk cId="857403832" sldId="266"/>
            <ac:spMk id="2" creationId="{8C182FE0-C95D-4F62-4EBA-31096253124F}"/>
          </ac:spMkLst>
        </pc:spChg>
        <pc:spChg chg="del">
          <ac:chgData name="Patrice FAYARD" userId="0c10a867c3e35b39" providerId="LiveId" clId="{627CC381-19E4-4EB3-9C88-351E174BD80B}" dt="2023-05-18T16:28:05.618" v="669" actId="478"/>
          <ac:spMkLst>
            <pc:docMk/>
            <pc:sldMk cId="857403832" sldId="266"/>
            <ac:spMk id="2" creationId="{E15581F0-88EC-17B2-4DD2-4EC8C6EC655B}"/>
          </ac:spMkLst>
        </pc:spChg>
        <pc:spChg chg="del">
          <ac:chgData name="Patrice FAYARD" userId="0c10a867c3e35b39" providerId="LiveId" clId="{627CC381-19E4-4EB3-9C88-351E174BD80B}" dt="2023-05-18T16:28:05.618" v="669" actId="478"/>
          <ac:spMkLst>
            <pc:docMk/>
            <pc:sldMk cId="857403832" sldId="266"/>
            <ac:spMk id="3" creationId="{D038FC63-92DA-7355-B5A3-B3A24431210B}"/>
          </ac:spMkLst>
        </pc:spChg>
        <pc:spChg chg="add del mod">
          <ac:chgData name="Patrice FAYARD" userId="0c10a867c3e35b39" providerId="LiveId" clId="{627CC381-19E4-4EB3-9C88-351E174BD80B}" dt="2023-05-18T16:43:02.468" v="735" actId="478"/>
          <ac:spMkLst>
            <pc:docMk/>
            <pc:sldMk cId="857403832" sldId="266"/>
            <ac:spMk id="16" creationId="{A0AEAE3F-C156-1CD6-3A0F-27705BFAB2B2}"/>
          </ac:spMkLst>
        </pc:spChg>
        <pc:spChg chg="add del mod">
          <ac:chgData name="Patrice FAYARD" userId="0c10a867c3e35b39" providerId="LiveId" clId="{627CC381-19E4-4EB3-9C88-351E174BD80B}" dt="2023-05-18T16:43:06.481" v="736" actId="478"/>
          <ac:spMkLst>
            <pc:docMk/>
            <pc:sldMk cId="857403832" sldId="266"/>
            <ac:spMk id="17" creationId="{5D1C9A38-7598-C754-6E5C-4CC8120867F1}"/>
          </ac:spMkLst>
        </pc:spChg>
        <pc:spChg chg="add del mod">
          <ac:chgData name="Patrice FAYARD" userId="0c10a867c3e35b39" providerId="LiveId" clId="{627CC381-19E4-4EB3-9C88-351E174BD80B}" dt="2023-05-18T16:43:13.593" v="737" actId="478"/>
          <ac:spMkLst>
            <pc:docMk/>
            <pc:sldMk cId="857403832" sldId="266"/>
            <ac:spMk id="18" creationId="{A9F74FA2-891F-7816-7F08-BF80A1A255A0}"/>
          </ac:spMkLst>
        </pc:spChg>
        <pc:spChg chg="add del mod">
          <ac:chgData name="Patrice FAYARD" userId="0c10a867c3e35b39" providerId="LiveId" clId="{627CC381-19E4-4EB3-9C88-351E174BD80B}" dt="2023-05-18T16:43:16.569" v="738" actId="478"/>
          <ac:spMkLst>
            <pc:docMk/>
            <pc:sldMk cId="857403832" sldId="266"/>
            <ac:spMk id="19" creationId="{3659A0B5-29FD-4AF9-FC5B-9857CA20A180}"/>
          </ac:spMkLst>
        </pc:spChg>
        <pc:spChg chg="add del mod">
          <ac:chgData name="Patrice FAYARD" userId="0c10a867c3e35b39" providerId="LiveId" clId="{627CC381-19E4-4EB3-9C88-351E174BD80B}" dt="2023-05-18T16:43:16.569" v="738" actId="478"/>
          <ac:spMkLst>
            <pc:docMk/>
            <pc:sldMk cId="857403832" sldId="266"/>
            <ac:spMk id="20" creationId="{F744564A-C80A-A228-EA24-EC4DEBA672B4}"/>
          </ac:spMkLst>
        </pc:spChg>
        <pc:spChg chg="add del mod">
          <ac:chgData name="Patrice FAYARD" userId="0c10a867c3e35b39" providerId="LiveId" clId="{627CC381-19E4-4EB3-9C88-351E174BD80B}" dt="2023-05-18T16:43:16.569" v="738" actId="478"/>
          <ac:spMkLst>
            <pc:docMk/>
            <pc:sldMk cId="857403832" sldId="266"/>
            <ac:spMk id="23" creationId="{ED3BC5C4-298F-F193-C118-8CD0837168AE}"/>
          </ac:spMkLst>
        </pc:spChg>
        <pc:spChg chg="add del mod">
          <ac:chgData name="Patrice FAYARD" userId="0c10a867c3e35b39" providerId="LiveId" clId="{627CC381-19E4-4EB3-9C88-351E174BD80B}" dt="2023-05-18T16:43:19.565" v="739" actId="478"/>
          <ac:spMkLst>
            <pc:docMk/>
            <pc:sldMk cId="857403832" sldId="266"/>
            <ac:spMk id="24" creationId="{47DE7C01-5660-6CB7-DBCD-F1E86902193E}"/>
          </ac:spMkLst>
        </pc:spChg>
        <pc:spChg chg="add del mod">
          <ac:chgData name="Patrice FAYARD" userId="0c10a867c3e35b39" providerId="LiveId" clId="{627CC381-19E4-4EB3-9C88-351E174BD80B}" dt="2023-05-18T16:43:19.565" v="739" actId="478"/>
          <ac:spMkLst>
            <pc:docMk/>
            <pc:sldMk cId="857403832" sldId="266"/>
            <ac:spMk id="29" creationId="{994DA558-87BE-5FC3-3A6A-3FFA3E2F2539}"/>
          </ac:spMkLst>
        </pc:spChg>
        <pc:grpChg chg="add mod">
          <ac:chgData name="Patrice FAYARD" userId="0c10a867c3e35b39" providerId="LiveId" clId="{627CC381-19E4-4EB3-9C88-351E174BD80B}" dt="2023-05-29T17:35:10.549" v="1542" actId="1076"/>
          <ac:grpSpMkLst>
            <pc:docMk/>
            <pc:sldMk cId="857403832" sldId="266"/>
            <ac:grpSpMk id="3" creationId="{42BE5F2F-212D-D500-9507-D6F4749B94A2}"/>
          </ac:grpSpMkLst>
        </pc:grpChg>
        <pc:picChg chg="add mod">
          <ac:chgData name="Patrice FAYARD" userId="0c10a867c3e35b39" providerId="LiveId" clId="{627CC381-19E4-4EB3-9C88-351E174BD80B}" dt="2023-05-18T16:45:26.920" v="766" actId="208"/>
          <ac:picMkLst>
            <pc:docMk/>
            <pc:sldMk cId="857403832" sldId="266"/>
            <ac:picMk id="5" creationId="{57293A43-FFBE-10C2-18AB-0187CD11E482}"/>
          </ac:picMkLst>
        </pc:picChg>
        <pc:picChg chg="add mod">
          <ac:chgData name="Patrice FAYARD" userId="0c10a867c3e35b39" providerId="LiveId" clId="{627CC381-19E4-4EB3-9C88-351E174BD80B}" dt="2023-05-18T16:44:07.876" v="747" actId="14100"/>
          <ac:picMkLst>
            <pc:docMk/>
            <pc:sldMk cId="857403832" sldId="266"/>
            <ac:picMk id="7" creationId="{78CB2262-8F54-497A-7060-15DEBFE060C3}"/>
          </ac:picMkLst>
        </pc:picChg>
        <pc:picChg chg="add mod">
          <ac:chgData name="Patrice FAYARD" userId="0c10a867c3e35b39" providerId="LiveId" clId="{627CC381-19E4-4EB3-9C88-351E174BD80B}" dt="2023-05-18T16:44:48.606" v="754" actId="1076"/>
          <ac:picMkLst>
            <pc:docMk/>
            <pc:sldMk cId="857403832" sldId="266"/>
            <ac:picMk id="9" creationId="{AFE1AED4-266A-4207-429E-5E75A19C7632}"/>
          </ac:picMkLst>
        </pc:picChg>
        <pc:picChg chg="add mod">
          <ac:chgData name="Patrice FAYARD" userId="0c10a867c3e35b39" providerId="LiveId" clId="{627CC381-19E4-4EB3-9C88-351E174BD80B}" dt="2023-05-29T17:35:15.474" v="1543" actId="1076"/>
          <ac:picMkLst>
            <pc:docMk/>
            <pc:sldMk cId="857403832" sldId="266"/>
            <ac:picMk id="10" creationId="{506DF9BB-A71F-F6BD-AB06-A1014098466B}"/>
          </ac:picMkLst>
        </pc:picChg>
        <pc:picChg chg="add mod">
          <ac:chgData name="Patrice FAYARD" userId="0c10a867c3e35b39" providerId="LiveId" clId="{627CC381-19E4-4EB3-9C88-351E174BD80B}" dt="2023-05-18T16:44:52.717" v="756" actId="1076"/>
          <ac:picMkLst>
            <pc:docMk/>
            <pc:sldMk cId="857403832" sldId="266"/>
            <ac:picMk id="11" creationId="{9CAC0FF7-603D-21D7-E3E0-77D697779DF9}"/>
          </ac:picMkLst>
        </pc:picChg>
        <pc:picChg chg="add mod">
          <ac:chgData name="Patrice FAYARD" userId="0c10a867c3e35b39" providerId="LiveId" clId="{627CC381-19E4-4EB3-9C88-351E174BD80B}" dt="2023-05-18T16:44:54.736" v="757" actId="1076"/>
          <ac:picMkLst>
            <pc:docMk/>
            <pc:sldMk cId="857403832" sldId="266"/>
            <ac:picMk id="13" creationId="{D911A455-34C2-8202-3DDD-A4141177204A}"/>
          </ac:picMkLst>
        </pc:picChg>
        <pc:picChg chg="add mod">
          <ac:chgData name="Patrice FAYARD" userId="0c10a867c3e35b39" providerId="LiveId" clId="{627CC381-19E4-4EB3-9C88-351E174BD80B}" dt="2023-05-29T17:44:45.904" v="1563" actId="1076"/>
          <ac:picMkLst>
            <pc:docMk/>
            <pc:sldMk cId="857403832" sldId="266"/>
            <ac:picMk id="14" creationId="{3BE0DD01-403F-6AFC-0D3C-685DBA60045B}"/>
          </ac:picMkLst>
        </pc:picChg>
        <pc:picChg chg="add mod">
          <ac:chgData name="Patrice FAYARD" userId="0c10a867c3e35b39" providerId="LiveId" clId="{627CC381-19E4-4EB3-9C88-351E174BD80B}" dt="2023-05-18T16:44:56.335" v="758" actId="1076"/>
          <ac:picMkLst>
            <pc:docMk/>
            <pc:sldMk cId="857403832" sldId="266"/>
            <ac:picMk id="15" creationId="{C3F0224F-F971-C00A-D075-F9291FD03C53}"/>
          </ac:picMkLst>
        </pc:picChg>
        <pc:picChg chg="add mod">
          <ac:chgData name="Patrice FAYARD" userId="0c10a867c3e35b39" providerId="LiveId" clId="{627CC381-19E4-4EB3-9C88-351E174BD80B}" dt="2023-05-18T16:44:58.405" v="759" actId="1076"/>
          <ac:picMkLst>
            <pc:docMk/>
            <pc:sldMk cId="857403832" sldId="266"/>
            <ac:picMk id="22" creationId="{B069FD8B-D574-1A5C-F8F6-931BDC38FC84}"/>
          </ac:picMkLst>
        </pc:picChg>
        <pc:picChg chg="add mod">
          <ac:chgData name="Patrice FAYARD" userId="0c10a867c3e35b39" providerId="LiveId" clId="{627CC381-19E4-4EB3-9C88-351E174BD80B}" dt="2023-05-18T16:44:07.876" v="747" actId="14100"/>
          <ac:picMkLst>
            <pc:docMk/>
            <pc:sldMk cId="857403832" sldId="266"/>
            <ac:picMk id="26" creationId="{161C892F-50B6-6148-82D3-FA9B613D4C96}"/>
          </ac:picMkLst>
        </pc:picChg>
        <pc:picChg chg="add mod">
          <ac:chgData name="Patrice FAYARD" userId="0c10a867c3e35b39" providerId="LiveId" clId="{627CC381-19E4-4EB3-9C88-351E174BD80B}" dt="2023-05-18T16:44:50.980" v="755" actId="1076"/>
          <ac:picMkLst>
            <pc:docMk/>
            <pc:sldMk cId="857403832" sldId="266"/>
            <ac:picMk id="28" creationId="{28B78C64-10E7-3B1A-3089-308A269A3D55}"/>
          </ac:picMkLst>
        </pc:picChg>
        <pc:picChg chg="add mod">
          <ac:chgData name="Patrice FAYARD" userId="0c10a867c3e35b39" providerId="LiveId" clId="{627CC381-19E4-4EB3-9C88-351E174BD80B}" dt="2023-05-18T16:45:07.226" v="762" actId="1076"/>
          <ac:picMkLst>
            <pc:docMk/>
            <pc:sldMk cId="857403832" sldId="266"/>
            <ac:picMk id="31" creationId="{815EC2B6-52A2-AA96-1AA7-EDC2EADBF9F5}"/>
          </ac:picMkLst>
        </pc:picChg>
        <pc:picChg chg="add mod">
          <ac:chgData name="Patrice FAYARD" userId="0c10a867c3e35b39" providerId="LiveId" clId="{627CC381-19E4-4EB3-9C88-351E174BD80B}" dt="2023-05-18T16:45:09.511" v="763" actId="1076"/>
          <ac:picMkLst>
            <pc:docMk/>
            <pc:sldMk cId="857403832" sldId="266"/>
            <ac:picMk id="33" creationId="{BEE26B81-5CAA-F198-299E-B4CD11D04BC1}"/>
          </ac:picMkLst>
        </pc:picChg>
        <pc:picChg chg="add mod">
          <ac:chgData name="Patrice FAYARD" userId="0c10a867c3e35b39" providerId="LiveId" clId="{627CC381-19E4-4EB3-9C88-351E174BD80B}" dt="2023-05-18T16:45:12.674" v="764" actId="1076"/>
          <ac:picMkLst>
            <pc:docMk/>
            <pc:sldMk cId="857403832" sldId="266"/>
            <ac:picMk id="35" creationId="{D149ECFC-24E5-441D-6C16-13B97910EBC8}"/>
          </ac:picMkLst>
        </pc:picChg>
        <pc:picChg chg="add mod">
          <ac:chgData name="Patrice FAYARD" userId="0c10a867c3e35b39" providerId="LiveId" clId="{627CC381-19E4-4EB3-9C88-351E174BD80B}" dt="2023-05-18T16:45:05.642" v="761" actId="1076"/>
          <ac:picMkLst>
            <pc:docMk/>
            <pc:sldMk cId="857403832" sldId="266"/>
            <ac:picMk id="37" creationId="{5CB1E943-61B0-B2D5-9464-3F3F202250FE}"/>
          </ac:picMkLst>
        </pc:picChg>
        <pc:picChg chg="add mod">
          <ac:chgData name="Patrice FAYARD" userId="0c10a867c3e35b39" providerId="LiveId" clId="{627CC381-19E4-4EB3-9C88-351E174BD80B}" dt="2023-05-18T16:44:45.196" v="753" actId="1076"/>
          <ac:picMkLst>
            <pc:docMk/>
            <pc:sldMk cId="857403832" sldId="266"/>
            <ac:picMk id="39" creationId="{FC68E9CE-D822-083D-6DDA-5F4FD277F633}"/>
          </ac:picMkLst>
        </pc:picChg>
        <pc:picChg chg="add mod">
          <ac:chgData name="Patrice FAYARD" userId="0c10a867c3e35b39" providerId="LiveId" clId="{627CC381-19E4-4EB3-9C88-351E174BD80B}" dt="2023-05-18T16:44:45.196" v="753" actId="1076"/>
          <ac:picMkLst>
            <pc:docMk/>
            <pc:sldMk cId="857403832" sldId="266"/>
            <ac:picMk id="41" creationId="{A3703628-68D8-836F-941F-A9BAC53CF17F}"/>
          </ac:picMkLst>
        </pc:picChg>
        <pc:picChg chg="add mod">
          <ac:chgData name="Patrice FAYARD" userId="0c10a867c3e35b39" providerId="LiveId" clId="{627CC381-19E4-4EB3-9C88-351E174BD80B}" dt="2023-05-18T16:44:14.056" v="748" actId="1076"/>
          <ac:picMkLst>
            <pc:docMk/>
            <pc:sldMk cId="857403832" sldId="266"/>
            <ac:picMk id="43" creationId="{8977F310-133C-B359-01D3-372E40F60EEF}"/>
          </ac:picMkLst>
        </pc:picChg>
        <pc:cxnChg chg="mod">
          <ac:chgData name="Patrice FAYARD" userId="0c10a867c3e35b39" providerId="LiveId" clId="{627CC381-19E4-4EB3-9C88-351E174BD80B}" dt="2023-05-29T17:34:59.588" v="1539"/>
          <ac:cxnSpMkLst>
            <pc:docMk/>
            <pc:sldMk cId="857403832" sldId="266"/>
            <ac:cxnSpMk id="4" creationId="{4C6B8308-E809-DC64-ECE7-EB037A740DFA}"/>
          </ac:cxnSpMkLst>
        </pc:cxnChg>
        <pc:cxnChg chg="mod">
          <ac:chgData name="Patrice FAYARD" userId="0c10a867c3e35b39" providerId="LiveId" clId="{627CC381-19E4-4EB3-9C88-351E174BD80B}" dt="2023-05-29T17:34:59.588" v="1539"/>
          <ac:cxnSpMkLst>
            <pc:docMk/>
            <pc:sldMk cId="857403832" sldId="266"/>
            <ac:cxnSpMk id="6" creationId="{E0475CD4-2FB7-3454-BB84-44197264B965}"/>
          </ac:cxnSpMkLst>
        </pc:cxnChg>
        <pc:cxnChg chg="mod">
          <ac:chgData name="Patrice FAYARD" userId="0c10a867c3e35b39" providerId="LiveId" clId="{627CC381-19E4-4EB3-9C88-351E174BD80B}" dt="2023-05-29T17:34:59.588" v="1539"/>
          <ac:cxnSpMkLst>
            <pc:docMk/>
            <pc:sldMk cId="857403832" sldId="266"/>
            <ac:cxnSpMk id="8" creationId="{5A567D11-3B31-6066-E5A6-79327F6FAE2F}"/>
          </ac:cxnSpMkLst>
        </pc:cxnChg>
      </pc:sldChg>
      <pc:sldChg chg="addSp delSp modSp new del mod">
        <pc:chgData name="Patrice FAYARD" userId="0c10a867c3e35b39" providerId="LiveId" clId="{627CC381-19E4-4EB3-9C88-351E174BD80B}" dt="2023-05-29T17:35:18.862" v="1544" actId="47"/>
        <pc:sldMkLst>
          <pc:docMk/>
          <pc:sldMk cId="1174738800" sldId="267"/>
        </pc:sldMkLst>
        <pc:spChg chg="del">
          <ac:chgData name="Patrice FAYARD" userId="0c10a867c3e35b39" providerId="LiveId" clId="{627CC381-19E4-4EB3-9C88-351E174BD80B}" dt="2023-05-18T17:30:44.875" v="776" actId="478"/>
          <ac:spMkLst>
            <pc:docMk/>
            <pc:sldMk cId="1174738800" sldId="267"/>
            <ac:spMk id="2" creationId="{D2DD7B69-8AE9-27D3-791C-3731C7FBECE2}"/>
          </ac:spMkLst>
        </pc:spChg>
        <pc:spChg chg="del">
          <ac:chgData name="Patrice FAYARD" userId="0c10a867c3e35b39" providerId="LiveId" clId="{627CC381-19E4-4EB3-9C88-351E174BD80B}" dt="2023-05-18T17:30:44.875" v="776" actId="478"/>
          <ac:spMkLst>
            <pc:docMk/>
            <pc:sldMk cId="1174738800" sldId="267"/>
            <ac:spMk id="3" creationId="{755CFE15-CCD0-8412-22A4-96680B6312B6}"/>
          </ac:spMkLst>
        </pc:spChg>
        <pc:spChg chg="add del mod">
          <ac:chgData name="Patrice FAYARD" userId="0c10a867c3e35b39" providerId="LiveId" clId="{627CC381-19E4-4EB3-9C88-351E174BD80B}" dt="2023-05-29T17:34:56.533" v="1538" actId="21"/>
          <ac:spMkLst>
            <pc:docMk/>
            <pc:sldMk cId="1174738800" sldId="267"/>
            <ac:spMk id="4" creationId="{486CC217-51B6-FAE5-A9A6-84DF7FB3D539}"/>
          </ac:spMkLst>
        </pc:spChg>
        <pc:grpChg chg="add del mod">
          <ac:chgData name="Patrice FAYARD" userId="0c10a867c3e35b39" providerId="LiveId" clId="{627CC381-19E4-4EB3-9C88-351E174BD80B}" dt="2023-05-29T17:34:56.533" v="1538" actId="21"/>
          <ac:grpSpMkLst>
            <pc:docMk/>
            <pc:sldMk cId="1174738800" sldId="267"/>
            <ac:grpSpMk id="5" creationId="{DE699BFA-7F8B-EED1-2FFC-902EFBBEA4C0}"/>
          </ac:grpSpMkLst>
        </pc:grpChg>
        <pc:picChg chg="add del mod">
          <ac:chgData name="Patrice FAYARD" userId="0c10a867c3e35b39" providerId="LiveId" clId="{627CC381-19E4-4EB3-9C88-351E174BD80B}" dt="2023-05-29T17:34:56.533" v="1538" actId="21"/>
          <ac:picMkLst>
            <pc:docMk/>
            <pc:sldMk cId="1174738800" sldId="267"/>
            <ac:picMk id="9" creationId="{78F4F7EE-20DC-A0AA-38CC-EFB574222854}"/>
          </ac:picMkLst>
        </pc:picChg>
        <pc:cxnChg chg="mod">
          <ac:chgData name="Patrice FAYARD" userId="0c10a867c3e35b39" providerId="LiveId" clId="{627CC381-19E4-4EB3-9C88-351E174BD80B}" dt="2023-05-18T17:31:42.164" v="781" actId="208"/>
          <ac:cxnSpMkLst>
            <pc:docMk/>
            <pc:sldMk cId="1174738800" sldId="267"/>
            <ac:cxnSpMk id="6" creationId="{F115841A-391C-8B0A-DCA9-1DEB4ADFB326}"/>
          </ac:cxnSpMkLst>
        </pc:cxnChg>
        <pc:cxnChg chg="mod">
          <ac:chgData name="Patrice FAYARD" userId="0c10a867c3e35b39" providerId="LiveId" clId="{627CC381-19E4-4EB3-9C88-351E174BD80B}" dt="2023-05-18T17:31:42.164" v="781" actId="208"/>
          <ac:cxnSpMkLst>
            <pc:docMk/>
            <pc:sldMk cId="1174738800" sldId="267"/>
            <ac:cxnSpMk id="7" creationId="{1449CA1C-A74E-C6CD-A94A-5644BB2C4DA8}"/>
          </ac:cxnSpMkLst>
        </pc:cxnChg>
        <pc:cxnChg chg="mod">
          <ac:chgData name="Patrice FAYARD" userId="0c10a867c3e35b39" providerId="LiveId" clId="{627CC381-19E4-4EB3-9C88-351E174BD80B}" dt="2023-05-18T17:31:42.164" v="781" actId="208"/>
          <ac:cxnSpMkLst>
            <pc:docMk/>
            <pc:sldMk cId="1174738800" sldId="267"/>
            <ac:cxnSpMk id="8" creationId="{F4DB044C-4FC2-DE84-7941-B5B474AF5409}"/>
          </ac:cxnSpMkLst>
        </pc:cxnChg>
      </pc:sldChg>
      <pc:sldChg chg="addSp delSp modSp add mod ord">
        <pc:chgData name="Patrice FAYARD" userId="0c10a867c3e35b39" providerId="LiveId" clId="{627CC381-19E4-4EB3-9C88-351E174BD80B}" dt="2023-05-29T17:36:44.986" v="1552"/>
        <pc:sldMkLst>
          <pc:docMk/>
          <pc:sldMk cId="2809741406" sldId="268"/>
        </pc:sldMkLst>
        <pc:spChg chg="mod">
          <ac:chgData name="Patrice FAYARD" userId="0c10a867c3e35b39" providerId="LiveId" clId="{627CC381-19E4-4EB3-9C88-351E174BD80B}" dt="2023-05-29T06:21:23.011" v="1093" actId="1076"/>
          <ac:spMkLst>
            <pc:docMk/>
            <pc:sldMk cId="2809741406" sldId="268"/>
            <ac:spMk id="2" creationId="{5D47AF76-5885-0044-3636-C77243F8C656}"/>
          </ac:spMkLst>
        </pc:spChg>
        <pc:spChg chg="add mod">
          <ac:chgData name="Patrice FAYARD" userId="0c10a867c3e35b39" providerId="LiveId" clId="{627CC381-19E4-4EB3-9C88-351E174BD80B}" dt="2023-05-29T08:15:03.018" v="1441" actId="1076"/>
          <ac:spMkLst>
            <pc:docMk/>
            <pc:sldMk cId="2809741406" sldId="268"/>
            <ac:spMk id="3" creationId="{9BA16542-A25F-2C75-DB40-FA47E6F2C924}"/>
          </ac:spMkLst>
        </pc:spChg>
        <pc:spChg chg="mod">
          <ac:chgData name="Patrice FAYARD" userId="0c10a867c3e35b39" providerId="LiveId" clId="{627CC381-19E4-4EB3-9C88-351E174BD80B}" dt="2023-05-29T10:37:13.723" v="1448" actId="14100"/>
          <ac:spMkLst>
            <pc:docMk/>
            <pc:sldMk cId="2809741406" sldId="268"/>
            <ac:spMk id="4" creationId="{1B252160-499C-EAFE-D3D7-CC429BBF5C91}"/>
          </ac:spMkLst>
        </pc:spChg>
        <pc:spChg chg="mod">
          <ac:chgData name="Patrice FAYARD" userId="0c10a867c3e35b39" providerId="LiveId" clId="{627CC381-19E4-4EB3-9C88-351E174BD80B}" dt="2023-05-29T10:37:16.858" v="1449" actId="14100"/>
          <ac:spMkLst>
            <pc:docMk/>
            <pc:sldMk cId="2809741406" sldId="268"/>
            <ac:spMk id="6" creationId="{C252CEAF-68B7-72EE-AD25-AE4F719A80A3}"/>
          </ac:spMkLst>
        </pc:spChg>
        <pc:spChg chg="mod">
          <ac:chgData name="Patrice FAYARD" userId="0c10a867c3e35b39" providerId="LiveId" clId="{627CC381-19E4-4EB3-9C88-351E174BD80B}" dt="2023-05-29T07:13:52.580" v="1309" actId="14100"/>
          <ac:spMkLst>
            <pc:docMk/>
            <pc:sldMk cId="2809741406" sldId="268"/>
            <ac:spMk id="8" creationId="{547FB357-1F0C-F332-7989-1980D811BD90}"/>
          </ac:spMkLst>
        </pc:spChg>
        <pc:spChg chg="mod">
          <ac:chgData name="Patrice FAYARD" userId="0c10a867c3e35b39" providerId="LiveId" clId="{627CC381-19E4-4EB3-9C88-351E174BD80B}" dt="2023-05-29T07:13:52.580" v="1309" actId="14100"/>
          <ac:spMkLst>
            <pc:docMk/>
            <pc:sldMk cId="2809741406" sldId="268"/>
            <ac:spMk id="10" creationId="{04A088D1-209A-BD62-40CD-A81BE0D769FB}"/>
          </ac:spMkLst>
        </pc:spChg>
        <pc:spChg chg="mod">
          <ac:chgData name="Patrice FAYARD" userId="0c10a867c3e35b39" providerId="LiveId" clId="{627CC381-19E4-4EB3-9C88-351E174BD80B}" dt="2023-05-29T07:13:52.580" v="1309" actId="14100"/>
          <ac:spMkLst>
            <pc:docMk/>
            <pc:sldMk cId="2809741406" sldId="268"/>
            <ac:spMk id="12" creationId="{CE989725-A648-61D4-F227-33BD105C8421}"/>
          </ac:spMkLst>
        </pc:spChg>
        <pc:spChg chg="mod">
          <ac:chgData name="Patrice FAYARD" userId="0c10a867c3e35b39" providerId="LiveId" clId="{627CC381-19E4-4EB3-9C88-351E174BD80B}" dt="2023-05-29T07:13:52.580" v="1309" actId="14100"/>
          <ac:spMkLst>
            <pc:docMk/>
            <pc:sldMk cId="2809741406" sldId="268"/>
            <ac:spMk id="14" creationId="{9D2BBB15-F6F3-A9BE-8E9A-54566291D1C0}"/>
          </ac:spMkLst>
        </pc:spChg>
        <pc:spChg chg="mod">
          <ac:chgData name="Patrice FAYARD" userId="0c10a867c3e35b39" providerId="LiveId" clId="{627CC381-19E4-4EB3-9C88-351E174BD80B}" dt="2023-05-29T10:37:20.514" v="1450" actId="14100"/>
          <ac:spMkLst>
            <pc:docMk/>
            <pc:sldMk cId="2809741406" sldId="268"/>
            <ac:spMk id="16" creationId="{13CEF61D-FF8C-F025-A072-F84FC6013A25}"/>
          </ac:spMkLst>
        </pc:spChg>
        <pc:spChg chg="add del mod">
          <ac:chgData name="Patrice FAYARD" userId="0c10a867c3e35b39" providerId="LiveId" clId="{627CC381-19E4-4EB3-9C88-351E174BD80B}" dt="2023-05-29T06:20:04.897" v="1083" actId="478"/>
          <ac:spMkLst>
            <pc:docMk/>
            <pc:sldMk cId="2809741406" sldId="268"/>
            <ac:spMk id="25" creationId="{C2AE0507-65DA-9BC8-C84B-6922C2264459}"/>
          </ac:spMkLst>
        </pc:spChg>
        <pc:spChg chg="add del mod">
          <ac:chgData name="Patrice FAYARD" userId="0c10a867c3e35b39" providerId="LiveId" clId="{627CC381-19E4-4EB3-9C88-351E174BD80B}" dt="2023-05-29T06:20:07.703" v="1084" actId="478"/>
          <ac:spMkLst>
            <pc:docMk/>
            <pc:sldMk cId="2809741406" sldId="268"/>
            <ac:spMk id="26" creationId="{4818A1B6-492C-E412-0587-9A534F111475}"/>
          </ac:spMkLst>
        </pc:spChg>
        <pc:spChg chg="add del mod">
          <ac:chgData name="Patrice FAYARD" userId="0c10a867c3e35b39" providerId="LiveId" clId="{627CC381-19E4-4EB3-9C88-351E174BD80B}" dt="2023-05-29T06:20:09.958" v="1085" actId="478"/>
          <ac:spMkLst>
            <pc:docMk/>
            <pc:sldMk cId="2809741406" sldId="268"/>
            <ac:spMk id="27" creationId="{45FF8085-F0D2-014C-6CA4-5F6C1F6A310A}"/>
          </ac:spMkLst>
        </pc:spChg>
        <pc:spChg chg="add del mod">
          <ac:chgData name="Patrice FAYARD" userId="0c10a867c3e35b39" providerId="LiveId" clId="{627CC381-19E4-4EB3-9C88-351E174BD80B}" dt="2023-05-29T06:20:12.767" v="1086" actId="478"/>
          <ac:spMkLst>
            <pc:docMk/>
            <pc:sldMk cId="2809741406" sldId="268"/>
            <ac:spMk id="28" creationId="{0ACC1A75-CE56-7E21-88E6-BFDA4F83748B}"/>
          </ac:spMkLst>
        </pc:spChg>
        <pc:spChg chg="mod">
          <ac:chgData name="Patrice FAYARD" userId="0c10a867c3e35b39" providerId="LiveId" clId="{627CC381-19E4-4EB3-9C88-351E174BD80B}" dt="2023-05-29T07:04:26.462" v="1225" actId="1076"/>
          <ac:spMkLst>
            <pc:docMk/>
            <pc:sldMk cId="2809741406" sldId="268"/>
            <ac:spMk id="36" creationId="{9A83F55C-5BA4-DA7A-44A6-0B058B5BB412}"/>
          </ac:spMkLst>
        </pc:spChg>
        <pc:spChg chg="mod">
          <ac:chgData name="Patrice FAYARD" userId="0c10a867c3e35b39" providerId="LiveId" clId="{627CC381-19E4-4EB3-9C88-351E174BD80B}" dt="2023-05-29T07:04:26.462" v="1225" actId="1076"/>
          <ac:spMkLst>
            <pc:docMk/>
            <pc:sldMk cId="2809741406" sldId="268"/>
            <ac:spMk id="37" creationId="{530BCC8E-B6E3-78D5-66CD-C0138D0B57C5}"/>
          </ac:spMkLst>
        </pc:spChg>
        <pc:spChg chg="mod">
          <ac:chgData name="Patrice FAYARD" userId="0c10a867c3e35b39" providerId="LiveId" clId="{627CC381-19E4-4EB3-9C88-351E174BD80B}" dt="2023-05-29T07:04:26.462" v="1225" actId="1076"/>
          <ac:spMkLst>
            <pc:docMk/>
            <pc:sldMk cId="2809741406" sldId="268"/>
            <ac:spMk id="38" creationId="{0022E1A9-A9F6-1E84-5100-8CF5C8606AAE}"/>
          </ac:spMkLst>
        </pc:spChg>
        <pc:spChg chg="mod">
          <ac:chgData name="Patrice FAYARD" userId="0c10a867c3e35b39" providerId="LiveId" clId="{627CC381-19E4-4EB3-9C88-351E174BD80B}" dt="2023-05-29T07:04:26.462" v="1225" actId="1076"/>
          <ac:spMkLst>
            <pc:docMk/>
            <pc:sldMk cId="2809741406" sldId="268"/>
            <ac:spMk id="39" creationId="{3119AD87-7CA3-69CE-B59E-E3FE93D67ED8}"/>
          </ac:spMkLst>
        </pc:spChg>
        <pc:spChg chg="mod">
          <ac:chgData name="Patrice FAYARD" userId="0c10a867c3e35b39" providerId="LiveId" clId="{627CC381-19E4-4EB3-9C88-351E174BD80B}" dt="2023-05-29T07:43:36.186" v="1350" actId="1076"/>
          <ac:spMkLst>
            <pc:docMk/>
            <pc:sldMk cId="2809741406" sldId="268"/>
            <ac:spMk id="40" creationId="{910663B7-31C7-A446-07C5-93B6226D82B7}"/>
          </ac:spMkLst>
        </pc:spChg>
        <pc:spChg chg="add del mod">
          <ac:chgData name="Patrice FAYARD" userId="0c10a867c3e35b39" providerId="LiveId" clId="{627CC381-19E4-4EB3-9C88-351E174BD80B}" dt="2023-05-29T07:03:13.116" v="1222" actId="478"/>
          <ac:spMkLst>
            <pc:docMk/>
            <pc:sldMk cId="2809741406" sldId="268"/>
            <ac:spMk id="43" creationId="{15B40722-8020-4293-DAD1-93F366E29876}"/>
          </ac:spMkLst>
        </pc:spChg>
        <pc:spChg chg="add del mod">
          <ac:chgData name="Patrice FAYARD" userId="0c10a867c3e35b39" providerId="LiveId" clId="{627CC381-19E4-4EB3-9C88-351E174BD80B}" dt="2023-05-29T07:03:13.116" v="1222" actId="478"/>
          <ac:spMkLst>
            <pc:docMk/>
            <pc:sldMk cId="2809741406" sldId="268"/>
            <ac:spMk id="44" creationId="{3B0E55E4-2EB4-66B6-AEA9-9888AFC2488B}"/>
          </ac:spMkLst>
        </pc:spChg>
        <pc:spChg chg="add del mod">
          <ac:chgData name="Patrice FAYARD" userId="0c10a867c3e35b39" providerId="LiveId" clId="{627CC381-19E4-4EB3-9C88-351E174BD80B}" dt="2023-05-29T07:03:13.116" v="1222" actId="478"/>
          <ac:spMkLst>
            <pc:docMk/>
            <pc:sldMk cId="2809741406" sldId="268"/>
            <ac:spMk id="45" creationId="{DB917A61-B96C-FB86-89F6-8DDB6AEFCABF}"/>
          </ac:spMkLst>
        </pc:spChg>
        <pc:spChg chg="add del mod">
          <ac:chgData name="Patrice FAYARD" userId="0c10a867c3e35b39" providerId="LiveId" clId="{627CC381-19E4-4EB3-9C88-351E174BD80B}" dt="2023-05-29T07:03:13.116" v="1222" actId="478"/>
          <ac:spMkLst>
            <pc:docMk/>
            <pc:sldMk cId="2809741406" sldId="268"/>
            <ac:spMk id="46" creationId="{224D4C0D-7FE4-86B0-6224-8C3A26ECE1E1}"/>
          </ac:spMkLst>
        </pc:spChg>
        <pc:spChg chg="add del mod">
          <ac:chgData name="Patrice FAYARD" userId="0c10a867c3e35b39" providerId="LiveId" clId="{627CC381-19E4-4EB3-9C88-351E174BD80B}" dt="2023-05-29T07:03:13.116" v="1222" actId="478"/>
          <ac:spMkLst>
            <pc:docMk/>
            <pc:sldMk cId="2809741406" sldId="268"/>
            <ac:spMk id="47" creationId="{4A724399-0F63-3C19-EDF3-D896620C7E6E}"/>
          </ac:spMkLst>
        </pc:spChg>
        <pc:spChg chg="add del mod">
          <ac:chgData name="Patrice FAYARD" userId="0c10a867c3e35b39" providerId="LiveId" clId="{627CC381-19E4-4EB3-9C88-351E174BD80B}" dt="2023-05-29T07:03:13.116" v="1222" actId="478"/>
          <ac:spMkLst>
            <pc:docMk/>
            <pc:sldMk cId="2809741406" sldId="268"/>
            <ac:spMk id="48" creationId="{83F4F338-A027-FBD0-2BFD-3D82EC3713ED}"/>
          </ac:spMkLst>
        </pc:spChg>
        <pc:spChg chg="add mod">
          <ac:chgData name="Patrice FAYARD" userId="0c10a867c3e35b39" providerId="LiveId" clId="{627CC381-19E4-4EB3-9C88-351E174BD80B}" dt="2023-05-29T07:09:03.927" v="1283" actId="1076"/>
          <ac:spMkLst>
            <pc:docMk/>
            <pc:sldMk cId="2809741406" sldId="268"/>
            <ac:spMk id="49" creationId="{BF2AAB2B-AF8C-D042-1668-9418181F27FF}"/>
          </ac:spMkLst>
        </pc:spChg>
        <pc:spChg chg="add del mod">
          <ac:chgData name="Patrice FAYARD" userId="0c10a867c3e35b39" providerId="LiveId" clId="{627CC381-19E4-4EB3-9C88-351E174BD80B}" dt="2023-05-29T07:37:55.116" v="1329" actId="478"/>
          <ac:spMkLst>
            <pc:docMk/>
            <pc:sldMk cId="2809741406" sldId="268"/>
            <ac:spMk id="53" creationId="{7BE546E4-3BCC-19DC-DFC3-49AEB322B436}"/>
          </ac:spMkLst>
        </pc:spChg>
        <pc:spChg chg="add del mod">
          <ac:chgData name="Patrice FAYARD" userId="0c10a867c3e35b39" providerId="LiveId" clId="{627CC381-19E4-4EB3-9C88-351E174BD80B}" dt="2023-05-29T08:45:56.643" v="1447" actId="478"/>
          <ac:spMkLst>
            <pc:docMk/>
            <pc:sldMk cId="2809741406" sldId="268"/>
            <ac:spMk id="54" creationId="{57B6624E-0F9E-C6D7-560D-BD4922155486}"/>
          </ac:spMkLst>
        </pc:spChg>
        <pc:grpChg chg="mod">
          <ac:chgData name="Patrice FAYARD" userId="0c10a867c3e35b39" providerId="LiveId" clId="{627CC381-19E4-4EB3-9C88-351E174BD80B}" dt="2023-05-29T08:15:03.913" v="1442" actId="1076"/>
          <ac:grpSpMkLst>
            <pc:docMk/>
            <pc:sldMk cId="2809741406" sldId="268"/>
            <ac:grpSpMk id="15" creationId="{A946D11D-2E23-5FC8-97D2-930DD35870C9}"/>
          </ac:grpSpMkLst>
        </pc:grpChg>
        <pc:picChg chg="mod">
          <ac:chgData name="Patrice FAYARD" userId="0c10a867c3e35b39" providerId="LiveId" clId="{627CC381-19E4-4EB3-9C88-351E174BD80B}" dt="2023-05-29T08:03:30.253" v="1361" actId="1076"/>
          <ac:picMkLst>
            <pc:docMk/>
            <pc:sldMk cId="2809741406" sldId="268"/>
            <ac:picMk id="9" creationId="{89E30791-5715-6918-F62D-39363F8D251B}"/>
          </ac:picMkLst>
        </pc:picChg>
        <pc:picChg chg="mod">
          <ac:chgData name="Patrice FAYARD" userId="0c10a867c3e35b39" providerId="LiveId" clId="{627CC381-19E4-4EB3-9C88-351E174BD80B}" dt="2023-05-29T08:03:16.296" v="1360" actId="1076"/>
          <ac:picMkLst>
            <pc:docMk/>
            <pc:sldMk cId="2809741406" sldId="268"/>
            <ac:picMk id="17" creationId="{50C3FF3C-E727-FD48-E2D3-0A12B01EBC88}"/>
          </ac:picMkLst>
        </pc:picChg>
        <pc:picChg chg="mod">
          <ac:chgData name="Patrice FAYARD" userId="0c10a867c3e35b39" providerId="LiveId" clId="{627CC381-19E4-4EB3-9C88-351E174BD80B}" dt="2023-05-29T06:21:33.793" v="1095" actId="1076"/>
          <ac:picMkLst>
            <pc:docMk/>
            <pc:sldMk cId="2809741406" sldId="268"/>
            <ac:picMk id="18" creationId="{B1A99F35-02F9-634B-9CF2-30DC2EF96997}"/>
          </ac:picMkLst>
        </pc:picChg>
        <pc:picChg chg="add mod">
          <ac:chgData name="Patrice FAYARD" userId="0c10a867c3e35b39" providerId="LiveId" clId="{627CC381-19E4-4EB3-9C88-351E174BD80B}" dt="2023-05-29T08:45:51.744" v="1446" actId="12788"/>
          <ac:picMkLst>
            <pc:docMk/>
            <pc:sldMk cId="2809741406" sldId="268"/>
            <ac:picMk id="21" creationId="{B5D98B00-FBF2-3395-4A0C-EDDFB69FDE45}"/>
          </ac:picMkLst>
        </pc:picChg>
        <pc:picChg chg="add mod">
          <ac:chgData name="Patrice FAYARD" userId="0c10a867c3e35b39" providerId="LiveId" clId="{627CC381-19E4-4EB3-9C88-351E174BD80B}" dt="2023-05-29T08:45:51.744" v="1446" actId="12788"/>
          <ac:picMkLst>
            <pc:docMk/>
            <pc:sldMk cId="2809741406" sldId="268"/>
            <ac:picMk id="22" creationId="{DD1E4073-F936-C46E-F790-BEBA4E6E9F48}"/>
          </ac:picMkLst>
        </pc:picChg>
        <pc:picChg chg="add del mod">
          <ac:chgData name="Patrice FAYARD" userId="0c10a867c3e35b39" providerId="LiveId" clId="{627CC381-19E4-4EB3-9C88-351E174BD80B}" dt="2023-05-29T07:11:50.682" v="1293" actId="478"/>
          <ac:picMkLst>
            <pc:docMk/>
            <pc:sldMk cId="2809741406" sldId="268"/>
            <ac:picMk id="23" creationId="{37754D7B-A3FB-0CDF-1ACA-17835BC1C294}"/>
          </ac:picMkLst>
        </pc:picChg>
        <pc:picChg chg="add mod">
          <ac:chgData name="Patrice FAYARD" userId="0c10a867c3e35b39" providerId="LiveId" clId="{627CC381-19E4-4EB3-9C88-351E174BD80B}" dt="2023-05-29T08:45:51.744" v="1446" actId="12788"/>
          <ac:picMkLst>
            <pc:docMk/>
            <pc:sldMk cId="2809741406" sldId="268"/>
            <ac:picMk id="24" creationId="{CC1C9587-A26F-60E3-82D5-71440FB851D6}"/>
          </ac:picMkLst>
        </pc:picChg>
        <pc:picChg chg="add mod">
          <ac:chgData name="Patrice FAYARD" userId="0c10a867c3e35b39" providerId="LiveId" clId="{627CC381-19E4-4EB3-9C88-351E174BD80B}" dt="2023-05-29T08:45:51.744" v="1446" actId="12788"/>
          <ac:picMkLst>
            <pc:docMk/>
            <pc:sldMk cId="2809741406" sldId="268"/>
            <ac:picMk id="30" creationId="{39B5105C-694E-5B83-D891-2588FE3BEC73}"/>
          </ac:picMkLst>
        </pc:picChg>
        <pc:picChg chg="mod">
          <ac:chgData name="Patrice FAYARD" userId="0c10a867c3e35b39" providerId="LiveId" clId="{627CC381-19E4-4EB3-9C88-351E174BD80B}" dt="2023-05-29T07:09:46.327" v="1284" actId="14100"/>
          <ac:picMkLst>
            <pc:docMk/>
            <pc:sldMk cId="2809741406" sldId="268"/>
            <ac:picMk id="31" creationId="{0D4AAEDE-70C0-8959-CC58-10F2F48EFE6D}"/>
          </ac:picMkLst>
        </pc:picChg>
        <pc:picChg chg="add del mod">
          <ac:chgData name="Patrice FAYARD" userId="0c10a867c3e35b39" providerId="LiveId" clId="{627CC381-19E4-4EB3-9C88-351E174BD80B}" dt="2023-05-29T07:04:59.974" v="1227" actId="478"/>
          <ac:picMkLst>
            <pc:docMk/>
            <pc:sldMk cId="2809741406" sldId="268"/>
            <ac:picMk id="34" creationId="{8FE79C45-E5D8-1339-D837-CE45851F1D83}"/>
          </ac:picMkLst>
        </pc:picChg>
        <pc:picChg chg="del mod">
          <ac:chgData name="Patrice FAYARD" userId="0c10a867c3e35b39" providerId="LiveId" clId="{627CC381-19E4-4EB3-9C88-351E174BD80B}" dt="2023-05-29T07:09:59.268" v="1287" actId="478"/>
          <ac:picMkLst>
            <pc:docMk/>
            <pc:sldMk cId="2809741406" sldId="268"/>
            <ac:picMk id="35" creationId="{954D8E55-8B9D-F696-E2DB-C3C2D314FF89}"/>
          </ac:picMkLst>
        </pc:picChg>
        <pc:picChg chg="add mod">
          <ac:chgData name="Patrice FAYARD" userId="0c10a867c3e35b39" providerId="LiveId" clId="{627CC381-19E4-4EB3-9C88-351E174BD80B}" dt="2023-05-29T08:45:51.744" v="1446" actId="12788"/>
          <ac:picMkLst>
            <pc:docMk/>
            <pc:sldMk cId="2809741406" sldId="268"/>
            <ac:picMk id="42" creationId="{46EF9A89-3AB0-1016-0F84-887DA271C56A}"/>
          </ac:picMkLst>
        </pc:picChg>
        <pc:picChg chg="add mod">
          <ac:chgData name="Patrice FAYARD" userId="0c10a867c3e35b39" providerId="LiveId" clId="{627CC381-19E4-4EB3-9C88-351E174BD80B}" dt="2023-05-29T07:12:23.269" v="1296" actId="14100"/>
          <ac:picMkLst>
            <pc:docMk/>
            <pc:sldMk cId="2809741406" sldId="268"/>
            <ac:picMk id="50" creationId="{56FB5F80-C45F-B955-00FF-C2406A3693C8}"/>
          </ac:picMkLst>
        </pc:picChg>
        <pc:picChg chg="add mod ord">
          <ac:chgData name="Patrice FAYARD" userId="0c10a867c3e35b39" providerId="LiveId" clId="{627CC381-19E4-4EB3-9C88-351E174BD80B}" dt="2023-05-29T08:45:51.744" v="1446" actId="12788"/>
          <ac:picMkLst>
            <pc:docMk/>
            <pc:sldMk cId="2809741406" sldId="268"/>
            <ac:picMk id="52" creationId="{F4FB7E3C-812F-16BF-D10F-C1B71A715313}"/>
          </ac:picMkLst>
        </pc:picChg>
        <pc:cxnChg chg="add mod">
          <ac:chgData name="Patrice FAYARD" userId="0c10a867c3e35b39" providerId="LiveId" clId="{627CC381-19E4-4EB3-9C88-351E174BD80B}" dt="2023-05-29T06:23:35.309" v="1115" actId="14100"/>
          <ac:cxnSpMkLst>
            <pc:docMk/>
            <pc:sldMk cId="2809741406" sldId="268"/>
            <ac:cxnSpMk id="20" creationId="{B8FB6C2E-9708-18CA-BE21-EAB5A7C21363}"/>
          </ac:cxnSpMkLst>
        </pc:cxnChg>
      </pc:sldChg>
      <pc:sldChg chg="add del setBg">
        <pc:chgData name="Patrice FAYARD" userId="0c10a867c3e35b39" providerId="LiveId" clId="{627CC381-19E4-4EB3-9C88-351E174BD80B}" dt="2023-05-29T06:07:51.025" v="905"/>
        <pc:sldMkLst>
          <pc:docMk/>
          <pc:sldMk cId="4238995944" sldId="268"/>
        </pc:sldMkLst>
      </pc:sldChg>
      <pc:sldChg chg="addSp delSp new del mod">
        <pc:chgData name="Patrice FAYARD" userId="0c10a867c3e35b39" providerId="LiveId" clId="{627CC381-19E4-4EB3-9C88-351E174BD80B}" dt="2023-05-29T17:35:20.115" v="1545" actId="47"/>
        <pc:sldMkLst>
          <pc:docMk/>
          <pc:sldMk cId="2026954927" sldId="269"/>
        </pc:sldMkLst>
        <pc:spChg chg="del">
          <ac:chgData name="Patrice FAYARD" userId="0c10a867c3e35b39" providerId="LiveId" clId="{627CC381-19E4-4EB3-9C88-351E174BD80B}" dt="2023-05-29T11:00:46.004" v="1452" actId="478"/>
          <ac:spMkLst>
            <pc:docMk/>
            <pc:sldMk cId="2026954927" sldId="269"/>
            <ac:spMk id="2" creationId="{564CE73C-77CE-AAE1-D7F1-78FCD415B850}"/>
          </ac:spMkLst>
        </pc:spChg>
        <pc:spChg chg="del">
          <ac:chgData name="Patrice FAYARD" userId="0c10a867c3e35b39" providerId="LiveId" clId="{627CC381-19E4-4EB3-9C88-351E174BD80B}" dt="2023-05-29T11:00:46.004" v="1452" actId="478"/>
          <ac:spMkLst>
            <pc:docMk/>
            <pc:sldMk cId="2026954927" sldId="269"/>
            <ac:spMk id="3" creationId="{079E3A99-5BA8-0A3D-605D-8595840E79D0}"/>
          </ac:spMkLst>
        </pc:spChg>
        <pc:picChg chg="add del">
          <ac:chgData name="Patrice FAYARD" userId="0c10a867c3e35b39" providerId="LiveId" clId="{627CC381-19E4-4EB3-9C88-351E174BD80B}" dt="2023-05-29T12:37:24.471" v="1528" actId="478"/>
          <ac:picMkLst>
            <pc:docMk/>
            <pc:sldMk cId="2026954927" sldId="269"/>
            <ac:picMk id="5" creationId="{A0E65AAF-B537-B3D3-9655-51AE555ED7E8}"/>
          </ac:picMkLst>
        </pc:picChg>
      </pc:sldChg>
      <pc:sldChg chg="addSp delSp modSp add del mod">
        <pc:chgData name="Patrice FAYARD" userId="0c10a867c3e35b39" providerId="LiveId" clId="{627CC381-19E4-4EB3-9C88-351E174BD80B}" dt="2023-05-29T17:34:29.509" v="1537" actId="47"/>
        <pc:sldMkLst>
          <pc:docMk/>
          <pc:sldMk cId="3119401234" sldId="270"/>
        </pc:sldMkLst>
        <pc:spChg chg="mod">
          <ac:chgData name="Patrice FAYARD" userId="0c10a867c3e35b39" providerId="LiveId" clId="{627CC381-19E4-4EB3-9C88-351E174BD80B}" dt="2023-05-29T11:06:56.418" v="1507" actId="14100"/>
          <ac:spMkLst>
            <pc:docMk/>
            <pc:sldMk cId="3119401234" sldId="270"/>
            <ac:spMk id="4" creationId="{1B252160-499C-EAFE-D3D7-CC429BBF5C91}"/>
          </ac:spMkLst>
        </pc:spChg>
        <pc:spChg chg="mod">
          <ac:chgData name="Patrice FAYARD" userId="0c10a867c3e35b39" providerId="LiveId" clId="{627CC381-19E4-4EB3-9C88-351E174BD80B}" dt="2023-05-29T11:04:51.731" v="1487" actId="14100"/>
          <ac:spMkLst>
            <pc:docMk/>
            <pc:sldMk cId="3119401234" sldId="270"/>
            <ac:spMk id="6" creationId="{C252CEAF-68B7-72EE-AD25-AE4F719A80A3}"/>
          </ac:spMkLst>
        </pc:spChg>
        <pc:spChg chg="mod">
          <ac:chgData name="Patrice FAYARD" userId="0c10a867c3e35b39" providerId="LiveId" clId="{627CC381-19E4-4EB3-9C88-351E174BD80B}" dt="2023-05-29T11:02:07.175" v="1463" actId="14100"/>
          <ac:spMkLst>
            <pc:docMk/>
            <pc:sldMk cId="3119401234" sldId="270"/>
            <ac:spMk id="8" creationId="{547FB357-1F0C-F332-7989-1980D811BD90}"/>
          </ac:spMkLst>
        </pc:spChg>
        <pc:spChg chg="mod">
          <ac:chgData name="Patrice FAYARD" userId="0c10a867c3e35b39" providerId="LiveId" clId="{627CC381-19E4-4EB3-9C88-351E174BD80B}" dt="2023-05-29T11:02:16.713" v="1465" actId="14100"/>
          <ac:spMkLst>
            <pc:docMk/>
            <pc:sldMk cId="3119401234" sldId="270"/>
            <ac:spMk id="10" creationId="{04A088D1-209A-BD62-40CD-A81BE0D769FB}"/>
          </ac:spMkLst>
        </pc:spChg>
        <pc:spChg chg="mod">
          <ac:chgData name="Patrice FAYARD" userId="0c10a867c3e35b39" providerId="LiveId" clId="{627CC381-19E4-4EB3-9C88-351E174BD80B}" dt="2023-05-29T11:02:19.888" v="1466" actId="14100"/>
          <ac:spMkLst>
            <pc:docMk/>
            <pc:sldMk cId="3119401234" sldId="270"/>
            <ac:spMk id="12" creationId="{CE989725-A648-61D4-F227-33BD105C8421}"/>
          </ac:spMkLst>
        </pc:spChg>
        <pc:spChg chg="mod">
          <ac:chgData name="Patrice FAYARD" userId="0c10a867c3e35b39" providerId="LiveId" clId="{627CC381-19E4-4EB3-9C88-351E174BD80B}" dt="2023-05-29T11:02:22.874" v="1467" actId="14100"/>
          <ac:spMkLst>
            <pc:docMk/>
            <pc:sldMk cId="3119401234" sldId="270"/>
            <ac:spMk id="14" creationId="{9D2BBB15-F6F3-A9BE-8E9A-54566291D1C0}"/>
          </ac:spMkLst>
        </pc:spChg>
        <pc:spChg chg="mod">
          <ac:chgData name="Patrice FAYARD" userId="0c10a867c3e35b39" providerId="LiveId" clId="{627CC381-19E4-4EB3-9C88-351E174BD80B}" dt="2023-05-29T12:34:08.774" v="1511" actId="14100"/>
          <ac:spMkLst>
            <pc:docMk/>
            <pc:sldMk cId="3119401234" sldId="270"/>
            <ac:spMk id="16" creationId="{13CEF61D-FF8C-F025-A072-F84FC6013A25}"/>
          </ac:spMkLst>
        </pc:spChg>
        <pc:spChg chg="add mod">
          <ac:chgData name="Patrice FAYARD" userId="0c10a867c3e35b39" providerId="LiveId" clId="{627CC381-19E4-4EB3-9C88-351E174BD80B}" dt="2023-05-29T11:06:15.184" v="1503" actId="1036"/>
          <ac:spMkLst>
            <pc:docMk/>
            <pc:sldMk cId="3119401234" sldId="270"/>
            <ac:spMk id="25" creationId="{B73C742D-BC5F-A412-B238-257B71387E2D}"/>
          </ac:spMkLst>
        </pc:spChg>
        <pc:spChg chg="add mod">
          <ac:chgData name="Patrice FAYARD" userId="0c10a867c3e35b39" providerId="LiveId" clId="{627CC381-19E4-4EB3-9C88-351E174BD80B}" dt="2023-05-29T12:34:17.515" v="1513" actId="14100"/>
          <ac:spMkLst>
            <pc:docMk/>
            <pc:sldMk cId="3119401234" sldId="270"/>
            <ac:spMk id="26" creationId="{9A634B79-36A5-E87A-2756-5A3F62812C24}"/>
          </ac:spMkLst>
        </pc:spChg>
        <pc:spChg chg="mod">
          <ac:chgData name="Patrice FAYARD" userId="0c10a867c3e35b39" providerId="LiveId" clId="{627CC381-19E4-4EB3-9C88-351E174BD80B}" dt="2023-05-29T12:34:47.475" v="1522" actId="1038"/>
          <ac:spMkLst>
            <pc:docMk/>
            <pc:sldMk cId="3119401234" sldId="270"/>
            <ac:spMk id="40" creationId="{910663B7-31C7-A446-07C5-93B6226D82B7}"/>
          </ac:spMkLst>
        </pc:spChg>
        <pc:picChg chg="add del mod">
          <ac:chgData name="Patrice FAYARD" userId="0c10a867c3e35b39" providerId="LiveId" clId="{627CC381-19E4-4EB3-9C88-351E174BD80B}" dt="2023-05-29T11:06:05.690" v="1499" actId="478"/>
          <ac:picMkLst>
            <pc:docMk/>
            <pc:sldMk cId="3119401234" sldId="270"/>
            <ac:picMk id="19" creationId="{BF7B4031-71F3-55B3-53B6-CAF83CD518A6}"/>
          </ac:picMkLst>
        </pc:picChg>
        <pc:picChg chg="del">
          <ac:chgData name="Patrice FAYARD" userId="0c10a867c3e35b39" providerId="LiveId" clId="{627CC381-19E4-4EB3-9C88-351E174BD80B}" dt="2023-05-29T11:01:18.066" v="1457" actId="478"/>
          <ac:picMkLst>
            <pc:docMk/>
            <pc:sldMk cId="3119401234" sldId="270"/>
            <ac:picMk id="21" creationId="{B5D98B00-FBF2-3395-4A0C-EDDFB69FDE45}"/>
          </ac:picMkLst>
        </pc:picChg>
        <pc:picChg chg="del">
          <ac:chgData name="Patrice FAYARD" userId="0c10a867c3e35b39" providerId="LiveId" clId="{627CC381-19E4-4EB3-9C88-351E174BD80B}" dt="2023-05-29T11:01:18.066" v="1457" actId="478"/>
          <ac:picMkLst>
            <pc:docMk/>
            <pc:sldMk cId="3119401234" sldId="270"/>
            <ac:picMk id="22" creationId="{DD1E4073-F936-C46E-F790-BEBA4E6E9F48}"/>
          </ac:picMkLst>
        </pc:picChg>
        <pc:picChg chg="add del mod modCrop">
          <ac:chgData name="Patrice FAYARD" userId="0c10a867c3e35b39" providerId="LiveId" clId="{627CC381-19E4-4EB3-9C88-351E174BD80B}" dt="2023-05-29T11:05:01.128" v="1489" actId="478"/>
          <ac:picMkLst>
            <pc:docMk/>
            <pc:sldMk cId="3119401234" sldId="270"/>
            <ac:picMk id="23" creationId="{C586C2DE-7A1E-892E-1A4C-917C00B6F32B}"/>
          </ac:picMkLst>
        </pc:picChg>
        <pc:picChg chg="del">
          <ac:chgData name="Patrice FAYARD" userId="0c10a867c3e35b39" providerId="LiveId" clId="{627CC381-19E4-4EB3-9C88-351E174BD80B}" dt="2023-05-29T11:01:18.066" v="1457" actId="478"/>
          <ac:picMkLst>
            <pc:docMk/>
            <pc:sldMk cId="3119401234" sldId="270"/>
            <ac:picMk id="24" creationId="{CC1C9587-A26F-60E3-82D5-71440FB851D6}"/>
          </ac:picMkLst>
        </pc:picChg>
        <pc:picChg chg="del">
          <ac:chgData name="Patrice FAYARD" userId="0c10a867c3e35b39" providerId="LiveId" clId="{627CC381-19E4-4EB3-9C88-351E174BD80B}" dt="2023-05-29T11:01:18.066" v="1457" actId="478"/>
          <ac:picMkLst>
            <pc:docMk/>
            <pc:sldMk cId="3119401234" sldId="270"/>
            <ac:picMk id="30" creationId="{39B5105C-694E-5B83-D891-2588FE3BEC73}"/>
          </ac:picMkLst>
        </pc:picChg>
        <pc:picChg chg="del">
          <ac:chgData name="Patrice FAYARD" userId="0c10a867c3e35b39" providerId="LiveId" clId="{627CC381-19E4-4EB3-9C88-351E174BD80B}" dt="2023-05-29T11:01:18.066" v="1457" actId="478"/>
          <ac:picMkLst>
            <pc:docMk/>
            <pc:sldMk cId="3119401234" sldId="270"/>
            <ac:picMk id="42" creationId="{46EF9A89-3AB0-1016-0F84-887DA271C56A}"/>
          </ac:picMkLst>
        </pc:picChg>
        <pc:picChg chg="del">
          <ac:chgData name="Patrice FAYARD" userId="0c10a867c3e35b39" providerId="LiveId" clId="{627CC381-19E4-4EB3-9C88-351E174BD80B}" dt="2023-05-29T11:01:18.066" v="1457" actId="478"/>
          <ac:picMkLst>
            <pc:docMk/>
            <pc:sldMk cId="3119401234" sldId="270"/>
            <ac:picMk id="52" creationId="{F4FB7E3C-812F-16BF-D10F-C1B71A715313}"/>
          </ac:picMkLst>
        </pc:picChg>
      </pc:sldChg>
      <pc:sldChg chg="add del setBg">
        <pc:chgData name="Patrice FAYARD" userId="0c10a867c3e35b39" providerId="LiveId" clId="{627CC381-19E4-4EB3-9C88-351E174BD80B}" dt="2023-05-29T11:00:58.019" v="1455"/>
        <pc:sldMkLst>
          <pc:docMk/>
          <pc:sldMk cId="3163380118" sldId="270"/>
        </pc:sldMkLst>
      </pc:sldChg>
      <pc:sldChg chg="add del setBg">
        <pc:chgData name="Patrice FAYARD" userId="0c10a867c3e35b39" providerId="LiveId" clId="{627CC381-19E4-4EB3-9C88-351E174BD80B}" dt="2023-05-29T12:35:01.402" v="1524"/>
        <pc:sldMkLst>
          <pc:docMk/>
          <pc:sldMk cId="2970768487" sldId="271"/>
        </pc:sldMkLst>
      </pc:sldChg>
      <pc:sldChg chg="addSp delSp modSp add mod ord">
        <pc:chgData name="Patrice FAYARD" userId="0c10a867c3e35b39" providerId="LiveId" clId="{627CC381-19E4-4EB3-9C88-351E174BD80B}" dt="2023-06-04T05:36:23.903" v="1936" actId="14100"/>
        <pc:sldMkLst>
          <pc:docMk/>
          <pc:sldMk cId="3901142785" sldId="271"/>
        </pc:sldMkLst>
        <pc:spChg chg="mod">
          <ac:chgData name="Patrice FAYARD" userId="0c10a867c3e35b39" providerId="LiveId" clId="{627CC381-19E4-4EB3-9C88-351E174BD80B}" dt="2023-05-29T12:35:36.917" v="1527" actId="1076"/>
          <ac:spMkLst>
            <pc:docMk/>
            <pc:sldMk cId="3901142785" sldId="271"/>
            <ac:spMk id="3" creationId="{9BA16542-A25F-2C75-DB40-FA47E6F2C924}"/>
          </ac:spMkLst>
        </pc:spChg>
        <pc:spChg chg="mod">
          <ac:chgData name="Patrice FAYARD" userId="0c10a867c3e35b39" providerId="LiveId" clId="{627CC381-19E4-4EB3-9C88-351E174BD80B}" dt="2023-06-04T05:36:21.251" v="1935" actId="14100"/>
          <ac:spMkLst>
            <pc:docMk/>
            <pc:sldMk cId="3901142785" sldId="271"/>
            <ac:spMk id="4" creationId="{1B252160-499C-EAFE-D3D7-CC429BBF5C91}"/>
          </ac:spMkLst>
        </pc:spChg>
        <pc:spChg chg="mod">
          <ac:chgData name="Patrice FAYARD" userId="0c10a867c3e35b39" providerId="LiveId" clId="{627CC381-19E4-4EB3-9C88-351E174BD80B}" dt="2023-06-04T05:36:23.903" v="1936" actId="14100"/>
          <ac:spMkLst>
            <pc:docMk/>
            <pc:sldMk cId="3901142785" sldId="271"/>
            <ac:spMk id="6" creationId="{C252CEAF-68B7-72EE-AD25-AE4F719A80A3}"/>
          </ac:spMkLst>
        </pc:spChg>
        <pc:spChg chg="mod">
          <ac:chgData name="Patrice FAYARD" userId="0c10a867c3e35b39" providerId="LiveId" clId="{627CC381-19E4-4EB3-9C88-351E174BD80B}" dt="2023-06-04T05:36:14.267" v="1933" actId="14100"/>
          <ac:spMkLst>
            <pc:docMk/>
            <pc:sldMk cId="3901142785" sldId="271"/>
            <ac:spMk id="16" creationId="{13CEF61D-FF8C-F025-A072-F84FC6013A25}"/>
          </ac:spMkLst>
        </pc:spChg>
        <pc:spChg chg="add mod">
          <ac:chgData name="Patrice FAYARD" userId="0c10a867c3e35b39" providerId="LiveId" clId="{627CC381-19E4-4EB3-9C88-351E174BD80B}" dt="2023-06-04T05:36:06.512" v="1931"/>
          <ac:spMkLst>
            <pc:docMk/>
            <pc:sldMk cId="3901142785" sldId="271"/>
            <ac:spMk id="19" creationId="{C6D0B9DD-C45D-660C-D60C-6A5E59C79C82}"/>
          </ac:spMkLst>
        </pc:spChg>
        <pc:spChg chg="mod">
          <ac:chgData name="Patrice FAYARD" userId="0c10a867c3e35b39" providerId="LiveId" clId="{627CC381-19E4-4EB3-9C88-351E174BD80B}" dt="2023-06-04T05:36:16.969" v="1934" actId="14100"/>
          <ac:spMkLst>
            <pc:docMk/>
            <pc:sldMk cId="3901142785" sldId="271"/>
            <ac:spMk id="25" creationId="{B73C742D-BC5F-A412-B238-257B71387E2D}"/>
          </ac:spMkLst>
        </pc:spChg>
        <pc:spChg chg="del">
          <ac:chgData name="Patrice FAYARD" userId="0c10a867c3e35b39" providerId="LiveId" clId="{627CC381-19E4-4EB3-9C88-351E174BD80B}" dt="2023-06-04T05:36:10.311" v="1932" actId="478"/>
          <ac:spMkLst>
            <pc:docMk/>
            <pc:sldMk cId="3901142785" sldId="271"/>
            <ac:spMk id="26" creationId="{9A634B79-36A5-E87A-2756-5A3F62812C24}"/>
          </ac:spMkLst>
        </pc:spChg>
        <pc:spChg chg="mod">
          <ac:chgData name="Patrice FAYARD" userId="0c10a867c3e35b39" providerId="LiveId" clId="{627CC381-19E4-4EB3-9C88-351E174BD80B}" dt="2023-05-30T08:03:24.128" v="1626" actId="20577"/>
          <ac:spMkLst>
            <pc:docMk/>
            <pc:sldMk cId="3901142785" sldId="271"/>
            <ac:spMk id="39" creationId="{3119AD87-7CA3-69CE-B59E-E3FE93D67ED8}"/>
          </ac:spMkLst>
        </pc:spChg>
        <pc:spChg chg="mod">
          <ac:chgData name="Patrice FAYARD" userId="0c10a867c3e35b39" providerId="LiveId" clId="{627CC381-19E4-4EB3-9C88-351E174BD80B}" dt="2023-05-29T12:35:36.917" v="1527" actId="1076"/>
          <ac:spMkLst>
            <pc:docMk/>
            <pc:sldMk cId="3901142785" sldId="271"/>
            <ac:spMk id="49" creationId="{BF2AAB2B-AF8C-D042-1668-9418181F27FF}"/>
          </ac:spMkLst>
        </pc:spChg>
        <pc:grpChg chg="mod">
          <ac:chgData name="Patrice FAYARD" userId="0c10a867c3e35b39" providerId="LiveId" clId="{627CC381-19E4-4EB3-9C88-351E174BD80B}" dt="2023-05-29T12:35:36.917" v="1527" actId="1076"/>
          <ac:grpSpMkLst>
            <pc:docMk/>
            <pc:sldMk cId="3901142785" sldId="271"/>
            <ac:grpSpMk id="15" creationId="{A946D11D-2E23-5FC8-97D2-930DD35870C9}"/>
          </ac:grpSpMkLst>
        </pc:grpChg>
        <pc:picChg chg="mod">
          <ac:chgData name="Patrice FAYARD" userId="0c10a867c3e35b39" providerId="LiveId" clId="{627CC381-19E4-4EB3-9C88-351E174BD80B}" dt="2023-05-29T12:35:36.917" v="1527" actId="1076"/>
          <ac:picMkLst>
            <pc:docMk/>
            <pc:sldMk cId="3901142785" sldId="271"/>
            <ac:picMk id="18" creationId="{B1A99F35-02F9-634B-9CF2-30DC2EF96997}"/>
          </ac:picMkLst>
        </pc:picChg>
        <pc:cxnChg chg="mod">
          <ac:chgData name="Patrice FAYARD" userId="0c10a867c3e35b39" providerId="LiveId" clId="{627CC381-19E4-4EB3-9C88-351E174BD80B}" dt="2023-05-29T12:35:36.917" v="1527" actId="1076"/>
          <ac:cxnSpMkLst>
            <pc:docMk/>
            <pc:sldMk cId="3901142785" sldId="271"/>
            <ac:cxnSpMk id="20" creationId="{B8FB6C2E-9708-18CA-BE21-EAB5A7C21363}"/>
          </ac:cxnSpMkLst>
        </pc:cxnChg>
      </pc:sldChg>
      <pc:sldChg chg="addSp delSp modSp add mod">
        <pc:chgData name="Patrice FAYARD" userId="0c10a867c3e35b39" providerId="LiveId" clId="{627CC381-19E4-4EB3-9C88-351E174BD80B}" dt="2023-06-03T13:56:55.308" v="1926" actId="1038"/>
        <pc:sldMkLst>
          <pc:docMk/>
          <pc:sldMk cId="774206180" sldId="272"/>
        </pc:sldMkLst>
        <pc:spChg chg="mod">
          <ac:chgData name="Patrice FAYARD" userId="0c10a867c3e35b39" providerId="LiveId" clId="{627CC381-19E4-4EB3-9C88-351E174BD80B}" dt="2023-05-29T17:37:34.218" v="1558" actId="14100"/>
          <ac:spMkLst>
            <pc:docMk/>
            <pc:sldMk cId="774206180" sldId="272"/>
            <ac:spMk id="4" creationId="{1B252160-499C-EAFE-D3D7-CC429BBF5C91}"/>
          </ac:spMkLst>
        </pc:spChg>
        <pc:spChg chg="mod">
          <ac:chgData name="Patrice FAYARD" userId="0c10a867c3e35b39" providerId="LiveId" clId="{627CC381-19E4-4EB3-9C88-351E174BD80B}" dt="2023-05-31T06:24:10.787" v="1677" actId="14100"/>
          <ac:spMkLst>
            <pc:docMk/>
            <pc:sldMk cId="774206180" sldId="272"/>
            <ac:spMk id="6" creationId="{C252CEAF-68B7-72EE-AD25-AE4F719A80A3}"/>
          </ac:spMkLst>
        </pc:spChg>
        <pc:spChg chg="del">
          <ac:chgData name="Patrice FAYARD" userId="0c10a867c3e35b39" providerId="LiveId" clId="{627CC381-19E4-4EB3-9C88-351E174BD80B}" dt="2023-05-29T17:37:40.556" v="1559" actId="478"/>
          <ac:spMkLst>
            <pc:docMk/>
            <pc:sldMk cId="774206180" sldId="272"/>
            <ac:spMk id="16" creationId="{13CEF61D-FF8C-F025-A072-F84FC6013A25}"/>
          </ac:spMkLst>
        </pc:spChg>
        <pc:spChg chg="del">
          <ac:chgData name="Patrice FAYARD" userId="0c10a867c3e35b39" providerId="LiveId" clId="{627CC381-19E4-4EB3-9C88-351E174BD80B}" dt="2023-05-29T17:37:40.556" v="1559" actId="478"/>
          <ac:spMkLst>
            <pc:docMk/>
            <pc:sldMk cId="774206180" sldId="272"/>
            <ac:spMk id="25" creationId="{B73C742D-BC5F-A412-B238-257B71387E2D}"/>
          </ac:spMkLst>
        </pc:spChg>
        <pc:spChg chg="mod">
          <ac:chgData name="Patrice FAYARD" userId="0c10a867c3e35b39" providerId="LiveId" clId="{627CC381-19E4-4EB3-9C88-351E174BD80B}" dt="2023-05-31T06:24:00.181" v="1675" actId="14100"/>
          <ac:spMkLst>
            <pc:docMk/>
            <pc:sldMk cId="774206180" sldId="272"/>
            <ac:spMk id="26" creationId="{9A634B79-36A5-E87A-2756-5A3F62812C24}"/>
          </ac:spMkLst>
        </pc:spChg>
        <pc:spChg chg="mod">
          <ac:chgData name="Patrice FAYARD" userId="0c10a867c3e35b39" providerId="LiveId" clId="{627CC381-19E4-4EB3-9C88-351E174BD80B}" dt="2023-05-30T07:49:54.054" v="1618" actId="20577"/>
          <ac:spMkLst>
            <pc:docMk/>
            <pc:sldMk cId="774206180" sldId="272"/>
            <ac:spMk id="37" creationId="{530BCC8E-B6E3-78D5-66CD-C0138D0B57C5}"/>
          </ac:spMkLst>
        </pc:spChg>
        <pc:spChg chg="mod">
          <ac:chgData name="Patrice FAYARD" userId="0c10a867c3e35b39" providerId="LiveId" clId="{627CC381-19E4-4EB3-9C88-351E174BD80B}" dt="2023-05-31T03:16:47.956" v="1653" actId="20577"/>
          <ac:spMkLst>
            <pc:docMk/>
            <pc:sldMk cId="774206180" sldId="272"/>
            <ac:spMk id="38" creationId="{0022E1A9-A9F6-1E84-5100-8CF5C8606AAE}"/>
          </ac:spMkLst>
        </pc:spChg>
        <pc:spChg chg="mod">
          <ac:chgData name="Patrice FAYARD" userId="0c10a867c3e35b39" providerId="LiveId" clId="{627CC381-19E4-4EB3-9C88-351E174BD80B}" dt="2023-05-31T03:18:46.780" v="1671" actId="20577"/>
          <ac:spMkLst>
            <pc:docMk/>
            <pc:sldMk cId="774206180" sldId="272"/>
            <ac:spMk id="39" creationId="{3119AD87-7CA3-69CE-B59E-E3FE93D67ED8}"/>
          </ac:spMkLst>
        </pc:spChg>
        <pc:picChg chg="del">
          <ac:chgData name="Patrice FAYARD" userId="0c10a867c3e35b39" providerId="LiveId" clId="{627CC381-19E4-4EB3-9C88-351E174BD80B}" dt="2023-06-03T06:42:30.552" v="1765" actId="478"/>
          <ac:picMkLst>
            <pc:docMk/>
            <pc:sldMk cId="774206180" sldId="272"/>
            <ac:picMk id="17" creationId="{50C3FF3C-E727-FD48-E2D3-0A12B01EBC88}"/>
          </ac:picMkLst>
        </pc:picChg>
        <pc:picChg chg="add mod">
          <ac:chgData name="Patrice FAYARD" userId="0c10a867c3e35b39" providerId="LiveId" clId="{627CC381-19E4-4EB3-9C88-351E174BD80B}" dt="2023-06-03T06:42:44.745" v="1800" actId="1037"/>
          <ac:picMkLst>
            <pc:docMk/>
            <pc:sldMk cId="774206180" sldId="272"/>
            <ac:picMk id="19" creationId="{066C94BD-DED2-F41C-01E2-053F11EA1BE5}"/>
          </ac:picMkLst>
        </pc:picChg>
        <pc:picChg chg="add del mod">
          <ac:chgData name="Patrice FAYARD" userId="0c10a867c3e35b39" providerId="LiveId" clId="{627CC381-19E4-4EB3-9C88-351E174BD80B}" dt="2023-05-31T06:24:05.170" v="1676" actId="478"/>
          <ac:picMkLst>
            <pc:docMk/>
            <pc:sldMk cId="774206180" sldId="272"/>
            <ac:picMk id="19" creationId="{69D95210-E58A-A352-880C-ED099074B59D}"/>
          </ac:picMkLst>
        </pc:picChg>
        <pc:picChg chg="add mod">
          <ac:chgData name="Patrice FAYARD" userId="0c10a867c3e35b39" providerId="LiveId" clId="{627CC381-19E4-4EB3-9C88-351E174BD80B}" dt="2023-06-03T13:56:55.308" v="1926" actId="1038"/>
          <ac:picMkLst>
            <pc:docMk/>
            <pc:sldMk cId="774206180" sldId="272"/>
            <ac:picMk id="22" creationId="{086CF909-9E3F-C23D-90C7-42DCC44BDD9F}"/>
          </ac:picMkLst>
        </pc:picChg>
        <pc:picChg chg="del">
          <ac:chgData name="Patrice FAYARD" userId="0c10a867c3e35b39" providerId="LiveId" clId="{627CC381-19E4-4EB3-9C88-351E174BD80B}" dt="2023-06-03T13:56:41.789" v="1923" actId="478"/>
          <ac:picMkLst>
            <pc:docMk/>
            <pc:sldMk cId="774206180" sldId="272"/>
            <ac:picMk id="50" creationId="{56FB5F80-C45F-B955-00FF-C2406A3693C8}"/>
          </ac:picMkLst>
        </pc:picChg>
      </pc:sldChg>
      <pc:sldChg chg="add del setBg">
        <pc:chgData name="Patrice FAYARD" userId="0c10a867c3e35b39" providerId="LiveId" clId="{627CC381-19E4-4EB3-9C88-351E174BD80B}" dt="2023-05-29T17:37:10.958" v="1556"/>
        <pc:sldMkLst>
          <pc:docMk/>
          <pc:sldMk cId="3953264449" sldId="272"/>
        </pc:sldMkLst>
      </pc:sldChg>
      <pc:sldChg chg="add del setBg">
        <pc:chgData name="Patrice FAYARD" userId="0c10a867c3e35b39" providerId="LiveId" clId="{627CC381-19E4-4EB3-9C88-351E174BD80B}" dt="2023-05-31T06:48:16.665" v="1679" actId="47"/>
        <pc:sldMkLst>
          <pc:docMk/>
          <pc:sldMk cId="427952310" sldId="273"/>
        </pc:sldMkLst>
      </pc:sldChg>
      <pc:sldChg chg="addSp delSp modSp add mod">
        <pc:chgData name="Patrice FAYARD" userId="0c10a867c3e35b39" providerId="LiveId" clId="{627CC381-19E4-4EB3-9C88-351E174BD80B}" dt="2023-06-03T12:24:51.985" v="1867" actId="478"/>
        <pc:sldMkLst>
          <pc:docMk/>
          <pc:sldMk cId="1064634915" sldId="273"/>
        </pc:sldMkLst>
        <pc:spChg chg="mod">
          <ac:chgData name="Patrice FAYARD" userId="0c10a867c3e35b39" providerId="LiveId" clId="{627CC381-19E4-4EB3-9C88-351E174BD80B}" dt="2023-05-31T06:48:57.398" v="1689" actId="14100"/>
          <ac:spMkLst>
            <pc:docMk/>
            <pc:sldMk cId="1064634915" sldId="273"/>
            <ac:spMk id="4" creationId="{1B252160-499C-EAFE-D3D7-CC429BBF5C91}"/>
          </ac:spMkLst>
        </pc:spChg>
        <pc:spChg chg="del">
          <ac:chgData name="Patrice FAYARD" userId="0c10a867c3e35b39" providerId="LiveId" clId="{627CC381-19E4-4EB3-9C88-351E174BD80B}" dt="2023-05-31T06:48:42.883" v="1685" actId="478"/>
          <ac:spMkLst>
            <pc:docMk/>
            <pc:sldMk cId="1064634915" sldId="273"/>
            <ac:spMk id="6" creationId="{C252CEAF-68B7-72EE-AD25-AE4F719A80A3}"/>
          </ac:spMkLst>
        </pc:spChg>
        <pc:spChg chg="mod">
          <ac:chgData name="Patrice FAYARD" userId="0c10a867c3e35b39" providerId="LiveId" clId="{627CC381-19E4-4EB3-9C88-351E174BD80B}" dt="2023-05-31T06:49:04.959" v="1691" actId="14100"/>
          <ac:spMkLst>
            <pc:docMk/>
            <pc:sldMk cId="1064634915" sldId="273"/>
            <ac:spMk id="14" creationId="{9D2BBB15-F6F3-A9BE-8E9A-54566291D1C0}"/>
          </ac:spMkLst>
        </pc:spChg>
        <pc:spChg chg="del">
          <ac:chgData name="Patrice FAYARD" userId="0c10a867c3e35b39" providerId="LiveId" clId="{627CC381-19E4-4EB3-9C88-351E174BD80B}" dt="2023-05-31T06:48:48.018" v="1687" actId="478"/>
          <ac:spMkLst>
            <pc:docMk/>
            <pc:sldMk cId="1064634915" sldId="273"/>
            <ac:spMk id="16" creationId="{13CEF61D-FF8C-F025-A072-F84FC6013A25}"/>
          </ac:spMkLst>
        </pc:spChg>
        <pc:spChg chg="del">
          <ac:chgData name="Patrice FAYARD" userId="0c10a867c3e35b39" providerId="LiveId" clId="{627CC381-19E4-4EB3-9C88-351E174BD80B}" dt="2023-05-31T06:49:00.258" v="1690" actId="478"/>
          <ac:spMkLst>
            <pc:docMk/>
            <pc:sldMk cId="1064634915" sldId="273"/>
            <ac:spMk id="25" creationId="{B73C742D-BC5F-A412-B238-257B71387E2D}"/>
          </ac:spMkLst>
        </pc:spChg>
        <pc:spChg chg="del">
          <ac:chgData name="Patrice FAYARD" userId="0c10a867c3e35b39" providerId="LiveId" clId="{627CC381-19E4-4EB3-9C88-351E174BD80B}" dt="2023-05-31T06:48:45.228" v="1686" actId="478"/>
          <ac:spMkLst>
            <pc:docMk/>
            <pc:sldMk cId="1064634915" sldId="273"/>
            <ac:spMk id="26" creationId="{9A634B79-36A5-E87A-2756-5A3F62812C24}"/>
          </ac:spMkLst>
        </pc:spChg>
        <pc:spChg chg="del">
          <ac:chgData name="Patrice FAYARD" userId="0c10a867c3e35b39" providerId="LiveId" clId="{627CC381-19E4-4EB3-9C88-351E174BD80B}" dt="2023-05-31T06:48:38.454" v="1684" actId="478"/>
          <ac:spMkLst>
            <pc:docMk/>
            <pc:sldMk cId="1064634915" sldId="273"/>
            <ac:spMk id="39" creationId="{3119AD87-7CA3-69CE-B59E-E3FE93D67ED8}"/>
          </ac:spMkLst>
        </pc:spChg>
        <pc:picChg chg="del">
          <ac:chgData name="Patrice FAYARD" userId="0c10a867c3e35b39" providerId="LiveId" clId="{627CC381-19E4-4EB3-9C88-351E174BD80B}" dt="2023-05-31T06:48:33.393" v="1683" actId="478"/>
          <ac:picMkLst>
            <pc:docMk/>
            <pc:sldMk cId="1064634915" sldId="273"/>
            <ac:picMk id="9" creationId="{89E30791-5715-6918-F62D-39363F8D251B}"/>
          </ac:picMkLst>
        </pc:picChg>
        <pc:picChg chg="add del mod">
          <ac:chgData name="Patrice FAYARD" userId="0c10a867c3e35b39" providerId="LiveId" clId="{627CC381-19E4-4EB3-9C88-351E174BD80B}" dt="2023-06-03T12:24:51.985" v="1867" actId="478"/>
          <ac:picMkLst>
            <pc:docMk/>
            <pc:sldMk cId="1064634915" sldId="273"/>
            <ac:picMk id="9" creationId="{DA474D7A-5759-975E-F211-12B8F487D0C9}"/>
          </ac:picMkLst>
        </pc:picChg>
      </pc:sldChg>
      <pc:sldChg chg="add del setBg">
        <pc:chgData name="Patrice FAYARD" userId="0c10a867c3e35b39" providerId="LiveId" clId="{627CC381-19E4-4EB3-9C88-351E174BD80B}" dt="2023-05-31T06:48:29.099" v="1681"/>
        <pc:sldMkLst>
          <pc:docMk/>
          <pc:sldMk cId="1758074203" sldId="273"/>
        </pc:sldMkLst>
      </pc:sldChg>
      <pc:sldChg chg="addSp delSp modSp add mod ord">
        <pc:chgData name="Patrice FAYARD" userId="0c10a867c3e35b39" providerId="LiveId" clId="{627CC381-19E4-4EB3-9C88-351E174BD80B}" dt="2023-06-03T09:09:09.173" v="1851" actId="1076"/>
        <pc:sldMkLst>
          <pc:docMk/>
          <pc:sldMk cId="146785373" sldId="274"/>
        </pc:sldMkLst>
        <pc:spChg chg="mod">
          <ac:chgData name="Patrice FAYARD" userId="0c10a867c3e35b39" providerId="LiveId" clId="{627CC381-19E4-4EB3-9C88-351E174BD80B}" dt="2023-05-31T10:42:53.140" v="1698" actId="14100"/>
          <ac:spMkLst>
            <pc:docMk/>
            <pc:sldMk cId="146785373" sldId="274"/>
            <ac:spMk id="4" creationId="{1B252160-499C-EAFE-D3D7-CC429BBF5C91}"/>
          </ac:spMkLst>
        </pc:spChg>
        <pc:spChg chg="mod">
          <ac:chgData name="Patrice FAYARD" userId="0c10a867c3e35b39" providerId="LiveId" clId="{627CC381-19E4-4EB3-9C88-351E174BD80B}" dt="2023-05-31T10:42:58.155" v="1699" actId="14100"/>
          <ac:spMkLst>
            <pc:docMk/>
            <pc:sldMk cId="146785373" sldId="274"/>
            <ac:spMk id="6" creationId="{C252CEAF-68B7-72EE-AD25-AE4F719A80A3}"/>
          </ac:spMkLst>
        </pc:spChg>
        <pc:spChg chg="mod">
          <ac:chgData name="Patrice FAYARD" userId="0c10a867c3e35b39" providerId="LiveId" clId="{627CC381-19E4-4EB3-9C88-351E174BD80B}" dt="2023-06-03T06:34:11.842" v="1751" actId="1076"/>
          <ac:spMkLst>
            <pc:docMk/>
            <pc:sldMk cId="146785373" sldId="274"/>
            <ac:spMk id="10" creationId="{04A088D1-209A-BD62-40CD-A81BE0D769FB}"/>
          </ac:spMkLst>
        </pc:spChg>
        <pc:spChg chg="mod">
          <ac:chgData name="Patrice FAYARD" userId="0c10a867c3e35b39" providerId="LiveId" clId="{627CC381-19E4-4EB3-9C88-351E174BD80B}" dt="2023-06-03T06:34:11.842" v="1751" actId="1076"/>
          <ac:spMkLst>
            <pc:docMk/>
            <pc:sldMk cId="146785373" sldId="274"/>
            <ac:spMk id="12" creationId="{CE989725-A648-61D4-F227-33BD105C8421}"/>
          </ac:spMkLst>
        </pc:spChg>
        <pc:spChg chg="mod">
          <ac:chgData name="Patrice FAYARD" userId="0c10a867c3e35b39" providerId="LiveId" clId="{627CC381-19E4-4EB3-9C88-351E174BD80B}" dt="2023-06-03T06:34:21.031" v="1752" actId="1076"/>
          <ac:spMkLst>
            <pc:docMk/>
            <pc:sldMk cId="146785373" sldId="274"/>
            <ac:spMk id="14" creationId="{9D2BBB15-F6F3-A9BE-8E9A-54566291D1C0}"/>
          </ac:spMkLst>
        </pc:spChg>
        <pc:spChg chg="del">
          <ac:chgData name="Patrice FAYARD" userId="0c10a867c3e35b39" providerId="LiveId" clId="{627CC381-19E4-4EB3-9C88-351E174BD80B}" dt="2023-05-31T10:42:46.971" v="1697" actId="478"/>
          <ac:spMkLst>
            <pc:docMk/>
            <pc:sldMk cId="146785373" sldId="274"/>
            <ac:spMk id="16" creationId="{13CEF61D-FF8C-F025-A072-F84FC6013A25}"/>
          </ac:spMkLst>
        </pc:spChg>
        <pc:spChg chg="del">
          <ac:chgData name="Patrice FAYARD" userId="0c10a867c3e35b39" providerId="LiveId" clId="{627CC381-19E4-4EB3-9C88-351E174BD80B}" dt="2023-05-31T10:43:00.943" v="1700" actId="478"/>
          <ac:spMkLst>
            <pc:docMk/>
            <pc:sldMk cId="146785373" sldId="274"/>
            <ac:spMk id="25" creationId="{B73C742D-BC5F-A412-B238-257B71387E2D}"/>
          </ac:spMkLst>
        </pc:spChg>
        <pc:spChg chg="del">
          <ac:chgData name="Patrice FAYARD" userId="0c10a867c3e35b39" providerId="LiveId" clId="{627CC381-19E4-4EB3-9C88-351E174BD80B}" dt="2023-05-31T10:42:46.971" v="1697" actId="478"/>
          <ac:spMkLst>
            <pc:docMk/>
            <pc:sldMk cId="146785373" sldId="274"/>
            <ac:spMk id="26" creationId="{9A634B79-36A5-E87A-2756-5A3F62812C24}"/>
          </ac:spMkLst>
        </pc:spChg>
        <pc:spChg chg="mod">
          <ac:chgData name="Patrice FAYARD" userId="0c10a867c3e35b39" providerId="LiveId" clId="{627CC381-19E4-4EB3-9C88-351E174BD80B}" dt="2023-06-03T09:08:05.595" v="1844" actId="20577"/>
          <ac:spMkLst>
            <pc:docMk/>
            <pc:sldMk cId="146785373" sldId="274"/>
            <ac:spMk id="37" creationId="{530BCC8E-B6E3-78D5-66CD-C0138D0B57C5}"/>
          </ac:spMkLst>
        </pc:spChg>
        <pc:spChg chg="mod">
          <ac:chgData name="Patrice FAYARD" userId="0c10a867c3e35b39" providerId="LiveId" clId="{627CC381-19E4-4EB3-9C88-351E174BD80B}" dt="2023-06-03T06:34:11.842" v="1751" actId="1076"/>
          <ac:spMkLst>
            <pc:docMk/>
            <pc:sldMk cId="146785373" sldId="274"/>
            <ac:spMk id="38" creationId="{0022E1A9-A9F6-1E84-5100-8CF5C8606AAE}"/>
          </ac:spMkLst>
        </pc:spChg>
        <pc:spChg chg="mod">
          <ac:chgData name="Patrice FAYARD" userId="0c10a867c3e35b39" providerId="LiveId" clId="{627CC381-19E4-4EB3-9C88-351E174BD80B}" dt="2023-06-03T09:07:42.295" v="1836" actId="20577"/>
          <ac:spMkLst>
            <pc:docMk/>
            <pc:sldMk cId="146785373" sldId="274"/>
            <ac:spMk id="39" creationId="{3119AD87-7CA3-69CE-B59E-E3FE93D67ED8}"/>
          </ac:spMkLst>
        </pc:spChg>
        <pc:picChg chg="del mod">
          <ac:chgData name="Patrice FAYARD" userId="0c10a867c3e35b39" providerId="LiveId" clId="{627CC381-19E4-4EB3-9C88-351E174BD80B}" dt="2023-06-03T06:48:32.053" v="1809" actId="478"/>
          <ac:picMkLst>
            <pc:docMk/>
            <pc:sldMk cId="146785373" sldId="274"/>
            <ac:picMk id="9" creationId="{89E30791-5715-6918-F62D-39363F8D251B}"/>
          </ac:picMkLst>
        </pc:picChg>
        <pc:picChg chg="mod">
          <ac:chgData name="Patrice FAYARD" userId="0c10a867c3e35b39" providerId="LiveId" clId="{627CC381-19E4-4EB3-9C88-351E174BD80B}" dt="2023-06-03T06:34:11.842" v="1751" actId="1076"/>
          <ac:picMkLst>
            <pc:docMk/>
            <pc:sldMk cId="146785373" sldId="274"/>
            <ac:picMk id="17" creationId="{50C3FF3C-E727-FD48-E2D3-0A12B01EBC88}"/>
          </ac:picMkLst>
        </pc:picChg>
        <pc:picChg chg="add mod">
          <ac:chgData name="Patrice FAYARD" userId="0c10a867c3e35b39" providerId="LiveId" clId="{627CC381-19E4-4EB3-9C88-351E174BD80B}" dt="2023-06-03T09:08:19.866" v="1846" actId="1076"/>
          <ac:picMkLst>
            <pc:docMk/>
            <pc:sldMk cId="146785373" sldId="274"/>
            <ac:picMk id="19" creationId="{F8C7C2AF-FBBE-681D-F859-57314BDE34B9}"/>
          </ac:picMkLst>
        </pc:picChg>
        <pc:picChg chg="add mod">
          <ac:chgData name="Patrice FAYARD" userId="0c10a867c3e35b39" providerId="LiveId" clId="{627CC381-19E4-4EB3-9C88-351E174BD80B}" dt="2023-06-03T08:20:47.346" v="1828" actId="1076"/>
          <ac:picMkLst>
            <pc:docMk/>
            <pc:sldMk cId="146785373" sldId="274"/>
            <ac:picMk id="22" creationId="{5A7B7F0E-DD72-6A23-B515-E94CFAC4D866}"/>
          </ac:picMkLst>
        </pc:picChg>
        <pc:picChg chg="add mod">
          <ac:chgData name="Patrice FAYARD" userId="0c10a867c3e35b39" providerId="LiveId" clId="{627CC381-19E4-4EB3-9C88-351E174BD80B}" dt="2023-06-03T09:09:09.173" v="1851" actId="1076"/>
          <ac:picMkLst>
            <pc:docMk/>
            <pc:sldMk cId="146785373" sldId="274"/>
            <ac:picMk id="24" creationId="{B4423CD6-4E42-1F43-CC27-DC4ED4CBF3F8}"/>
          </ac:picMkLst>
        </pc:picChg>
        <pc:picChg chg="del">
          <ac:chgData name="Patrice FAYARD" userId="0c10a867c3e35b39" providerId="LiveId" clId="{627CC381-19E4-4EB3-9C88-351E174BD80B}" dt="2023-06-03T08:20:38.734" v="1827" actId="478"/>
          <ac:picMkLst>
            <pc:docMk/>
            <pc:sldMk cId="146785373" sldId="274"/>
            <ac:picMk id="31" creationId="{0D4AAEDE-70C0-8959-CC58-10F2F48EFE6D}"/>
          </ac:picMkLst>
        </pc:picChg>
        <pc:picChg chg="del mod">
          <ac:chgData name="Patrice FAYARD" userId="0c10a867c3e35b39" providerId="LiveId" clId="{627CC381-19E4-4EB3-9C88-351E174BD80B}" dt="2023-06-03T09:08:12.640" v="1845" actId="478"/>
          <ac:picMkLst>
            <pc:docMk/>
            <pc:sldMk cId="146785373" sldId="274"/>
            <ac:picMk id="50" creationId="{56FB5F80-C45F-B955-00FF-C2406A3693C8}"/>
          </ac:picMkLst>
        </pc:picChg>
      </pc:sldChg>
      <pc:sldChg chg="add del setBg">
        <pc:chgData name="Patrice FAYARD" userId="0c10a867c3e35b39" providerId="LiveId" clId="{627CC381-19E4-4EB3-9C88-351E174BD80B}" dt="2023-05-31T10:42:25.273" v="1693"/>
        <pc:sldMkLst>
          <pc:docMk/>
          <pc:sldMk cId="3302949775" sldId="274"/>
        </pc:sldMkLst>
      </pc:sldChg>
      <pc:sldChg chg="addSp delSp modSp add mod ord">
        <pc:chgData name="Patrice FAYARD" userId="0c10a867c3e35b39" providerId="LiveId" clId="{627CC381-19E4-4EB3-9C88-351E174BD80B}" dt="2023-06-03T13:20:18.346" v="1884" actId="1037"/>
        <pc:sldMkLst>
          <pc:docMk/>
          <pc:sldMk cId="406131162" sldId="275"/>
        </pc:sldMkLst>
        <pc:spChg chg="mod">
          <ac:chgData name="Patrice FAYARD" userId="0c10a867c3e35b39" providerId="LiveId" clId="{627CC381-19E4-4EB3-9C88-351E174BD80B}" dt="2023-05-31T11:36:58.097" v="1710" actId="14100"/>
          <ac:spMkLst>
            <pc:docMk/>
            <pc:sldMk cId="406131162" sldId="275"/>
            <ac:spMk id="4" creationId="{1B252160-499C-EAFE-D3D7-CC429BBF5C91}"/>
          </ac:spMkLst>
        </pc:spChg>
        <pc:spChg chg="mod">
          <ac:chgData name="Patrice FAYARD" userId="0c10a867c3e35b39" providerId="LiveId" clId="{627CC381-19E4-4EB3-9C88-351E174BD80B}" dt="2023-05-31T11:38:20.058" v="1722" actId="14100"/>
          <ac:spMkLst>
            <pc:docMk/>
            <pc:sldMk cId="406131162" sldId="275"/>
            <ac:spMk id="6" creationId="{C252CEAF-68B7-72EE-AD25-AE4F719A80A3}"/>
          </ac:spMkLst>
        </pc:spChg>
        <pc:spChg chg="del">
          <ac:chgData name="Patrice FAYARD" userId="0c10a867c3e35b39" providerId="LiveId" clId="{627CC381-19E4-4EB3-9C88-351E174BD80B}" dt="2023-05-31T11:36:43.021" v="1706" actId="478"/>
          <ac:spMkLst>
            <pc:docMk/>
            <pc:sldMk cId="406131162" sldId="275"/>
            <ac:spMk id="12" creationId="{CE989725-A648-61D4-F227-33BD105C8421}"/>
          </ac:spMkLst>
        </pc:spChg>
        <pc:spChg chg="del">
          <ac:chgData name="Patrice FAYARD" userId="0c10a867c3e35b39" providerId="LiveId" clId="{627CC381-19E4-4EB3-9C88-351E174BD80B}" dt="2023-05-31T11:36:43.021" v="1706" actId="478"/>
          <ac:spMkLst>
            <pc:docMk/>
            <pc:sldMk cId="406131162" sldId="275"/>
            <ac:spMk id="14" creationId="{9D2BBB15-F6F3-A9BE-8E9A-54566291D1C0}"/>
          </ac:spMkLst>
        </pc:spChg>
        <pc:spChg chg="del">
          <ac:chgData name="Patrice FAYARD" userId="0c10a867c3e35b39" providerId="LiveId" clId="{627CC381-19E4-4EB3-9C88-351E174BD80B}" dt="2023-05-31T11:36:49.540" v="1708" actId="478"/>
          <ac:spMkLst>
            <pc:docMk/>
            <pc:sldMk cId="406131162" sldId="275"/>
            <ac:spMk id="16" creationId="{13CEF61D-FF8C-F025-A072-F84FC6013A25}"/>
          </ac:spMkLst>
        </pc:spChg>
        <pc:spChg chg="del">
          <ac:chgData name="Patrice FAYARD" userId="0c10a867c3e35b39" providerId="LiveId" clId="{627CC381-19E4-4EB3-9C88-351E174BD80B}" dt="2023-05-31T11:37:00.706" v="1711" actId="478"/>
          <ac:spMkLst>
            <pc:docMk/>
            <pc:sldMk cId="406131162" sldId="275"/>
            <ac:spMk id="25" creationId="{B73C742D-BC5F-A412-B238-257B71387E2D}"/>
          </ac:spMkLst>
        </pc:spChg>
        <pc:spChg chg="mod">
          <ac:chgData name="Patrice FAYARD" userId="0c10a867c3e35b39" providerId="LiveId" clId="{627CC381-19E4-4EB3-9C88-351E174BD80B}" dt="2023-05-31T11:38:27.221" v="1724" actId="14100"/>
          <ac:spMkLst>
            <pc:docMk/>
            <pc:sldMk cId="406131162" sldId="275"/>
            <ac:spMk id="26" creationId="{9A634B79-36A5-E87A-2756-5A3F62812C24}"/>
          </ac:spMkLst>
        </pc:spChg>
        <pc:spChg chg="mod">
          <ac:chgData name="Patrice FAYARD" userId="0c10a867c3e35b39" providerId="LiveId" clId="{627CC381-19E4-4EB3-9C88-351E174BD80B}" dt="2023-06-03T13:19:45.706" v="1873" actId="20577"/>
          <ac:spMkLst>
            <pc:docMk/>
            <pc:sldMk cId="406131162" sldId="275"/>
            <ac:spMk id="37" creationId="{530BCC8E-B6E3-78D5-66CD-C0138D0B57C5}"/>
          </ac:spMkLst>
        </pc:spChg>
        <pc:spChg chg="del">
          <ac:chgData name="Patrice FAYARD" userId="0c10a867c3e35b39" providerId="LiveId" clId="{627CC381-19E4-4EB3-9C88-351E174BD80B}" dt="2023-05-31T11:36:43.021" v="1706" actId="478"/>
          <ac:spMkLst>
            <pc:docMk/>
            <pc:sldMk cId="406131162" sldId="275"/>
            <ac:spMk id="38" creationId="{0022E1A9-A9F6-1E84-5100-8CF5C8606AAE}"/>
          </ac:spMkLst>
        </pc:spChg>
        <pc:spChg chg="del">
          <ac:chgData name="Patrice FAYARD" userId="0c10a867c3e35b39" providerId="LiveId" clId="{627CC381-19E4-4EB3-9C88-351E174BD80B}" dt="2023-05-31T11:36:43.021" v="1706" actId="478"/>
          <ac:spMkLst>
            <pc:docMk/>
            <pc:sldMk cId="406131162" sldId="275"/>
            <ac:spMk id="39" creationId="{3119AD87-7CA3-69CE-B59E-E3FE93D67ED8}"/>
          </ac:spMkLst>
        </pc:spChg>
        <pc:picChg chg="del">
          <ac:chgData name="Patrice FAYARD" userId="0c10a867c3e35b39" providerId="LiveId" clId="{627CC381-19E4-4EB3-9C88-351E174BD80B}" dt="2023-05-31T11:36:43.021" v="1706" actId="478"/>
          <ac:picMkLst>
            <pc:docMk/>
            <pc:sldMk cId="406131162" sldId="275"/>
            <ac:picMk id="9" creationId="{89E30791-5715-6918-F62D-39363F8D251B}"/>
          </ac:picMkLst>
        </pc:picChg>
        <pc:picChg chg="add mod">
          <ac:chgData name="Patrice FAYARD" userId="0c10a867c3e35b39" providerId="LiveId" clId="{627CC381-19E4-4EB3-9C88-351E174BD80B}" dt="2023-06-03T13:20:18.346" v="1884" actId="1037"/>
          <ac:picMkLst>
            <pc:docMk/>
            <pc:sldMk cId="406131162" sldId="275"/>
            <ac:picMk id="9" creationId="{D9C10BFF-E83E-E53D-C21C-4A5380C12F9D}"/>
          </ac:picMkLst>
        </pc:picChg>
        <pc:picChg chg="del">
          <ac:chgData name="Patrice FAYARD" userId="0c10a867c3e35b39" providerId="LiveId" clId="{627CC381-19E4-4EB3-9C88-351E174BD80B}" dt="2023-05-31T11:36:43.021" v="1706" actId="478"/>
          <ac:picMkLst>
            <pc:docMk/>
            <pc:sldMk cId="406131162" sldId="275"/>
            <ac:picMk id="17" creationId="{50C3FF3C-E727-FD48-E2D3-0A12B01EBC88}"/>
          </ac:picMkLst>
        </pc:picChg>
        <pc:picChg chg="add del mod modCrop">
          <ac:chgData name="Patrice FAYARD" userId="0c10a867c3e35b39" providerId="LiveId" clId="{627CC381-19E4-4EB3-9C88-351E174BD80B}" dt="2023-05-31T11:38:22.925" v="1723" actId="478"/>
          <ac:picMkLst>
            <pc:docMk/>
            <pc:sldMk cId="406131162" sldId="275"/>
            <ac:picMk id="21" creationId="{63C48761-29A2-CE27-44A6-A5BD622FE168}"/>
          </ac:picMkLst>
        </pc:picChg>
        <pc:picChg chg="del">
          <ac:chgData name="Patrice FAYARD" userId="0c10a867c3e35b39" providerId="LiveId" clId="{627CC381-19E4-4EB3-9C88-351E174BD80B}" dt="2023-06-03T13:20:00.221" v="1874" actId="478"/>
          <ac:picMkLst>
            <pc:docMk/>
            <pc:sldMk cId="406131162" sldId="275"/>
            <ac:picMk id="50" creationId="{56FB5F80-C45F-B955-00FF-C2406A3693C8}"/>
          </ac:picMkLst>
        </pc:picChg>
      </pc:sldChg>
      <pc:sldChg chg="add del setBg">
        <pc:chgData name="Patrice FAYARD" userId="0c10a867c3e35b39" providerId="LiveId" clId="{627CC381-19E4-4EB3-9C88-351E174BD80B}" dt="2023-05-31T11:36:33.204" v="1702"/>
        <pc:sldMkLst>
          <pc:docMk/>
          <pc:sldMk cId="3421513568" sldId="275"/>
        </pc:sldMkLst>
      </pc:sldChg>
      <pc:sldChg chg="add del setBg">
        <pc:chgData name="Patrice FAYARD" userId="0c10a867c3e35b39" providerId="LiveId" clId="{627CC381-19E4-4EB3-9C88-351E174BD80B}" dt="2023-05-31T19:11:47.137" v="1727"/>
        <pc:sldMkLst>
          <pc:docMk/>
          <pc:sldMk cId="145598745" sldId="276"/>
        </pc:sldMkLst>
      </pc:sldChg>
      <pc:sldChg chg="addSp delSp modSp add mod ord">
        <pc:chgData name="Patrice FAYARD" userId="0c10a867c3e35b39" providerId="LiveId" clId="{627CC381-19E4-4EB3-9C88-351E174BD80B}" dt="2023-06-03T14:00:58.265" v="1930" actId="1035"/>
        <pc:sldMkLst>
          <pc:docMk/>
          <pc:sldMk cId="3937319276" sldId="276"/>
        </pc:sldMkLst>
        <pc:spChg chg="mod">
          <ac:chgData name="Patrice FAYARD" userId="0c10a867c3e35b39" providerId="LiveId" clId="{627CC381-19E4-4EB3-9C88-351E174BD80B}" dt="2023-06-03T13:31:07.380" v="1887" actId="14100"/>
          <ac:spMkLst>
            <pc:docMk/>
            <pc:sldMk cId="3937319276" sldId="276"/>
            <ac:spMk id="4" creationId="{1B252160-499C-EAFE-D3D7-CC429BBF5C91}"/>
          </ac:spMkLst>
        </pc:spChg>
        <pc:spChg chg="mod">
          <ac:chgData name="Patrice FAYARD" userId="0c10a867c3e35b39" providerId="LiveId" clId="{627CC381-19E4-4EB3-9C88-351E174BD80B}" dt="2023-06-03T13:30:58.264" v="1885" actId="14100"/>
          <ac:spMkLst>
            <pc:docMk/>
            <pc:sldMk cId="3937319276" sldId="276"/>
            <ac:spMk id="6" creationId="{C252CEAF-68B7-72EE-AD25-AE4F719A80A3}"/>
          </ac:spMkLst>
        </pc:spChg>
        <pc:spChg chg="del">
          <ac:chgData name="Patrice FAYARD" userId="0c10a867c3e35b39" providerId="LiveId" clId="{627CC381-19E4-4EB3-9C88-351E174BD80B}" dt="2023-05-31T19:12:54.859" v="1740" actId="478"/>
          <ac:spMkLst>
            <pc:docMk/>
            <pc:sldMk cId="3937319276" sldId="276"/>
            <ac:spMk id="12" creationId="{CE989725-A648-61D4-F227-33BD105C8421}"/>
          </ac:spMkLst>
        </pc:spChg>
        <pc:spChg chg="del">
          <ac:chgData name="Patrice FAYARD" userId="0c10a867c3e35b39" providerId="LiveId" clId="{627CC381-19E4-4EB3-9C88-351E174BD80B}" dt="2023-05-31T19:12:54.859" v="1740" actId="478"/>
          <ac:spMkLst>
            <pc:docMk/>
            <pc:sldMk cId="3937319276" sldId="276"/>
            <ac:spMk id="14" creationId="{9D2BBB15-F6F3-A9BE-8E9A-54566291D1C0}"/>
          </ac:spMkLst>
        </pc:spChg>
        <pc:spChg chg="del">
          <ac:chgData name="Patrice FAYARD" userId="0c10a867c3e35b39" providerId="LiveId" clId="{627CC381-19E4-4EB3-9C88-351E174BD80B}" dt="2023-05-31T19:13:09.833" v="1743" actId="478"/>
          <ac:spMkLst>
            <pc:docMk/>
            <pc:sldMk cId="3937319276" sldId="276"/>
            <ac:spMk id="16" creationId="{13CEF61D-FF8C-F025-A072-F84FC6013A25}"/>
          </ac:spMkLst>
        </pc:spChg>
        <pc:spChg chg="mod">
          <ac:chgData name="Patrice FAYARD" userId="0c10a867c3e35b39" providerId="LiveId" clId="{627CC381-19E4-4EB3-9C88-351E174BD80B}" dt="2023-06-03T13:31:03.809" v="1886" actId="14100"/>
          <ac:spMkLst>
            <pc:docMk/>
            <pc:sldMk cId="3937319276" sldId="276"/>
            <ac:spMk id="25" creationId="{B73C742D-BC5F-A412-B238-257B71387E2D}"/>
          </ac:spMkLst>
        </pc:spChg>
        <pc:spChg chg="del">
          <ac:chgData name="Patrice FAYARD" userId="0c10a867c3e35b39" providerId="LiveId" clId="{627CC381-19E4-4EB3-9C88-351E174BD80B}" dt="2023-05-31T19:13:12.010" v="1744" actId="478"/>
          <ac:spMkLst>
            <pc:docMk/>
            <pc:sldMk cId="3937319276" sldId="276"/>
            <ac:spMk id="26" creationId="{9A634B79-36A5-E87A-2756-5A3F62812C24}"/>
          </ac:spMkLst>
        </pc:spChg>
        <pc:spChg chg="mod">
          <ac:chgData name="Patrice FAYARD" userId="0c10a867c3e35b39" providerId="LiveId" clId="{627CC381-19E4-4EB3-9C88-351E174BD80B}" dt="2023-06-03T13:55:03.720" v="1909" actId="20577"/>
          <ac:spMkLst>
            <pc:docMk/>
            <pc:sldMk cId="3937319276" sldId="276"/>
            <ac:spMk id="36" creationId="{9A83F55C-5BA4-DA7A-44A6-0B058B5BB412}"/>
          </ac:spMkLst>
        </pc:spChg>
        <pc:spChg chg="mod">
          <ac:chgData name="Patrice FAYARD" userId="0c10a867c3e35b39" providerId="LiveId" clId="{627CC381-19E4-4EB3-9C88-351E174BD80B}" dt="2023-06-03T13:55:09.059" v="1914" actId="20577"/>
          <ac:spMkLst>
            <pc:docMk/>
            <pc:sldMk cId="3937319276" sldId="276"/>
            <ac:spMk id="37" creationId="{530BCC8E-B6E3-78D5-66CD-C0138D0B57C5}"/>
          </ac:spMkLst>
        </pc:spChg>
        <pc:spChg chg="del">
          <ac:chgData name="Patrice FAYARD" userId="0c10a867c3e35b39" providerId="LiveId" clId="{627CC381-19E4-4EB3-9C88-351E174BD80B}" dt="2023-05-31T19:12:54.859" v="1740" actId="478"/>
          <ac:spMkLst>
            <pc:docMk/>
            <pc:sldMk cId="3937319276" sldId="276"/>
            <ac:spMk id="38" creationId="{0022E1A9-A9F6-1E84-5100-8CF5C8606AAE}"/>
          </ac:spMkLst>
        </pc:spChg>
        <pc:spChg chg="del">
          <ac:chgData name="Patrice FAYARD" userId="0c10a867c3e35b39" providerId="LiveId" clId="{627CC381-19E4-4EB3-9C88-351E174BD80B}" dt="2023-05-31T19:12:54.859" v="1740" actId="478"/>
          <ac:spMkLst>
            <pc:docMk/>
            <pc:sldMk cId="3937319276" sldId="276"/>
            <ac:spMk id="39" creationId="{3119AD87-7CA3-69CE-B59E-E3FE93D67ED8}"/>
          </ac:spMkLst>
        </pc:spChg>
        <pc:picChg chg="add mod">
          <ac:chgData name="Patrice FAYARD" userId="0c10a867c3e35b39" providerId="LiveId" clId="{627CC381-19E4-4EB3-9C88-351E174BD80B}" dt="2023-06-03T13:55:38.460" v="1918" actId="1076"/>
          <ac:picMkLst>
            <pc:docMk/>
            <pc:sldMk cId="3937319276" sldId="276"/>
            <ac:picMk id="9" creationId="{523241E9-C307-1A5E-179B-8481CFBE3C02}"/>
          </ac:picMkLst>
        </pc:picChg>
        <pc:picChg chg="del">
          <ac:chgData name="Patrice FAYARD" userId="0c10a867c3e35b39" providerId="LiveId" clId="{627CC381-19E4-4EB3-9C88-351E174BD80B}" dt="2023-05-31T19:12:54.859" v="1740" actId="478"/>
          <ac:picMkLst>
            <pc:docMk/>
            <pc:sldMk cId="3937319276" sldId="276"/>
            <ac:picMk id="9" creationId="{89E30791-5715-6918-F62D-39363F8D251B}"/>
          </ac:picMkLst>
        </pc:picChg>
        <pc:picChg chg="add mod">
          <ac:chgData name="Patrice FAYARD" userId="0c10a867c3e35b39" providerId="LiveId" clId="{627CC381-19E4-4EB3-9C88-351E174BD80B}" dt="2023-06-03T14:00:58.265" v="1930" actId="1035"/>
          <ac:picMkLst>
            <pc:docMk/>
            <pc:sldMk cId="3937319276" sldId="276"/>
            <ac:picMk id="12" creationId="{8EC21E36-C46C-593C-165A-8B26E85FCC70}"/>
          </ac:picMkLst>
        </pc:picChg>
        <pc:picChg chg="del">
          <ac:chgData name="Patrice FAYARD" userId="0c10a867c3e35b39" providerId="LiveId" clId="{627CC381-19E4-4EB3-9C88-351E174BD80B}" dt="2023-05-31T19:12:54.859" v="1740" actId="478"/>
          <ac:picMkLst>
            <pc:docMk/>
            <pc:sldMk cId="3937319276" sldId="276"/>
            <ac:picMk id="17" creationId="{50C3FF3C-E727-FD48-E2D3-0A12B01EBC88}"/>
          </ac:picMkLst>
        </pc:picChg>
        <pc:picChg chg="add del mod">
          <ac:chgData name="Patrice FAYARD" userId="0c10a867c3e35b39" providerId="LiveId" clId="{627CC381-19E4-4EB3-9C88-351E174BD80B}" dt="2023-05-31T19:12:50.484" v="1739" actId="478"/>
          <ac:picMkLst>
            <pc:docMk/>
            <pc:sldMk cId="3937319276" sldId="276"/>
            <ac:picMk id="19" creationId="{8B35550D-985E-47C8-3619-781457A9C869}"/>
          </ac:picMkLst>
        </pc:picChg>
        <pc:picChg chg="del">
          <ac:chgData name="Patrice FAYARD" userId="0c10a867c3e35b39" providerId="LiveId" clId="{627CC381-19E4-4EB3-9C88-351E174BD80B}" dt="2023-06-03T13:55:29.037" v="1917" actId="478"/>
          <ac:picMkLst>
            <pc:docMk/>
            <pc:sldMk cId="3937319276" sldId="276"/>
            <ac:picMk id="31" creationId="{0D4AAEDE-70C0-8959-CC58-10F2F48EFE6D}"/>
          </ac:picMkLst>
        </pc:picChg>
        <pc:picChg chg="del">
          <ac:chgData name="Patrice FAYARD" userId="0c10a867c3e35b39" providerId="LiveId" clId="{627CC381-19E4-4EB3-9C88-351E174BD80B}" dt="2023-06-03T14:00:48.674" v="1927" actId="478"/>
          <ac:picMkLst>
            <pc:docMk/>
            <pc:sldMk cId="3937319276" sldId="276"/>
            <ac:picMk id="50" creationId="{56FB5F80-C45F-B955-00FF-C2406A3693C8}"/>
          </ac:picMkLst>
        </pc:picChg>
      </pc:sldChg>
      <pc:sldChg chg="delSp modSp add mod ord">
        <pc:chgData name="Patrice FAYARD" userId="0c10a867c3e35b39" providerId="LiveId" clId="{627CC381-19E4-4EB3-9C88-351E174BD80B}" dt="2023-06-03T07:41:30.509" v="1822" actId="14100"/>
        <pc:sldMkLst>
          <pc:docMk/>
          <pc:sldMk cId="753978068" sldId="277"/>
        </pc:sldMkLst>
        <pc:spChg chg="mod">
          <ac:chgData name="Patrice FAYARD" userId="0c10a867c3e35b39" providerId="LiveId" clId="{627CC381-19E4-4EB3-9C88-351E174BD80B}" dt="2023-06-03T07:38:56.104" v="1820" actId="14100"/>
          <ac:spMkLst>
            <pc:docMk/>
            <pc:sldMk cId="753978068" sldId="277"/>
            <ac:spMk id="4" creationId="{1B252160-499C-EAFE-D3D7-CC429BBF5C91}"/>
          </ac:spMkLst>
        </pc:spChg>
        <pc:spChg chg="mod">
          <ac:chgData name="Patrice FAYARD" userId="0c10a867c3e35b39" providerId="LiveId" clId="{627CC381-19E4-4EB3-9C88-351E174BD80B}" dt="2023-06-03T07:41:27.090" v="1821" actId="14100"/>
          <ac:spMkLst>
            <pc:docMk/>
            <pc:sldMk cId="753978068" sldId="277"/>
            <ac:spMk id="6" creationId="{C252CEAF-68B7-72EE-AD25-AE4F719A80A3}"/>
          </ac:spMkLst>
        </pc:spChg>
        <pc:spChg chg="del">
          <ac:chgData name="Patrice FAYARD" userId="0c10a867c3e35b39" providerId="LiveId" clId="{627CC381-19E4-4EB3-9C88-351E174BD80B}" dt="2023-06-03T07:38:51.513" v="1819" actId="478"/>
          <ac:spMkLst>
            <pc:docMk/>
            <pc:sldMk cId="753978068" sldId="277"/>
            <ac:spMk id="16" creationId="{13CEF61D-FF8C-F025-A072-F84FC6013A25}"/>
          </ac:spMkLst>
        </pc:spChg>
        <pc:spChg chg="del">
          <ac:chgData name="Patrice FAYARD" userId="0c10a867c3e35b39" providerId="LiveId" clId="{627CC381-19E4-4EB3-9C88-351E174BD80B}" dt="2023-06-03T07:38:49.615" v="1818" actId="478"/>
          <ac:spMkLst>
            <pc:docMk/>
            <pc:sldMk cId="753978068" sldId="277"/>
            <ac:spMk id="25" creationId="{B73C742D-BC5F-A412-B238-257B71387E2D}"/>
          </ac:spMkLst>
        </pc:spChg>
        <pc:spChg chg="mod">
          <ac:chgData name="Patrice FAYARD" userId="0c10a867c3e35b39" providerId="LiveId" clId="{627CC381-19E4-4EB3-9C88-351E174BD80B}" dt="2023-06-03T07:41:30.509" v="1822" actId="14100"/>
          <ac:spMkLst>
            <pc:docMk/>
            <pc:sldMk cId="753978068" sldId="277"/>
            <ac:spMk id="26" creationId="{9A634B79-36A5-E87A-2756-5A3F62812C24}"/>
          </ac:spMkLst>
        </pc:spChg>
      </pc:sldChg>
      <pc:sldChg chg="add del setBg">
        <pc:chgData name="Patrice FAYARD" userId="0c10a867c3e35b39" providerId="LiveId" clId="{627CC381-19E4-4EB3-9C88-351E174BD80B}" dt="2023-06-03T07:38:41.963" v="1814"/>
        <pc:sldMkLst>
          <pc:docMk/>
          <pc:sldMk cId="3450378265" sldId="277"/>
        </pc:sldMkLst>
      </pc:sldChg>
    </pc:docChg>
  </pc:docChgLst>
  <pc:docChgLst>
    <pc:chgData name="Patrice FAYARD" userId="0c10a867c3e35b39" providerId="LiveId" clId="{8ADAC955-2317-4755-A7C0-7F9B3FD3FF49}"/>
    <pc:docChg chg="custSel delSld modSld sldOrd">
      <pc:chgData name="Patrice FAYARD" userId="0c10a867c3e35b39" providerId="LiveId" clId="{8ADAC955-2317-4755-A7C0-7F9B3FD3FF49}" dt="2024-03-24T10:26:28.282" v="42"/>
      <pc:docMkLst>
        <pc:docMk/>
      </pc:docMkLst>
      <pc:sldChg chg="delSp modSp mod">
        <pc:chgData name="Patrice FAYARD" userId="0c10a867c3e35b39" providerId="LiveId" clId="{8ADAC955-2317-4755-A7C0-7F9B3FD3FF49}" dt="2024-03-24T10:25:58.224" v="36" actId="1076"/>
        <pc:sldMkLst>
          <pc:docMk/>
          <pc:sldMk cId="4073829349" sldId="280"/>
        </pc:sldMkLst>
        <pc:spChg chg="mod">
          <ac:chgData name="Patrice FAYARD" userId="0c10a867c3e35b39" providerId="LiveId" clId="{8ADAC955-2317-4755-A7C0-7F9B3FD3FF49}" dt="2024-03-24T10:25:50.981" v="35" actId="1035"/>
          <ac:spMkLst>
            <pc:docMk/>
            <pc:sldMk cId="4073829349" sldId="280"/>
            <ac:spMk id="2" creationId="{97E27293-D7CE-DB54-3185-0CC134CBE5E1}"/>
          </ac:spMkLst>
        </pc:spChg>
        <pc:spChg chg="mod">
          <ac:chgData name="Patrice FAYARD" userId="0c10a867c3e35b39" providerId="LiveId" clId="{8ADAC955-2317-4755-A7C0-7F9B3FD3FF49}" dt="2024-03-24T10:25:50.981" v="35" actId="1035"/>
          <ac:spMkLst>
            <pc:docMk/>
            <pc:sldMk cId="4073829349" sldId="280"/>
            <ac:spMk id="3" creationId="{6D1C8684-AF71-159A-1302-59A7B8640A94}"/>
          </ac:spMkLst>
        </pc:spChg>
        <pc:spChg chg="mod">
          <ac:chgData name="Patrice FAYARD" userId="0c10a867c3e35b39" providerId="LiveId" clId="{8ADAC955-2317-4755-A7C0-7F9B3FD3FF49}" dt="2024-03-24T10:25:50.981" v="35" actId="1035"/>
          <ac:spMkLst>
            <pc:docMk/>
            <pc:sldMk cId="4073829349" sldId="280"/>
            <ac:spMk id="4" creationId="{C194759C-DD75-85A4-2A28-056351DCD541}"/>
          </ac:spMkLst>
        </pc:spChg>
        <pc:spChg chg="mod">
          <ac:chgData name="Patrice FAYARD" userId="0c10a867c3e35b39" providerId="LiveId" clId="{8ADAC955-2317-4755-A7C0-7F9B3FD3FF49}" dt="2024-03-24T10:25:50.981" v="35" actId="1035"/>
          <ac:spMkLst>
            <pc:docMk/>
            <pc:sldMk cId="4073829349" sldId="280"/>
            <ac:spMk id="5" creationId="{AA2A797B-2EA4-223A-0EF5-C6F526D40386}"/>
          </ac:spMkLst>
        </pc:spChg>
        <pc:spChg chg="mod">
          <ac:chgData name="Patrice FAYARD" userId="0c10a867c3e35b39" providerId="LiveId" clId="{8ADAC955-2317-4755-A7C0-7F9B3FD3FF49}" dt="2024-03-24T10:25:50.981" v="35" actId="1035"/>
          <ac:spMkLst>
            <pc:docMk/>
            <pc:sldMk cId="4073829349" sldId="280"/>
            <ac:spMk id="6" creationId="{DF87DA48-48D2-C831-299A-BDA4A14F7258}"/>
          </ac:spMkLst>
        </pc:spChg>
        <pc:spChg chg="del">
          <ac:chgData name="Patrice FAYARD" userId="0c10a867c3e35b39" providerId="LiveId" clId="{8ADAC955-2317-4755-A7C0-7F9B3FD3FF49}" dt="2024-03-24T10:25:40.849" v="11" actId="478"/>
          <ac:spMkLst>
            <pc:docMk/>
            <pc:sldMk cId="4073829349" sldId="280"/>
            <ac:spMk id="7" creationId="{3DF08C5E-0E7A-7239-B89A-DFC6703F8F7A}"/>
          </ac:spMkLst>
        </pc:spChg>
        <pc:spChg chg="del">
          <ac:chgData name="Patrice FAYARD" userId="0c10a867c3e35b39" providerId="LiveId" clId="{8ADAC955-2317-4755-A7C0-7F9B3FD3FF49}" dt="2024-03-24T10:25:08.207" v="2" actId="478"/>
          <ac:spMkLst>
            <pc:docMk/>
            <pc:sldMk cId="4073829349" sldId="280"/>
            <ac:spMk id="8" creationId="{B08C897E-1982-DA78-9691-1EA7308C54FA}"/>
          </ac:spMkLst>
        </pc:spChg>
        <pc:spChg chg="mod">
          <ac:chgData name="Patrice FAYARD" userId="0c10a867c3e35b39" providerId="LiveId" clId="{8ADAC955-2317-4755-A7C0-7F9B3FD3FF49}" dt="2024-03-24T10:25:58.224" v="36" actId="1076"/>
          <ac:spMkLst>
            <pc:docMk/>
            <pc:sldMk cId="4073829349" sldId="280"/>
            <ac:spMk id="9" creationId="{698D154B-C35F-6228-1487-08CEA0A2FC7D}"/>
          </ac:spMkLst>
        </pc:spChg>
        <pc:spChg chg="del">
          <ac:chgData name="Patrice FAYARD" userId="0c10a867c3e35b39" providerId="LiveId" clId="{8ADAC955-2317-4755-A7C0-7F9B3FD3FF49}" dt="2024-03-24T10:25:02.520" v="1" actId="478"/>
          <ac:spMkLst>
            <pc:docMk/>
            <pc:sldMk cId="4073829349" sldId="280"/>
            <ac:spMk id="10" creationId="{AF1F307B-780B-0711-5B22-2BEBE0581E4E}"/>
          </ac:spMkLst>
        </pc:spChg>
        <pc:spChg chg="mod">
          <ac:chgData name="Patrice FAYARD" userId="0c10a867c3e35b39" providerId="LiveId" clId="{8ADAC955-2317-4755-A7C0-7F9B3FD3FF49}" dt="2024-03-24T10:25:50.981" v="35" actId="1035"/>
          <ac:spMkLst>
            <pc:docMk/>
            <pc:sldMk cId="4073829349" sldId="280"/>
            <ac:spMk id="11" creationId="{FD402B65-5033-89B9-71FE-A529E06482A7}"/>
          </ac:spMkLst>
        </pc:spChg>
        <pc:spChg chg="mod">
          <ac:chgData name="Patrice FAYARD" userId="0c10a867c3e35b39" providerId="LiveId" clId="{8ADAC955-2317-4755-A7C0-7F9B3FD3FF49}" dt="2024-03-24T10:25:50.981" v="35" actId="1035"/>
          <ac:spMkLst>
            <pc:docMk/>
            <pc:sldMk cId="4073829349" sldId="280"/>
            <ac:spMk id="13" creationId="{120AC568-48EB-96E3-190F-97463BED7AC7}"/>
          </ac:spMkLst>
        </pc:spChg>
        <pc:spChg chg="mod">
          <ac:chgData name="Patrice FAYARD" userId="0c10a867c3e35b39" providerId="LiveId" clId="{8ADAC955-2317-4755-A7C0-7F9B3FD3FF49}" dt="2024-03-24T10:25:50.981" v="35" actId="1035"/>
          <ac:spMkLst>
            <pc:docMk/>
            <pc:sldMk cId="4073829349" sldId="280"/>
            <ac:spMk id="14" creationId="{BB2750FE-7800-B896-2B34-DF88BCFBE11B}"/>
          </ac:spMkLst>
        </pc:spChg>
        <pc:spChg chg="mod">
          <ac:chgData name="Patrice FAYARD" userId="0c10a867c3e35b39" providerId="LiveId" clId="{8ADAC955-2317-4755-A7C0-7F9B3FD3FF49}" dt="2024-03-24T10:25:50.981" v="35" actId="1035"/>
          <ac:spMkLst>
            <pc:docMk/>
            <pc:sldMk cId="4073829349" sldId="280"/>
            <ac:spMk id="15" creationId="{E4EB3B12-0922-A3F1-B50F-4D860DAC7398}"/>
          </ac:spMkLst>
        </pc:spChg>
        <pc:spChg chg="mod">
          <ac:chgData name="Patrice FAYARD" userId="0c10a867c3e35b39" providerId="LiveId" clId="{8ADAC955-2317-4755-A7C0-7F9B3FD3FF49}" dt="2024-03-24T10:25:50.981" v="35" actId="1035"/>
          <ac:spMkLst>
            <pc:docMk/>
            <pc:sldMk cId="4073829349" sldId="280"/>
            <ac:spMk id="16" creationId="{D90E4B55-198B-9940-73AC-62D2F66B28D6}"/>
          </ac:spMkLst>
        </pc:spChg>
        <pc:spChg chg="mod">
          <ac:chgData name="Patrice FAYARD" userId="0c10a867c3e35b39" providerId="LiveId" clId="{8ADAC955-2317-4755-A7C0-7F9B3FD3FF49}" dt="2024-03-24T10:25:50.981" v="35" actId="1035"/>
          <ac:spMkLst>
            <pc:docMk/>
            <pc:sldMk cId="4073829349" sldId="280"/>
            <ac:spMk id="17" creationId="{2FC68DD8-C676-A287-3676-EB7EB40DDEBE}"/>
          </ac:spMkLst>
        </pc:spChg>
        <pc:spChg chg="mod">
          <ac:chgData name="Patrice FAYARD" userId="0c10a867c3e35b39" providerId="LiveId" clId="{8ADAC955-2317-4755-A7C0-7F9B3FD3FF49}" dt="2024-03-24T10:25:50.981" v="35" actId="1035"/>
          <ac:spMkLst>
            <pc:docMk/>
            <pc:sldMk cId="4073829349" sldId="280"/>
            <ac:spMk id="18" creationId="{D45911CF-5989-D0EF-EF96-4BA0D2B03917}"/>
          </ac:spMkLst>
        </pc:spChg>
        <pc:spChg chg="del">
          <ac:chgData name="Patrice FAYARD" userId="0c10a867c3e35b39" providerId="LiveId" clId="{8ADAC955-2317-4755-A7C0-7F9B3FD3FF49}" dt="2024-03-24T10:25:40.849" v="11" actId="478"/>
          <ac:spMkLst>
            <pc:docMk/>
            <pc:sldMk cId="4073829349" sldId="280"/>
            <ac:spMk id="19" creationId="{3046D4D6-C96E-4EF3-9B1B-C3D404598452}"/>
          </ac:spMkLst>
        </pc:spChg>
        <pc:spChg chg="mod">
          <ac:chgData name="Patrice FAYARD" userId="0c10a867c3e35b39" providerId="LiveId" clId="{8ADAC955-2317-4755-A7C0-7F9B3FD3FF49}" dt="2024-03-24T10:25:50.981" v="35" actId="1035"/>
          <ac:spMkLst>
            <pc:docMk/>
            <pc:sldMk cId="4073829349" sldId="280"/>
            <ac:spMk id="35" creationId="{E015D0F2-1089-3812-8414-C0CD805595A6}"/>
          </ac:spMkLst>
        </pc:spChg>
        <pc:spChg chg="mod">
          <ac:chgData name="Patrice FAYARD" userId="0c10a867c3e35b39" providerId="LiveId" clId="{8ADAC955-2317-4755-A7C0-7F9B3FD3FF49}" dt="2024-03-24T10:25:50.981" v="35" actId="1035"/>
          <ac:spMkLst>
            <pc:docMk/>
            <pc:sldMk cId="4073829349" sldId="280"/>
            <ac:spMk id="36" creationId="{DA1E6333-A901-6552-1234-3E15D2F6E507}"/>
          </ac:spMkLst>
        </pc:spChg>
        <pc:spChg chg="del">
          <ac:chgData name="Patrice FAYARD" userId="0c10a867c3e35b39" providerId="LiveId" clId="{8ADAC955-2317-4755-A7C0-7F9B3FD3FF49}" dt="2024-03-24T10:25:40.849" v="11" actId="478"/>
          <ac:spMkLst>
            <pc:docMk/>
            <pc:sldMk cId="4073829349" sldId="280"/>
            <ac:spMk id="37" creationId="{92F6A16A-1455-2E77-377A-C7414DE53A7D}"/>
          </ac:spMkLst>
        </pc:spChg>
        <pc:spChg chg="mod">
          <ac:chgData name="Patrice FAYARD" userId="0c10a867c3e35b39" providerId="LiveId" clId="{8ADAC955-2317-4755-A7C0-7F9B3FD3FF49}" dt="2024-03-24T10:25:50.981" v="35" actId="1035"/>
          <ac:spMkLst>
            <pc:docMk/>
            <pc:sldMk cId="4073829349" sldId="280"/>
            <ac:spMk id="38" creationId="{807DD5E6-331C-4D11-7CEA-5140521C57E4}"/>
          </ac:spMkLst>
        </pc:spChg>
        <pc:spChg chg="mod">
          <ac:chgData name="Patrice FAYARD" userId="0c10a867c3e35b39" providerId="LiveId" clId="{8ADAC955-2317-4755-A7C0-7F9B3FD3FF49}" dt="2024-03-24T10:25:50.981" v="35" actId="1035"/>
          <ac:spMkLst>
            <pc:docMk/>
            <pc:sldMk cId="4073829349" sldId="280"/>
            <ac:spMk id="39" creationId="{3866E3C0-E3F6-95A9-CB33-7CE1A909314E}"/>
          </ac:spMkLst>
        </pc:spChg>
        <pc:spChg chg="mod">
          <ac:chgData name="Patrice FAYARD" userId="0c10a867c3e35b39" providerId="LiveId" clId="{8ADAC955-2317-4755-A7C0-7F9B3FD3FF49}" dt="2024-03-24T10:25:50.981" v="35" actId="1035"/>
          <ac:spMkLst>
            <pc:docMk/>
            <pc:sldMk cId="4073829349" sldId="280"/>
            <ac:spMk id="40" creationId="{59C4616C-CC2C-B6FD-04B9-FC5AA49EA547}"/>
          </ac:spMkLst>
        </pc:spChg>
        <pc:spChg chg="del">
          <ac:chgData name="Patrice FAYARD" userId="0c10a867c3e35b39" providerId="LiveId" clId="{8ADAC955-2317-4755-A7C0-7F9B3FD3FF49}" dt="2024-03-24T10:25:40.849" v="11" actId="478"/>
          <ac:spMkLst>
            <pc:docMk/>
            <pc:sldMk cId="4073829349" sldId="280"/>
            <ac:spMk id="41" creationId="{6CAFB5D0-5026-0A2B-46BB-0D4D1A6D0A49}"/>
          </ac:spMkLst>
        </pc:spChg>
        <pc:spChg chg="mod">
          <ac:chgData name="Patrice FAYARD" userId="0c10a867c3e35b39" providerId="LiveId" clId="{8ADAC955-2317-4755-A7C0-7F9B3FD3FF49}" dt="2024-03-24T10:25:50.981" v="35" actId="1035"/>
          <ac:spMkLst>
            <pc:docMk/>
            <pc:sldMk cId="4073829349" sldId="280"/>
            <ac:spMk id="42" creationId="{BF60AB1E-0152-2119-D197-9CBF56C2B7A6}"/>
          </ac:spMkLst>
        </pc:spChg>
        <pc:spChg chg="mod">
          <ac:chgData name="Patrice FAYARD" userId="0c10a867c3e35b39" providerId="LiveId" clId="{8ADAC955-2317-4755-A7C0-7F9B3FD3FF49}" dt="2024-03-24T10:25:50.981" v="35" actId="1035"/>
          <ac:spMkLst>
            <pc:docMk/>
            <pc:sldMk cId="4073829349" sldId="280"/>
            <ac:spMk id="43" creationId="{329A7B3F-87E3-D5AD-9620-8A6CB4A5CDEC}"/>
          </ac:spMkLst>
        </pc:spChg>
        <pc:spChg chg="mod">
          <ac:chgData name="Patrice FAYARD" userId="0c10a867c3e35b39" providerId="LiveId" clId="{8ADAC955-2317-4755-A7C0-7F9B3FD3FF49}" dt="2024-03-24T10:25:50.981" v="35" actId="1035"/>
          <ac:spMkLst>
            <pc:docMk/>
            <pc:sldMk cId="4073829349" sldId="280"/>
            <ac:spMk id="44" creationId="{A21BD831-2907-B6D3-5B45-8CF6FF00D385}"/>
          </ac:spMkLst>
        </pc:spChg>
        <pc:spChg chg="del">
          <ac:chgData name="Patrice FAYARD" userId="0c10a867c3e35b39" providerId="LiveId" clId="{8ADAC955-2317-4755-A7C0-7F9B3FD3FF49}" dt="2024-03-24T10:25:40.849" v="11" actId="478"/>
          <ac:spMkLst>
            <pc:docMk/>
            <pc:sldMk cId="4073829349" sldId="280"/>
            <ac:spMk id="45" creationId="{C1699C49-CCA6-2DFF-2BEB-137F4CD7EFAE}"/>
          </ac:spMkLst>
        </pc:spChg>
        <pc:spChg chg="mod">
          <ac:chgData name="Patrice FAYARD" userId="0c10a867c3e35b39" providerId="LiveId" clId="{8ADAC955-2317-4755-A7C0-7F9B3FD3FF49}" dt="2024-03-24T10:25:50.981" v="35" actId="1035"/>
          <ac:spMkLst>
            <pc:docMk/>
            <pc:sldMk cId="4073829349" sldId="280"/>
            <ac:spMk id="46" creationId="{7896EB06-8241-9DBC-DA48-401464997701}"/>
          </ac:spMkLst>
        </pc:spChg>
        <pc:spChg chg="mod">
          <ac:chgData name="Patrice FAYARD" userId="0c10a867c3e35b39" providerId="LiveId" clId="{8ADAC955-2317-4755-A7C0-7F9B3FD3FF49}" dt="2024-03-24T10:25:50.981" v="35" actId="1035"/>
          <ac:spMkLst>
            <pc:docMk/>
            <pc:sldMk cId="4073829349" sldId="280"/>
            <ac:spMk id="47" creationId="{749E40C0-D26A-6B1A-4C54-8269E01728BD}"/>
          </ac:spMkLst>
        </pc:spChg>
        <pc:spChg chg="mod">
          <ac:chgData name="Patrice FAYARD" userId="0c10a867c3e35b39" providerId="LiveId" clId="{8ADAC955-2317-4755-A7C0-7F9B3FD3FF49}" dt="2024-03-24T10:25:50.981" v="35" actId="1035"/>
          <ac:spMkLst>
            <pc:docMk/>
            <pc:sldMk cId="4073829349" sldId="280"/>
            <ac:spMk id="48" creationId="{42ECD6A0-1034-7130-BE69-91A310D8A868}"/>
          </ac:spMkLst>
        </pc:spChg>
        <pc:spChg chg="mod">
          <ac:chgData name="Patrice FAYARD" userId="0c10a867c3e35b39" providerId="LiveId" clId="{8ADAC955-2317-4755-A7C0-7F9B3FD3FF49}" dt="2024-03-24T10:25:50.981" v="35" actId="1035"/>
          <ac:spMkLst>
            <pc:docMk/>
            <pc:sldMk cId="4073829349" sldId="280"/>
            <ac:spMk id="51" creationId="{83E2D811-A416-FA06-192C-92FAABC663D9}"/>
          </ac:spMkLst>
        </pc:spChg>
        <pc:spChg chg="mod">
          <ac:chgData name="Patrice FAYARD" userId="0c10a867c3e35b39" providerId="LiveId" clId="{8ADAC955-2317-4755-A7C0-7F9B3FD3FF49}" dt="2024-03-24T10:25:50.981" v="35" actId="1035"/>
          <ac:spMkLst>
            <pc:docMk/>
            <pc:sldMk cId="4073829349" sldId="280"/>
            <ac:spMk id="52" creationId="{53B0D8C8-125A-35BC-65A8-F3B34C5DDF99}"/>
          </ac:spMkLst>
        </pc:spChg>
        <pc:spChg chg="mod">
          <ac:chgData name="Patrice FAYARD" userId="0c10a867c3e35b39" providerId="LiveId" clId="{8ADAC955-2317-4755-A7C0-7F9B3FD3FF49}" dt="2024-03-24T10:25:50.981" v="35" actId="1035"/>
          <ac:spMkLst>
            <pc:docMk/>
            <pc:sldMk cId="4073829349" sldId="280"/>
            <ac:spMk id="53" creationId="{28D89553-330F-CE15-5958-FB52D0A2D3C4}"/>
          </ac:spMkLst>
        </pc:spChg>
        <pc:spChg chg="mod">
          <ac:chgData name="Patrice FAYARD" userId="0c10a867c3e35b39" providerId="LiveId" clId="{8ADAC955-2317-4755-A7C0-7F9B3FD3FF49}" dt="2024-03-24T10:25:50.981" v="35" actId="1035"/>
          <ac:spMkLst>
            <pc:docMk/>
            <pc:sldMk cId="4073829349" sldId="280"/>
            <ac:spMk id="54" creationId="{9C6397D3-32BF-A019-9312-40B15B075B11}"/>
          </ac:spMkLst>
        </pc:spChg>
        <pc:spChg chg="mod">
          <ac:chgData name="Patrice FAYARD" userId="0c10a867c3e35b39" providerId="LiveId" clId="{8ADAC955-2317-4755-A7C0-7F9B3FD3FF49}" dt="2024-03-24T10:25:50.981" v="35" actId="1035"/>
          <ac:spMkLst>
            <pc:docMk/>
            <pc:sldMk cId="4073829349" sldId="280"/>
            <ac:spMk id="56" creationId="{C593F4D4-0C14-BE94-3AD9-3E4265C9AE80}"/>
          </ac:spMkLst>
        </pc:spChg>
        <pc:spChg chg="mod">
          <ac:chgData name="Patrice FAYARD" userId="0c10a867c3e35b39" providerId="LiveId" clId="{8ADAC955-2317-4755-A7C0-7F9B3FD3FF49}" dt="2024-03-24T10:25:50.981" v="35" actId="1035"/>
          <ac:spMkLst>
            <pc:docMk/>
            <pc:sldMk cId="4073829349" sldId="280"/>
            <ac:spMk id="58" creationId="{B898DE16-516C-220B-25DB-13F1B1315264}"/>
          </ac:spMkLst>
        </pc:spChg>
        <pc:spChg chg="mod">
          <ac:chgData name="Patrice FAYARD" userId="0c10a867c3e35b39" providerId="LiveId" clId="{8ADAC955-2317-4755-A7C0-7F9B3FD3FF49}" dt="2024-03-24T10:25:50.981" v="35" actId="1035"/>
          <ac:spMkLst>
            <pc:docMk/>
            <pc:sldMk cId="4073829349" sldId="280"/>
            <ac:spMk id="59" creationId="{10BDF932-DD8A-AB06-5E4F-00375522C277}"/>
          </ac:spMkLst>
        </pc:spChg>
        <pc:grpChg chg="del">
          <ac:chgData name="Patrice FAYARD" userId="0c10a867c3e35b39" providerId="LiveId" clId="{8ADAC955-2317-4755-A7C0-7F9B3FD3FF49}" dt="2024-03-24T10:25:13.638" v="3" actId="478"/>
          <ac:grpSpMkLst>
            <pc:docMk/>
            <pc:sldMk cId="4073829349" sldId="280"/>
            <ac:grpSpMk id="22" creationId="{AAF5D0C1-3DAC-1682-0368-60AC1DD123C5}"/>
          </ac:grpSpMkLst>
        </pc:grpChg>
        <pc:grpChg chg="del">
          <ac:chgData name="Patrice FAYARD" userId="0c10a867c3e35b39" providerId="LiveId" clId="{8ADAC955-2317-4755-A7C0-7F9B3FD3FF49}" dt="2024-03-24T10:25:13.638" v="3" actId="478"/>
          <ac:grpSpMkLst>
            <pc:docMk/>
            <pc:sldMk cId="4073829349" sldId="280"/>
            <ac:grpSpMk id="23" creationId="{9F9852DB-9F56-12B3-7243-458FFF9DE078}"/>
          </ac:grpSpMkLst>
        </pc:grpChg>
        <pc:grpChg chg="del">
          <ac:chgData name="Patrice FAYARD" userId="0c10a867c3e35b39" providerId="LiveId" clId="{8ADAC955-2317-4755-A7C0-7F9B3FD3FF49}" dt="2024-03-24T10:25:13.638" v="3" actId="478"/>
          <ac:grpSpMkLst>
            <pc:docMk/>
            <pc:sldMk cId="4073829349" sldId="280"/>
            <ac:grpSpMk id="26" creationId="{BDF0E59C-4E9A-5E4E-11AC-ADC71CB5FBBB}"/>
          </ac:grpSpMkLst>
        </pc:grpChg>
        <pc:grpChg chg="del">
          <ac:chgData name="Patrice FAYARD" userId="0c10a867c3e35b39" providerId="LiveId" clId="{8ADAC955-2317-4755-A7C0-7F9B3FD3FF49}" dt="2024-03-24T10:25:13.638" v="3" actId="478"/>
          <ac:grpSpMkLst>
            <pc:docMk/>
            <pc:sldMk cId="4073829349" sldId="280"/>
            <ac:grpSpMk id="29" creationId="{35EA4D66-58F1-5C94-43CE-E91BC72E04DA}"/>
          </ac:grpSpMkLst>
        </pc:grpChg>
        <pc:grpChg chg="del">
          <ac:chgData name="Patrice FAYARD" userId="0c10a867c3e35b39" providerId="LiveId" clId="{8ADAC955-2317-4755-A7C0-7F9B3FD3FF49}" dt="2024-03-24T10:25:13.638" v="3" actId="478"/>
          <ac:grpSpMkLst>
            <pc:docMk/>
            <pc:sldMk cId="4073829349" sldId="280"/>
            <ac:grpSpMk id="32" creationId="{1F67C9E2-9724-5DE4-A973-769294ABBDBC}"/>
          </ac:grpSpMkLst>
        </pc:grpChg>
      </pc:sldChg>
      <pc:sldChg chg="delSp mod ord">
        <pc:chgData name="Patrice FAYARD" userId="0c10a867c3e35b39" providerId="LiveId" clId="{8ADAC955-2317-4755-A7C0-7F9B3FD3FF49}" dt="2024-03-24T10:26:28.282" v="42"/>
        <pc:sldMkLst>
          <pc:docMk/>
          <pc:sldMk cId="3937377257" sldId="283"/>
        </pc:sldMkLst>
        <pc:spChg chg="del">
          <ac:chgData name="Patrice FAYARD" userId="0c10a867c3e35b39" providerId="LiveId" clId="{8ADAC955-2317-4755-A7C0-7F9B3FD3FF49}" dt="2024-03-24T10:26:20.850" v="39" actId="478"/>
          <ac:spMkLst>
            <pc:docMk/>
            <pc:sldMk cId="3937377257" sldId="283"/>
            <ac:spMk id="8" creationId="{B08C897E-1982-DA78-9691-1EA7308C54FA}"/>
          </ac:spMkLst>
        </pc:spChg>
        <pc:spChg chg="del">
          <ac:chgData name="Patrice FAYARD" userId="0c10a867c3e35b39" providerId="LiveId" clId="{8ADAC955-2317-4755-A7C0-7F9B3FD3FF49}" dt="2024-03-24T10:26:17.002" v="37" actId="478"/>
          <ac:spMkLst>
            <pc:docMk/>
            <pc:sldMk cId="3937377257" sldId="283"/>
            <ac:spMk id="9" creationId="{3790796E-9870-0D41-74E1-3877AF1D179E}"/>
          </ac:spMkLst>
        </pc:spChg>
        <pc:spChg chg="del">
          <ac:chgData name="Patrice FAYARD" userId="0c10a867c3e35b39" providerId="LiveId" clId="{8ADAC955-2317-4755-A7C0-7F9B3FD3FF49}" dt="2024-03-24T10:26:24.394" v="40" actId="478"/>
          <ac:spMkLst>
            <pc:docMk/>
            <pc:sldMk cId="3937377257" sldId="283"/>
            <ac:spMk id="10" creationId="{AF1F307B-780B-0711-5B22-2BEBE0581E4E}"/>
          </ac:spMkLst>
        </pc:spChg>
        <pc:spChg chg="del">
          <ac:chgData name="Patrice FAYARD" userId="0c10a867c3e35b39" providerId="LiveId" clId="{8ADAC955-2317-4755-A7C0-7F9B3FD3FF49}" dt="2024-03-24T10:26:19.529" v="38" actId="478"/>
          <ac:spMkLst>
            <pc:docMk/>
            <pc:sldMk cId="3937377257" sldId="283"/>
            <ac:spMk id="12" creationId="{EA776DE0-AD4C-DA8C-7438-CA7CFA172EBB}"/>
          </ac:spMkLst>
        </pc:spChg>
        <pc:grpChg chg="del">
          <ac:chgData name="Patrice FAYARD" userId="0c10a867c3e35b39" providerId="LiveId" clId="{8ADAC955-2317-4755-A7C0-7F9B3FD3FF49}" dt="2024-03-24T10:26:24.394" v="40" actId="478"/>
          <ac:grpSpMkLst>
            <pc:docMk/>
            <pc:sldMk cId="3937377257" sldId="283"/>
            <ac:grpSpMk id="22" creationId="{AAF5D0C1-3DAC-1682-0368-60AC1DD123C5}"/>
          </ac:grpSpMkLst>
        </pc:grpChg>
        <pc:grpChg chg="del">
          <ac:chgData name="Patrice FAYARD" userId="0c10a867c3e35b39" providerId="LiveId" clId="{8ADAC955-2317-4755-A7C0-7F9B3FD3FF49}" dt="2024-03-24T10:26:24.394" v="40" actId="478"/>
          <ac:grpSpMkLst>
            <pc:docMk/>
            <pc:sldMk cId="3937377257" sldId="283"/>
            <ac:grpSpMk id="23" creationId="{9F9852DB-9F56-12B3-7243-458FFF9DE078}"/>
          </ac:grpSpMkLst>
        </pc:grpChg>
        <pc:grpChg chg="del">
          <ac:chgData name="Patrice FAYARD" userId="0c10a867c3e35b39" providerId="LiveId" clId="{8ADAC955-2317-4755-A7C0-7F9B3FD3FF49}" dt="2024-03-24T10:26:24.394" v="40" actId="478"/>
          <ac:grpSpMkLst>
            <pc:docMk/>
            <pc:sldMk cId="3937377257" sldId="283"/>
            <ac:grpSpMk id="26" creationId="{BDF0E59C-4E9A-5E4E-11AC-ADC71CB5FBBB}"/>
          </ac:grpSpMkLst>
        </pc:grpChg>
        <pc:grpChg chg="del">
          <ac:chgData name="Patrice FAYARD" userId="0c10a867c3e35b39" providerId="LiveId" clId="{8ADAC955-2317-4755-A7C0-7F9B3FD3FF49}" dt="2024-03-24T10:26:24.394" v="40" actId="478"/>
          <ac:grpSpMkLst>
            <pc:docMk/>
            <pc:sldMk cId="3937377257" sldId="283"/>
            <ac:grpSpMk id="29" creationId="{35EA4D66-58F1-5C94-43CE-E91BC72E04DA}"/>
          </ac:grpSpMkLst>
        </pc:grpChg>
        <pc:grpChg chg="del">
          <ac:chgData name="Patrice FAYARD" userId="0c10a867c3e35b39" providerId="LiveId" clId="{8ADAC955-2317-4755-A7C0-7F9B3FD3FF49}" dt="2024-03-24T10:26:24.394" v="40" actId="478"/>
          <ac:grpSpMkLst>
            <pc:docMk/>
            <pc:sldMk cId="3937377257" sldId="283"/>
            <ac:grpSpMk id="32" creationId="{1F67C9E2-9724-5DE4-A973-769294ABBDBC}"/>
          </ac:grpSpMkLst>
        </pc:grpChg>
      </pc:sldChg>
      <pc:sldChg chg="del">
        <pc:chgData name="Patrice FAYARD" userId="0c10a867c3e35b39" providerId="LiveId" clId="{8ADAC955-2317-4755-A7C0-7F9B3FD3FF49}" dt="2024-03-24T10:24:35.258" v="0" actId="47"/>
        <pc:sldMkLst>
          <pc:docMk/>
          <pc:sldMk cId="2566404424" sldId="286"/>
        </pc:sldMkLst>
      </pc:sldChg>
    </pc:docChg>
  </pc:docChgLst>
  <pc:docChgLst>
    <pc:chgData name="Patrice FAYARD" userId="0c10a867c3e35b39" providerId="LiveId" clId="{30A79E77-1C5F-4B66-BD06-80E1921A31CE}"/>
    <pc:docChg chg="undo custSel addSld modSld sldOrd">
      <pc:chgData name="Patrice FAYARD" userId="0c10a867c3e35b39" providerId="LiveId" clId="{30A79E77-1C5F-4B66-BD06-80E1921A31CE}" dt="2024-02-09T13:03:00.794" v="92" actId="478"/>
      <pc:docMkLst>
        <pc:docMk/>
      </pc:docMkLst>
      <pc:sldChg chg="addSp delSp modSp mod">
        <pc:chgData name="Patrice FAYARD" userId="0c10a867c3e35b39" providerId="LiveId" clId="{30A79E77-1C5F-4B66-BD06-80E1921A31CE}" dt="2024-01-14T14:18:39.450" v="84" actId="14100"/>
        <pc:sldMkLst>
          <pc:docMk/>
          <pc:sldMk cId="3555193973" sldId="282"/>
        </pc:sldMkLst>
        <pc:spChg chg="mod">
          <ac:chgData name="Patrice FAYARD" userId="0c10a867c3e35b39" providerId="LiveId" clId="{30A79E77-1C5F-4B66-BD06-80E1921A31CE}" dt="2024-01-14T14:18:39.450" v="84" actId="14100"/>
          <ac:spMkLst>
            <pc:docMk/>
            <pc:sldMk cId="3555193973" sldId="282"/>
            <ac:spMk id="10" creationId="{AF1F307B-780B-0711-5B22-2BEBE0581E4E}"/>
          </ac:spMkLst>
        </pc:spChg>
        <pc:picChg chg="add del mod">
          <ac:chgData name="Patrice FAYARD" userId="0c10a867c3e35b39" providerId="LiveId" clId="{30A79E77-1C5F-4B66-BD06-80E1921A31CE}" dt="2024-01-14T14:18:30.221" v="83" actId="478"/>
          <ac:picMkLst>
            <pc:docMk/>
            <pc:sldMk cId="3555193973" sldId="282"/>
            <ac:picMk id="3" creationId="{1B2B15F0-0221-D151-CD7A-716A3F1FDC8C}"/>
          </ac:picMkLst>
        </pc:picChg>
      </pc:sldChg>
      <pc:sldChg chg="add">
        <pc:chgData name="Patrice FAYARD" userId="0c10a867c3e35b39" providerId="LiveId" clId="{30A79E77-1C5F-4B66-BD06-80E1921A31CE}" dt="2024-01-14T13:45:23.599" v="0"/>
        <pc:sldMkLst>
          <pc:docMk/>
          <pc:sldMk cId="870240784" sldId="285"/>
        </pc:sldMkLst>
      </pc:sldChg>
      <pc:sldChg chg="addSp delSp modSp new mod ord">
        <pc:chgData name="Patrice FAYARD" userId="0c10a867c3e35b39" providerId="LiveId" clId="{30A79E77-1C5F-4B66-BD06-80E1921A31CE}" dt="2024-02-09T13:03:00.794" v="92" actId="478"/>
        <pc:sldMkLst>
          <pc:docMk/>
          <pc:sldMk cId="2566404424" sldId="286"/>
        </pc:sldMkLst>
        <pc:spChg chg="del">
          <ac:chgData name="Patrice FAYARD" userId="0c10a867c3e35b39" providerId="LiveId" clId="{30A79E77-1C5F-4B66-BD06-80E1921A31CE}" dt="2024-01-14T14:05:04.895" v="5" actId="478"/>
          <ac:spMkLst>
            <pc:docMk/>
            <pc:sldMk cId="2566404424" sldId="286"/>
            <ac:spMk id="2" creationId="{39567854-5E07-BE46-1CEB-4479240CB327}"/>
          </ac:spMkLst>
        </pc:spChg>
        <pc:spChg chg="del">
          <ac:chgData name="Patrice FAYARD" userId="0c10a867c3e35b39" providerId="LiveId" clId="{30A79E77-1C5F-4B66-BD06-80E1921A31CE}" dt="2024-01-14T14:05:04.895" v="5" actId="478"/>
          <ac:spMkLst>
            <pc:docMk/>
            <pc:sldMk cId="2566404424" sldId="286"/>
            <ac:spMk id="3" creationId="{12CF0B72-9575-8D8A-1F3A-3ACCFADADB75}"/>
          </ac:spMkLst>
        </pc:spChg>
        <pc:spChg chg="mod">
          <ac:chgData name="Patrice FAYARD" userId="0c10a867c3e35b39" providerId="LiveId" clId="{30A79E77-1C5F-4B66-BD06-80E1921A31CE}" dt="2024-01-14T14:13:19.427" v="41" actId="164"/>
          <ac:spMkLst>
            <pc:docMk/>
            <pc:sldMk cId="2566404424" sldId="286"/>
            <ac:spMk id="9" creationId="{FC510D49-16FA-07B1-8D35-E13265AF5E73}"/>
          </ac:spMkLst>
        </pc:spChg>
        <pc:spChg chg="add del mod">
          <ac:chgData name="Patrice FAYARD" userId="0c10a867c3e35b39" providerId="LiveId" clId="{30A79E77-1C5F-4B66-BD06-80E1921A31CE}" dt="2024-01-14T14:13:19.427" v="41" actId="164"/>
          <ac:spMkLst>
            <pc:docMk/>
            <pc:sldMk cId="2566404424" sldId="286"/>
            <ac:spMk id="10" creationId="{4841E9BB-D729-029E-6082-8E45455B194B}"/>
          </ac:spMkLst>
        </pc:spChg>
        <pc:spChg chg="mod">
          <ac:chgData name="Patrice FAYARD" userId="0c10a867c3e35b39" providerId="LiveId" clId="{30A79E77-1C5F-4B66-BD06-80E1921A31CE}" dt="2024-01-14T14:12:27.234" v="35" actId="164"/>
          <ac:spMkLst>
            <pc:docMk/>
            <pc:sldMk cId="2566404424" sldId="286"/>
            <ac:spMk id="11" creationId="{DD3E6EAD-F7B0-95A7-FC03-3215957A0A4C}"/>
          </ac:spMkLst>
        </pc:spChg>
        <pc:spChg chg="add mod ord">
          <ac:chgData name="Patrice FAYARD" userId="0c10a867c3e35b39" providerId="LiveId" clId="{30A79E77-1C5F-4B66-BD06-80E1921A31CE}" dt="2024-01-14T14:12:27.234" v="35" actId="164"/>
          <ac:spMkLst>
            <pc:docMk/>
            <pc:sldMk cId="2566404424" sldId="286"/>
            <ac:spMk id="12" creationId="{A0A61D93-29BB-0306-458D-7E03CED669B9}"/>
          </ac:spMkLst>
        </pc:spChg>
        <pc:grpChg chg="del mod">
          <ac:chgData name="Patrice FAYARD" userId="0c10a867c3e35b39" providerId="LiveId" clId="{30A79E77-1C5F-4B66-BD06-80E1921A31CE}" dt="2024-01-14T14:06:37.785" v="12" actId="27803"/>
          <ac:grpSpMkLst>
            <pc:docMk/>
            <pc:sldMk cId="2566404424" sldId="286"/>
            <ac:grpSpMk id="8" creationId="{8E70DF3E-96BD-43A4-3BEF-2A754612A61A}"/>
          </ac:grpSpMkLst>
        </pc:grpChg>
        <pc:grpChg chg="add mod">
          <ac:chgData name="Patrice FAYARD" userId="0c10a867c3e35b39" providerId="LiveId" clId="{30A79E77-1C5F-4B66-BD06-80E1921A31CE}" dt="2024-01-14T14:13:19.427" v="41" actId="164"/>
          <ac:grpSpMkLst>
            <pc:docMk/>
            <pc:sldMk cId="2566404424" sldId="286"/>
            <ac:grpSpMk id="13" creationId="{80239EE6-C960-9908-E540-25A37FC71790}"/>
          </ac:grpSpMkLst>
        </pc:grpChg>
        <pc:grpChg chg="add del mod">
          <ac:chgData name="Patrice FAYARD" userId="0c10a867c3e35b39" providerId="LiveId" clId="{30A79E77-1C5F-4B66-BD06-80E1921A31CE}" dt="2024-02-09T13:02:31.746" v="89" actId="478"/>
          <ac:grpSpMkLst>
            <pc:docMk/>
            <pc:sldMk cId="2566404424" sldId="286"/>
            <ac:grpSpMk id="14" creationId="{EDEAF335-7D38-7F9D-9C59-B32860F9B8E5}"/>
          </ac:grpSpMkLst>
        </pc:grpChg>
        <pc:picChg chg="add del mod">
          <ac:chgData name="Patrice FAYARD" userId="0c10a867c3e35b39" providerId="LiveId" clId="{30A79E77-1C5F-4B66-BD06-80E1921A31CE}" dt="2024-02-09T13:03:00.794" v="92" actId="478"/>
          <ac:picMkLst>
            <pc:docMk/>
            <pc:sldMk cId="2566404424" sldId="286"/>
            <ac:picMk id="3" creationId="{7BD937BA-CCF7-9EDC-646E-00DA09D55B92}"/>
          </ac:picMkLst>
        </pc:picChg>
        <pc:picChg chg="add del mod">
          <ac:chgData name="Patrice FAYARD" userId="0c10a867c3e35b39" providerId="LiveId" clId="{30A79E77-1C5F-4B66-BD06-80E1921A31CE}" dt="2024-01-14T14:06:37.785" v="12" actId="27803"/>
          <ac:picMkLst>
            <pc:docMk/>
            <pc:sldMk cId="2566404424" sldId="286"/>
            <ac:picMk id="5" creationId="{96513213-B7D7-9D4B-B477-6412BF6E47D7}"/>
          </ac:picMkLst>
        </pc:picChg>
        <pc:picChg chg="add del mod">
          <ac:chgData name="Patrice FAYARD" userId="0c10a867c3e35b39" providerId="LiveId" clId="{30A79E77-1C5F-4B66-BD06-80E1921A31CE}" dt="2024-01-14T14:10:29.173" v="21" actId="27803"/>
          <ac:picMkLst>
            <pc:docMk/>
            <pc:sldMk cId="2566404424" sldId="286"/>
            <ac:picMk id="7" creationId="{DD3E6EAD-F7B0-95A7-FC03-3215957A0A4C}"/>
          </ac:picMkLst>
        </pc:picChg>
      </pc:sldChg>
      <pc:sldChg chg="delSp add mod">
        <pc:chgData name="Patrice FAYARD" userId="0c10a867c3e35b39" providerId="LiveId" clId="{30A79E77-1C5F-4B66-BD06-80E1921A31CE}" dt="2024-02-09T13:02:24.785" v="87" actId="478"/>
        <pc:sldMkLst>
          <pc:docMk/>
          <pc:sldMk cId="3502516432" sldId="287"/>
        </pc:sldMkLst>
        <pc:picChg chg="del">
          <ac:chgData name="Patrice FAYARD" userId="0c10a867c3e35b39" providerId="LiveId" clId="{30A79E77-1C5F-4B66-BD06-80E1921A31CE}" dt="2024-02-09T13:02:24.785" v="87" actId="478"/>
          <ac:picMkLst>
            <pc:docMk/>
            <pc:sldMk cId="3502516432" sldId="287"/>
            <ac:picMk id="3" creationId="{EDB6E4FB-830B-CA5B-B6B8-718023DA287C}"/>
          </ac:picMkLst>
        </pc:picChg>
      </pc:sldChg>
    </pc:docChg>
  </pc:docChgLst>
  <pc:docChgLst>
    <pc:chgData name="Patrice FAYARD" userId="0c10a867c3e35b39" providerId="LiveId" clId="{3D1794DA-2CF5-4265-AA04-E825A7C5D6BB}"/>
    <pc:docChg chg="undo custSel addSld modSld sldOrd">
      <pc:chgData name="Patrice FAYARD" userId="0c10a867c3e35b39" providerId="LiveId" clId="{3D1794DA-2CF5-4265-AA04-E825A7C5D6BB}" dt="2023-08-18T11:39:46.789" v="313" actId="14100"/>
      <pc:docMkLst>
        <pc:docMk/>
      </pc:docMkLst>
      <pc:sldChg chg="addSp delSp modSp mod">
        <pc:chgData name="Patrice FAYARD" userId="0c10a867c3e35b39" providerId="LiveId" clId="{3D1794DA-2CF5-4265-AA04-E825A7C5D6BB}" dt="2023-08-17T08:17:23.102" v="4" actId="478"/>
        <pc:sldMkLst>
          <pc:docMk/>
          <pc:sldMk cId="857403832" sldId="266"/>
        </pc:sldMkLst>
        <pc:picChg chg="add del mod">
          <ac:chgData name="Patrice FAYARD" userId="0c10a867c3e35b39" providerId="LiveId" clId="{3D1794DA-2CF5-4265-AA04-E825A7C5D6BB}" dt="2023-08-17T08:17:23.102" v="4" actId="478"/>
          <ac:picMkLst>
            <pc:docMk/>
            <pc:sldMk cId="857403832" sldId="266"/>
            <ac:picMk id="16" creationId="{0724F6A9-50D7-5402-0DA8-6A6382A21D1B}"/>
          </ac:picMkLst>
        </pc:picChg>
      </pc:sldChg>
      <pc:sldChg chg="modSp mod">
        <pc:chgData name="Patrice FAYARD" userId="0c10a867c3e35b39" providerId="LiveId" clId="{3D1794DA-2CF5-4265-AA04-E825A7C5D6BB}" dt="2023-08-17T08:06:57.807" v="1" actId="1076"/>
        <pc:sldMkLst>
          <pc:docMk/>
          <pc:sldMk cId="3901142785" sldId="271"/>
        </pc:sldMkLst>
        <pc:spChg chg="mod">
          <ac:chgData name="Patrice FAYARD" userId="0c10a867c3e35b39" providerId="LiveId" clId="{3D1794DA-2CF5-4265-AA04-E825A7C5D6BB}" dt="2023-08-17T08:06:37.326" v="0" actId="14100"/>
          <ac:spMkLst>
            <pc:docMk/>
            <pc:sldMk cId="3901142785" sldId="271"/>
            <ac:spMk id="23" creationId="{EC2559F3-8D83-9A29-9820-46C6F024E2B5}"/>
          </ac:spMkLst>
        </pc:spChg>
        <pc:spChg chg="mod">
          <ac:chgData name="Patrice FAYARD" userId="0c10a867c3e35b39" providerId="LiveId" clId="{3D1794DA-2CF5-4265-AA04-E825A7C5D6BB}" dt="2023-08-17T08:06:57.807" v="1" actId="1076"/>
          <ac:spMkLst>
            <pc:docMk/>
            <pc:sldMk cId="3901142785" sldId="271"/>
            <ac:spMk id="26" creationId="{6B06379E-AFBB-174E-39E2-70643AF1FF04}"/>
          </ac:spMkLst>
        </pc:spChg>
      </pc:sldChg>
      <pc:sldChg chg="addSp delSp modSp mod ord">
        <pc:chgData name="Patrice FAYARD" userId="0c10a867c3e35b39" providerId="LiveId" clId="{3D1794DA-2CF5-4265-AA04-E825A7C5D6BB}" dt="2023-08-17T11:45:04.339" v="135" actId="14100"/>
        <pc:sldMkLst>
          <pc:docMk/>
          <pc:sldMk cId="1987797053" sldId="273"/>
        </pc:sldMkLst>
        <pc:spChg chg="mod ord">
          <ac:chgData name="Patrice FAYARD" userId="0c10a867c3e35b39" providerId="LiveId" clId="{3D1794DA-2CF5-4265-AA04-E825A7C5D6BB}" dt="2023-08-17T08:50:28.015" v="114" actId="167"/>
          <ac:spMkLst>
            <pc:docMk/>
            <pc:sldMk cId="1987797053" sldId="273"/>
            <ac:spMk id="2" creationId="{5D47AF76-5885-0044-3636-C77243F8C656}"/>
          </ac:spMkLst>
        </pc:spChg>
        <pc:spChg chg="del">
          <ac:chgData name="Patrice FAYARD" userId="0c10a867c3e35b39" providerId="LiveId" clId="{3D1794DA-2CF5-4265-AA04-E825A7C5D6BB}" dt="2023-08-17T08:26:07.537" v="68" actId="478"/>
          <ac:spMkLst>
            <pc:docMk/>
            <pc:sldMk cId="1987797053" sldId="273"/>
            <ac:spMk id="3" creationId="{9BA16542-A25F-2C75-DB40-FA47E6F2C924}"/>
          </ac:spMkLst>
        </pc:spChg>
        <pc:spChg chg="add mod ord">
          <ac:chgData name="Patrice FAYARD" userId="0c10a867c3e35b39" providerId="LiveId" clId="{3D1794DA-2CF5-4265-AA04-E825A7C5D6BB}" dt="2023-08-17T08:50:35.959" v="115" actId="167"/>
          <ac:spMkLst>
            <pc:docMk/>
            <pc:sldMk cId="1987797053" sldId="273"/>
            <ac:spMk id="8" creationId="{AD267138-9421-D830-5CC4-424CDA1F9211}"/>
          </ac:spMkLst>
        </pc:spChg>
        <pc:spChg chg="add mod ord">
          <ac:chgData name="Patrice FAYARD" userId="0c10a867c3e35b39" providerId="LiveId" clId="{3D1794DA-2CF5-4265-AA04-E825A7C5D6BB}" dt="2023-08-17T08:50:15.900" v="112" actId="167"/>
          <ac:spMkLst>
            <pc:docMk/>
            <pc:sldMk cId="1987797053" sldId="273"/>
            <ac:spMk id="9" creationId="{EF3E1C85-3C90-771F-4E81-89D7B758C381}"/>
          </ac:spMkLst>
        </pc:spChg>
        <pc:spChg chg="add del mod">
          <ac:chgData name="Patrice FAYARD" userId="0c10a867c3e35b39" providerId="LiveId" clId="{3D1794DA-2CF5-4265-AA04-E825A7C5D6BB}" dt="2023-08-17T11:39:52.494" v="132" actId="478"/>
          <ac:spMkLst>
            <pc:docMk/>
            <pc:sldMk cId="1987797053" sldId="273"/>
            <ac:spMk id="10" creationId="{B016A59C-7C4B-9EFA-2C6B-EF9C3CA01C3F}"/>
          </ac:spMkLst>
        </pc:spChg>
        <pc:spChg chg="mod">
          <ac:chgData name="Patrice FAYARD" userId="0c10a867c3e35b39" providerId="LiveId" clId="{3D1794DA-2CF5-4265-AA04-E825A7C5D6BB}" dt="2023-08-17T08:34:54.532" v="104" actId="14100"/>
          <ac:spMkLst>
            <pc:docMk/>
            <pc:sldMk cId="1987797053" sldId="273"/>
            <ac:spMk id="21" creationId="{479BEBDE-07AA-BBD6-90B9-74403183B241}"/>
          </ac:spMkLst>
        </pc:spChg>
        <pc:spChg chg="del">
          <ac:chgData name="Patrice FAYARD" userId="0c10a867c3e35b39" providerId="LiveId" clId="{3D1794DA-2CF5-4265-AA04-E825A7C5D6BB}" dt="2023-08-17T08:26:07.537" v="68" actId="478"/>
          <ac:spMkLst>
            <pc:docMk/>
            <pc:sldMk cId="1987797053" sldId="273"/>
            <ac:spMk id="22" creationId="{E5E966E7-CBE2-CEA1-E026-1914ED381BC9}"/>
          </ac:spMkLst>
        </pc:spChg>
        <pc:spChg chg="mod">
          <ac:chgData name="Patrice FAYARD" userId="0c10a867c3e35b39" providerId="LiveId" clId="{3D1794DA-2CF5-4265-AA04-E825A7C5D6BB}" dt="2023-08-17T08:50:55.530" v="118" actId="14100"/>
          <ac:spMkLst>
            <pc:docMk/>
            <pc:sldMk cId="1987797053" sldId="273"/>
            <ac:spMk id="23" creationId="{EC2559F3-8D83-9A29-9820-46C6F024E2B5}"/>
          </ac:spMkLst>
        </pc:spChg>
        <pc:spChg chg="del mod">
          <ac:chgData name="Patrice FAYARD" userId="0c10a867c3e35b39" providerId="LiveId" clId="{3D1794DA-2CF5-4265-AA04-E825A7C5D6BB}" dt="2023-08-17T08:51:34.146" v="120" actId="478"/>
          <ac:spMkLst>
            <pc:docMk/>
            <pc:sldMk cId="1987797053" sldId="273"/>
            <ac:spMk id="26" creationId="{6B06379E-AFBB-174E-39E2-70643AF1FF04}"/>
          </ac:spMkLst>
        </pc:spChg>
        <pc:spChg chg="del mod">
          <ac:chgData name="Patrice FAYARD" userId="0c10a867c3e35b39" providerId="LiveId" clId="{3D1794DA-2CF5-4265-AA04-E825A7C5D6BB}" dt="2023-08-17T08:50:58.527" v="119" actId="478"/>
          <ac:spMkLst>
            <pc:docMk/>
            <pc:sldMk cId="1987797053" sldId="273"/>
            <ac:spMk id="27" creationId="{59458D16-94F6-5BAB-B447-7E1FE83B2598}"/>
          </ac:spMkLst>
        </pc:spChg>
        <pc:spChg chg="mod">
          <ac:chgData name="Patrice FAYARD" userId="0c10a867c3e35b39" providerId="LiveId" clId="{3D1794DA-2CF5-4265-AA04-E825A7C5D6BB}" dt="2023-08-17T08:27:21.178" v="75" actId="108"/>
          <ac:spMkLst>
            <pc:docMk/>
            <pc:sldMk cId="1987797053" sldId="273"/>
            <ac:spMk id="28" creationId="{1B305DFF-5F0F-7230-D916-C89F26F063C5}"/>
          </ac:spMkLst>
        </pc:spChg>
        <pc:spChg chg="mod">
          <ac:chgData name="Patrice FAYARD" userId="0c10a867c3e35b39" providerId="LiveId" clId="{3D1794DA-2CF5-4265-AA04-E825A7C5D6BB}" dt="2023-08-17T11:45:04.339" v="135" actId="14100"/>
          <ac:spMkLst>
            <pc:docMk/>
            <pc:sldMk cId="1987797053" sldId="273"/>
            <ac:spMk id="29" creationId="{9D97BEC6-7ADA-6451-1EFF-160E0FC039BE}"/>
          </ac:spMkLst>
        </pc:spChg>
        <pc:spChg chg="mod">
          <ac:chgData name="Patrice FAYARD" userId="0c10a867c3e35b39" providerId="LiveId" clId="{3D1794DA-2CF5-4265-AA04-E825A7C5D6BB}" dt="2023-08-17T11:44:55.095" v="134" actId="14100"/>
          <ac:spMkLst>
            <pc:docMk/>
            <pc:sldMk cId="1987797053" sldId="273"/>
            <ac:spMk id="30" creationId="{D28A4094-9AA1-B25F-07C2-7EE60CD8962E}"/>
          </ac:spMkLst>
        </pc:spChg>
        <pc:spChg chg="del mod">
          <ac:chgData name="Patrice FAYARD" userId="0c10a867c3e35b39" providerId="LiveId" clId="{3D1794DA-2CF5-4265-AA04-E825A7C5D6BB}" dt="2023-08-17T08:50:44.466" v="116" actId="478"/>
          <ac:spMkLst>
            <pc:docMk/>
            <pc:sldMk cId="1987797053" sldId="273"/>
            <ac:spMk id="33" creationId="{D3B3FFB4-9A7D-A1F6-8703-0B25878F554D}"/>
          </ac:spMkLst>
        </pc:spChg>
        <pc:spChg chg="mod">
          <ac:chgData name="Patrice FAYARD" userId="0c10a867c3e35b39" providerId="LiveId" clId="{3D1794DA-2CF5-4265-AA04-E825A7C5D6BB}" dt="2023-08-17T08:27:20.656" v="74" actId="108"/>
          <ac:spMkLst>
            <pc:docMk/>
            <pc:sldMk cId="1987797053" sldId="273"/>
            <ac:spMk id="34" creationId="{B1739395-B744-37B2-0B8B-F0D798065A5E}"/>
          </ac:spMkLst>
        </pc:spChg>
        <pc:picChg chg="add del mod">
          <ac:chgData name="Patrice FAYARD" userId="0c10a867c3e35b39" providerId="LiveId" clId="{3D1794DA-2CF5-4265-AA04-E825A7C5D6BB}" dt="2023-08-17T08:26:07.537" v="68" actId="478"/>
          <ac:picMkLst>
            <pc:docMk/>
            <pc:sldMk cId="1987797053" sldId="273"/>
            <ac:picMk id="4" creationId="{00CC1190-26CD-EE5D-91A3-9F601C94DEB2}"/>
          </ac:picMkLst>
        </pc:picChg>
        <pc:picChg chg="add del mod">
          <ac:chgData name="Patrice FAYARD" userId="0c10a867c3e35b39" providerId="LiveId" clId="{3D1794DA-2CF5-4265-AA04-E825A7C5D6BB}" dt="2023-08-17T08:26:07.537" v="68" actId="478"/>
          <ac:picMkLst>
            <pc:docMk/>
            <pc:sldMk cId="1987797053" sldId="273"/>
            <ac:picMk id="5" creationId="{E47FB0F2-90B9-24DB-DFC0-6D962AD68710}"/>
          </ac:picMkLst>
        </pc:picChg>
        <pc:picChg chg="add del mod">
          <ac:chgData name="Patrice FAYARD" userId="0c10a867c3e35b39" providerId="LiveId" clId="{3D1794DA-2CF5-4265-AA04-E825A7C5D6BB}" dt="2023-08-17T08:26:07.537" v="68" actId="478"/>
          <ac:picMkLst>
            <pc:docMk/>
            <pc:sldMk cId="1987797053" sldId="273"/>
            <ac:picMk id="6" creationId="{81C7861A-4DC0-BAAF-4CE4-8DB4AF0B22F6}"/>
          </ac:picMkLst>
        </pc:picChg>
        <pc:picChg chg="add del mod">
          <ac:chgData name="Patrice FAYARD" userId="0c10a867c3e35b39" providerId="LiveId" clId="{3D1794DA-2CF5-4265-AA04-E825A7C5D6BB}" dt="2023-08-17T08:26:07.537" v="68" actId="478"/>
          <ac:picMkLst>
            <pc:docMk/>
            <pc:sldMk cId="1987797053" sldId="273"/>
            <ac:picMk id="7" creationId="{7C344FBA-5A49-D3C9-75B9-EA04021FB911}"/>
          </ac:picMkLst>
        </pc:picChg>
        <pc:cxnChg chg="del">
          <ac:chgData name="Patrice FAYARD" userId="0c10a867c3e35b39" providerId="LiveId" clId="{3D1794DA-2CF5-4265-AA04-E825A7C5D6BB}" dt="2023-08-17T08:26:07.537" v="68" actId="478"/>
          <ac:cxnSpMkLst>
            <pc:docMk/>
            <pc:sldMk cId="1987797053" sldId="273"/>
            <ac:cxnSpMk id="20" creationId="{B8FB6C2E-9708-18CA-BE21-EAB5A7C21363}"/>
          </ac:cxnSpMkLst>
        </pc:cxnChg>
      </pc:sldChg>
      <pc:sldChg chg="addSp delSp modSp new mod ord">
        <pc:chgData name="Patrice FAYARD" userId="0c10a867c3e35b39" providerId="LiveId" clId="{3D1794DA-2CF5-4265-AA04-E825A7C5D6BB}" dt="2023-08-18T07:59:38.832" v="191" actId="1076"/>
        <pc:sldMkLst>
          <pc:docMk/>
          <pc:sldMk cId="2205966945" sldId="274"/>
        </pc:sldMkLst>
        <pc:spChg chg="add mod">
          <ac:chgData name="Patrice FAYARD" userId="0c10a867c3e35b39" providerId="LiveId" clId="{3D1794DA-2CF5-4265-AA04-E825A7C5D6BB}" dt="2023-08-18T07:59:38.832" v="191" actId="1076"/>
          <ac:spMkLst>
            <pc:docMk/>
            <pc:sldMk cId="2205966945" sldId="274"/>
            <ac:spMk id="2" creationId="{68C7CDD7-A9DA-B7FF-DBA7-5C25FC30A2F7}"/>
          </ac:spMkLst>
        </pc:spChg>
        <pc:spChg chg="del">
          <ac:chgData name="Patrice FAYARD" userId="0c10a867c3e35b39" providerId="LiveId" clId="{3D1794DA-2CF5-4265-AA04-E825A7C5D6BB}" dt="2023-08-17T08:17:32.277" v="6" actId="478"/>
          <ac:spMkLst>
            <pc:docMk/>
            <pc:sldMk cId="2205966945" sldId="274"/>
            <ac:spMk id="2" creationId="{9C8C646F-D779-88EB-AD88-CFE6D4BA77A7}"/>
          </ac:spMkLst>
        </pc:spChg>
        <pc:spChg chg="add mod">
          <ac:chgData name="Patrice FAYARD" userId="0c10a867c3e35b39" providerId="LiveId" clId="{3D1794DA-2CF5-4265-AA04-E825A7C5D6BB}" dt="2023-08-18T07:58:10.248" v="178" actId="1076"/>
          <ac:spMkLst>
            <pc:docMk/>
            <pc:sldMk cId="2205966945" sldId="274"/>
            <ac:spMk id="3" creationId="{5D91D2AB-FCBA-F3A7-A1FB-B33D39BFF93D}"/>
          </ac:spMkLst>
        </pc:spChg>
        <pc:spChg chg="del">
          <ac:chgData name="Patrice FAYARD" userId="0c10a867c3e35b39" providerId="LiveId" clId="{3D1794DA-2CF5-4265-AA04-E825A7C5D6BB}" dt="2023-08-17T08:17:32.277" v="6" actId="478"/>
          <ac:spMkLst>
            <pc:docMk/>
            <pc:sldMk cId="2205966945" sldId="274"/>
            <ac:spMk id="3" creationId="{91B8C48A-7A95-6B49-2C9A-9B4FCB9DC79B}"/>
          </ac:spMkLst>
        </pc:spChg>
        <pc:spChg chg="add mod">
          <ac:chgData name="Patrice FAYARD" userId="0c10a867c3e35b39" providerId="LiveId" clId="{3D1794DA-2CF5-4265-AA04-E825A7C5D6BB}" dt="2023-08-18T07:59:38.832" v="191" actId="1076"/>
          <ac:spMkLst>
            <pc:docMk/>
            <pc:sldMk cId="2205966945" sldId="274"/>
            <ac:spMk id="4" creationId="{F2BD47FC-0684-373A-9C1C-A59704B60333}"/>
          </ac:spMkLst>
        </pc:spChg>
        <pc:picChg chg="add mod">
          <ac:chgData name="Patrice FAYARD" userId="0c10a867c3e35b39" providerId="LiveId" clId="{3D1794DA-2CF5-4265-AA04-E825A7C5D6BB}" dt="2023-08-18T07:59:38.832" v="191" actId="1076"/>
          <ac:picMkLst>
            <pc:docMk/>
            <pc:sldMk cId="2205966945" sldId="274"/>
            <ac:picMk id="5" creationId="{77D36781-46DB-7FE7-2A91-8DD224346B7E}"/>
          </ac:picMkLst>
        </pc:picChg>
        <pc:picChg chg="add mod">
          <ac:chgData name="Patrice FAYARD" userId="0c10a867c3e35b39" providerId="LiveId" clId="{3D1794DA-2CF5-4265-AA04-E825A7C5D6BB}" dt="2023-08-18T07:59:38.832" v="191" actId="1076"/>
          <ac:picMkLst>
            <pc:docMk/>
            <pc:sldMk cId="2205966945" sldId="274"/>
            <ac:picMk id="7" creationId="{9F4DD01F-9CB3-A5FB-9241-0A9099E9EC86}"/>
          </ac:picMkLst>
        </pc:picChg>
        <pc:picChg chg="add mod">
          <ac:chgData name="Patrice FAYARD" userId="0c10a867c3e35b39" providerId="LiveId" clId="{3D1794DA-2CF5-4265-AA04-E825A7C5D6BB}" dt="2023-08-18T07:58:10.248" v="178" actId="1076"/>
          <ac:picMkLst>
            <pc:docMk/>
            <pc:sldMk cId="2205966945" sldId="274"/>
            <ac:picMk id="9" creationId="{8EA83358-352A-DB43-A3E8-0F0A10667A0A}"/>
          </ac:picMkLst>
        </pc:picChg>
        <pc:picChg chg="add mod">
          <ac:chgData name="Patrice FAYARD" userId="0c10a867c3e35b39" providerId="LiveId" clId="{3D1794DA-2CF5-4265-AA04-E825A7C5D6BB}" dt="2023-08-18T07:58:10.248" v="178" actId="1076"/>
          <ac:picMkLst>
            <pc:docMk/>
            <pc:sldMk cId="2205966945" sldId="274"/>
            <ac:picMk id="11" creationId="{754D6D1F-B1A1-04AB-9D69-073B1F4B92F5}"/>
          </ac:picMkLst>
        </pc:picChg>
        <pc:picChg chg="add mod">
          <ac:chgData name="Patrice FAYARD" userId="0c10a867c3e35b39" providerId="LiveId" clId="{3D1794DA-2CF5-4265-AA04-E825A7C5D6BB}" dt="2023-08-18T07:58:10.248" v="178" actId="1076"/>
          <ac:picMkLst>
            <pc:docMk/>
            <pc:sldMk cId="2205966945" sldId="274"/>
            <ac:picMk id="13" creationId="{978B4756-EFD6-D44A-17CD-B9931FE9B094}"/>
          </ac:picMkLst>
        </pc:picChg>
        <pc:picChg chg="add mod">
          <ac:chgData name="Patrice FAYARD" userId="0c10a867c3e35b39" providerId="LiveId" clId="{3D1794DA-2CF5-4265-AA04-E825A7C5D6BB}" dt="2023-08-18T07:58:10.248" v="178" actId="1076"/>
          <ac:picMkLst>
            <pc:docMk/>
            <pc:sldMk cId="2205966945" sldId="274"/>
            <ac:picMk id="15" creationId="{2D7BC482-135A-F872-B925-36A9A0CB7020}"/>
          </ac:picMkLst>
        </pc:picChg>
        <pc:picChg chg="add mod">
          <ac:chgData name="Patrice FAYARD" userId="0c10a867c3e35b39" providerId="LiveId" clId="{3D1794DA-2CF5-4265-AA04-E825A7C5D6BB}" dt="2023-08-18T07:59:38.832" v="191" actId="1076"/>
          <ac:picMkLst>
            <pc:docMk/>
            <pc:sldMk cId="2205966945" sldId="274"/>
            <ac:picMk id="17" creationId="{01106566-4907-7E1D-D08D-DFA6E12CCE2A}"/>
          </ac:picMkLst>
        </pc:picChg>
      </pc:sldChg>
      <pc:sldChg chg="delSp modSp add mod">
        <pc:chgData name="Patrice FAYARD" userId="0c10a867c3e35b39" providerId="LiveId" clId="{3D1794DA-2CF5-4265-AA04-E825A7C5D6BB}" dt="2023-08-17T12:20:01.188" v="143" actId="14100"/>
        <pc:sldMkLst>
          <pc:docMk/>
          <pc:sldMk cId="3385381248" sldId="275"/>
        </pc:sldMkLst>
        <pc:spChg chg="mod">
          <ac:chgData name="Patrice FAYARD" userId="0c10a867c3e35b39" providerId="LiveId" clId="{3D1794DA-2CF5-4265-AA04-E825A7C5D6BB}" dt="2023-08-17T12:20:01.188" v="143" actId="14100"/>
          <ac:spMkLst>
            <pc:docMk/>
            <pc:sldMk cId="3385381248" sldId="275"/>
            <ac:spMk id="2" creationId="{5D47AF76-5885-0044-3636-C77243F8C656}"/>
          </ac:spMkLst>
        </pc:spChg>
        <pc:spChg chg="del">
          <ac:chgData name="Patrice FAYARD" userId="0c10a867c3e35b39" providerId="LiveId" clId="{3D1794DA-2CF5-4265-AA04-E825A7C5D6BB}" dt="2023-08-17T12:19:43.687" v="139" actId="478"/>
          <ac:spMkLst>
            <pc:docMk/>
            <pc:sldMk cId="3385381248" sldId="275"/>
            <ac:spMk id="8" creationId="{AD267138-9421-D830-5CC4-424CDA1F9211}"/>
          </ac:spMkLst>
        </pc:spChg>
        <pc:spChg chg="del">
          <ac:chgData name="Patrice FAYARD" userId="0c10a867c3e35b39" providerId="LiveId" clId="{3D1794DA-2CF5-4265-AA04-E825A7C5D6BB}" dt="2023-08-17T12:19:42.695" v="138" actId="478"/>
          <ac:spMkLst>
            <pc:docMk/>
            <pc:sldMk cId="3385381248" sldId="275"/>
            <ac:spMk id="9" creationId="{EF3E1C85-3C90-771F-4E81-89D7B758C381}"/>
          </ac:spMkLst>
        </pc:spChg>
        <pc:spChg chg="del">
          <ac:chgData name="Patrice FAYARD" userId="0c10a867c3e35b39" providerId="LiveId" clId="{3D1794DA-2CF5-4265-AA04-E825A7C5D6BB}" dt="2023-08-17T12:19:41.339" v="137" actId="478"/>
          <ac:spMkLst>
            <pc:docMk/>
            <pc:sldMk cId="3385381248" sldId="275"/>
            <ac:spMk id="21" creationId="{479BEBDE-07AA-BBD6-90B9-74403183B241}"/>
          </ac:spMkLst>
        </pc:spChg>
        <pc:spChg chg="del">
          <ac:chgData name="Patrice FAYARD" userId="0c10a867c3e35b39" providerId="LiveId" clId="{3D1794DA-2CF5-4265-AA04-E825A7C5D6BB}" dt="2023-08-17T12:19:47.793" v="140" actId="478"/>
          <ac:spMkLst>
            <pc:docMk/>
            <pc:sldMk cId="3385381248" sldId="275"/>
            <ac:spMk id="23" creationId="{EC2559F3-8D83-9A29-9820-46C6F024E2B5}"/>
          </ac:spMkLst>
        </pc:spChg>
        <pc:spChg chg="del">
          <ac:chgData name="Patrice FAYARD" userId="0c10a867c3e35b39" providerId="LiveId" clId="{3D1794DA-2CF5-4265-AA04-E825A7C5D6BB}" dt="2023-08-17T12:19:56.044" v="142" actId="478"/>
          <ac:spMkLst>
            <pc:docMk/>
            <pc:sldMk cId="3385381248" sldId="275"/>
            <ac:spMk id="28" creationId="{1B305DFF-5F0F-7230-D916-C89F26F063C5}"/>
          </ac:spMkLst>
        </pc:spChg>
        <pc:spChg chg="del">
          <ac:chgData name="Patrice FAYARD" userId="0c10a867c3e35b39" providerId="LiveId" clId="{3D1794DA-2CF5-4265-AA04-E825A7C5D6BB}" dt="2023-08-17T12:19:51.351" v="141" actId="478"/>
          <ac:spMkLst>
            <pc:docMk/>
            <pc:sldMk cId="3385381248" sldId="275"/>
            <ac:spMk id="29" creationId="{9D97BEC6-7ADA-6451-1EFF-160E0FC039BE}"/>
          </ac:spMkLst>
        </pc:spChg>
        <pc:spChg chg="del">
          <ac:chgData name="Patrice FAYARD" userId="0c10a867c3e35b39" providerId="LiveId" clId="{3D1794DA-2CF5-4265-AA04-E825A7C5D6BB}" dt="2023-08-17T12:19:51.351" v="141" actId="478"/>
          <ac:spMkLst>
            <pc:docMk/>
            <pc:sldMk cId="3385381248" sldId="275"/>
            <ac:spMk id="30" creationId="{D28A4094-9AA1-B25F-07C2-7EE60CD8962E}"/>
          </ac:spMkLst>
        </pc:spChg>
        <pc:spChg chg="del">
          <ac:chgData name="Patrice FAYARD" userId="0c10a867c3e35b39" providerId="LiveId" clId="{3D1794DA-2CF5-4265-AA04-E825A7C5D6BB}" dt="2023-08-17T12:19:56.044" v="142" actId="478"/>
          <ac:spMkLst>
            <pc:docMk/>
            <pc:sldMk cId="3385381248" sldId="275"/>
            <ac:spMk id="34" creationId="{B1739395-B744-37B2-0B8B-F0D798065A5E}"/>
          </ac:spMkLst>
        </pc:spChg>
      </pc:sldChg>
      <pc:sldChg chg="delSp modSp add mod">
        <pc:chgData name="Patrice FAYARD" userId="0c10a867c3e35b39" providerId="LiveId" clId="{3D1794DA-2CF5-4265-AA04-E825A7C5D6BB}" dt="2023-08-18T10:31:54.519" v="199" actId="14100"/>
        <pc:sldMkLst>
          <pc:docMk/>
          <pc:sldMk cId="1934544689" sldId="276"/>
        </pc:sldMkLst>
        <pc:spChg chg="mod">
          <ac:chgData name="Patrice FAYARD" userId="0c10a867c3e35b39" providerId="LiveId" clId="{3D1794DA-2CF5-4265-AA04-E825A7C5D6BB}" dt="2023-08-18T10:31:54.519" v="199" actId="14100"/>
          <ac:spMkLst>
            <pc:docMk/>
            <pc:sldMk cId="1934544689" sldId="276"/>
            <ac:spMk id="23" creationId="{EC2559F3-8D83-9A29-9820-46C6F024E2B5}"/>
          </ac:spMkLst>
        </pc:spChg>
        <pc:spChg chg="del">
          <ac:chgData name="Patrice FAYARD" userId="0c10a867c3e35b39" providerId="LiveId" clId="{3D1794DA-2CF5-4265-AA04-E825A7C5D6BB}" dt="2023-08-18T09:30:01.768" v="193" actId="478"/>
          <ac:spMkLst>
            <pc:docMk/>
            <pc:sldMk cId="1934544689" sldId="276"/>
            <ac:spMk id="28" creationId="{1B305DFF-5F0F-7230-D916-C89F26F063C5}"/>
          </ac:spMkLst>
        </pc:spChg>
        <pc:spChg chg="del">
          <ac:chgData name="Patrice FAYARD" userId="0c10a867c3e35b39" providerId="LiveId" clId="{3D1794DA-2CF5-4265-AA04-E825A7C5D6BB}" dt="2023-08-18T10:31:50.819" v="198" actId="478"/>
          <ac:spMkLst>
            <pc:docMk/>
            <pc:sldMk cId="1934544689" sldId="276"/>
            <ac:spMk id="29" creationId="{9D97BEC6-7ADA-6451-1EFF-160E0FC039BE}"/>
          </ac:spMkLst>
        </pc:spChg>
        <pc:spChg chg="mod">
          <ac:chgData name="Patrice FAYARD" userId="0c10a867c3e35b39" providerId="LiveId" clId="{3D1794DA-2CF5-4265-AA04-E825A7C5D6BB}" dt="2023-08-18T10:31:42.526" v="196" actId="14100"/>
          <ac:spMkLst>
            <pc:docMk/>
            <pc:sldMk cId="1934544689" sldId="276"/>
            <ac:spMk id="30" creationId="{D28A4094-9AA1-B25F-07C2-7EE60CD8962E}"/>
          </ac:spMkLst>
        </pc:spChg>
        <pc:spChg chg="del">
          <ac:chgData name="Patrice FAYARD" userId="0c10a867c3e35b39" providerId="LiveId" clId="{3D1794DA-2CF5-4265-AA04-E825A7C5D6BB}" dt="2023-08-18T09:30:03.401" v="194" actId="478"/>
          <ac:spMkLst>
            <pc:docMk/>
            <pc:sldMk cId="1934544689" sldId="276"/>
            <ac:spMk id="34" creationId="{B1739395-B744-37B2-0B8B-F0D798065A5E}"/>
          </ac:spMkLst>
        </pc:spChg>
      </pc:sldChg>
      <pc:sldChg chg="addSp delSp modSp new mod">
        <pc:chgData name="Patrice FAYARD" userId="0c10a867c3e35b39" providerId="LiveId" clId="{3D1794DA-2CF5-4265-AA04-E825A7C5D6BB}" dt="2023-08-18T11:39:46.789" v="313" actId="14100"/>
        <pc:sldMkLst>
          <pc:docMk/>
          <pc:sldMk cId="809874971" sldId="277"/>
        </pc:sldMkLst>
        <pc:spChg chg="del">
          <ac:chgData name="Patrice FAYARD" userId="0c10a867c3e35b39" providerId="LiveId" clId="{3D1794DA-2CF5-4265-AA04-E825A7C5D6BB}" dt="2023-08-18T11:26:10.078" v="201" actId="478"/>
          <ac:spMkLst>
            <pc:docMk/>
            <pc:sldMk cId="809874971" sldId="277"/>
            <ac:spMk id="2" creationId="{F02B8C72-CCBB-39BE-2715-67CEC0597D4A}"/>
          </ac:spMkLst>
        </pc:spChg>
        <pc:spChg chg="del">
          <ac:chgData name="Patrice FAYARD" userId="0c10a867c3e35b39" providerId="LiveId" clId="{3D1794DA-2CF5-4265-AA04-E825A7C5D6BB}" dt="2023-08-18T11:26:10.078" v="201" actId="478"/>
          <ac:spMkLst>
            <pc:docMk/>
            <pc:sldMk cId="809874971" sldId="277"/>
            <ac:spMk id="3" creationId="{1288E7E8-26A4-92EE-9884-8915E24C5512}"/>
          </ac:spMkLst>
        </pc:spChg>
        <pc:spChg chg="add mod">
          <ac:chgData name="Patrice FAYARD" userId="0c10a867c3e35b39" providerId="LiveId" clId="{3D1794DA-2CF5-4265-AA04-E825A7C5D6BB}" dt="2023-08-18T11:39:33.759" v="310" actId="164"/>
          <ac:spMkLst>
            <pc:docMk/>
            <pc:sldMk cId="809874971" sldId="277"/>
            <ac:spMk id="6" creationId="{1A39D9EC-FDB6-C66D-9353-471F79B8897C}"/>
          </ac:spMkLst>
        </pc:spChg>
        <pc:spChg chg="add mod">
          <ac:chgData name="Patrice FAYARD" userId="0c10a867c3e35b39" providerId="LiveId" clId="{3D1794DA-2CF5-4265-AA04-E825A7C5D6BB}" dt="2023-08-18T11:39:33.759" v="310" actId="164"/>
          <ac:spMkLst>
            <pc:docMk/>
            <pc:sldMk cId="809874971" sldId="277"/>
            <ac:spMk id="7" creationId="{3EA2BD05-D311-096B-9053-262BEC93563A}"/>
          </ac:spMkLst>
        </pc:spChg>
        <pc:spChg chg="add mod">
          <ac:chgData name="Patrice FAYARD" userId="0c10a867c3e35b39" providerId="LiveId" clId="{3D1794DA-2CF5-4265-AA04-E825A7C5D6BB}" dt="2023-08-18T11:39:33.759" v="310" actId="164"/>
          <ac:spMkLst>
            <pc:docMk/>
            <pc:sldMk cId="809874971" sldId="277"/>
            <ac:spMk id="8" creationId="{E87A215B-48B0-8E36-1650-D35EB2C795E5}"/>
          </ac:spMkLst>
        </pc:spChg>
        <pc:spChg chg="add mod">
          <ac:chgData name="Patrice FAYARD" userId="0c10a867c3e35b39" providerId="LiveId" clId="{3D1794DA-2CF5-4265-AA04-E825A7C5D6BB}" dt="2023-08-18T11:39:33.759" v="310" actId="164"/>
          <ac:spMkLst>
            <pc:docMk/>
            <pc:sldMk cId="809874971" sldId="277"/>
            <ac:spMk id="9" creationId="{B3A6B385-98BF-E792-19A2-4301D78A0DB7}"/>
          </ac:spMkLst>
        </pc:spChg>
        <pc:spChg chg="add mod">
          <ac:chgData name="Patrice FAYARD" userId="0c10a867c3e35b39" providerId="LiveId" clId="{3D1794DA-2CF5-4265-AA04-E825A7C5D6BB}" dt="2023-08-18T11:39:33.759" v="310" actId="164"/>
          <ac:spMkLst>
            <pc:docMk/>
            <pc:sldMk cId="809874971" sldId="277"/>
            <ac:spMk id="10" creationId="{825B160F-D1B6-4018-ECE2-4D164B49F884}"/>
          </ac:spMkLst>
        </pc:spChg>
        <pc:grpChg chg="add mod">
          <ac:chgData name="Patrice FAYARD" userId="0c10a867c3e35b39" providerId="LiveId" clId="{3D1794DA-2CF5-4265-AA04-E825A7C5D6BB}" dt="2023-08-18T11:39:46.789" v="313" actId="14100"/>
          <ac:grpSpMkLst>
            <pc:docMk/>
            <pc:sldMk cId="809874971" sldId="277"/>
            <ac:grpSpMk id="11" creationId="{5ACED270-DC67-FA5E-96E6-1A37A6E944D9}"/>
          </ac:grpSpMkLst>
        </pc:grpChg>
        <pc:picChg chg="add mod">
          <ac:chgData name="Patrice FAYARD" userId="0c10a867c3e35b39" providerId="LiveId" clId="{3D1794DA-2CF5-4265-AA04-E825A7C5D6BB}" dt="2023-08-18T11:39:33.759" v="310" actId="164"/>
          <ac:picMkLst>
            <pc:docMk/>
            <pc:sldMk cId="809874971" sldId="277"/>
            <ac:picMk id="5" creationId="{21B784F3-3B7B-99F9-5383-07268508FC4A}"/>
          </ac:picMkLst>
        </pc:picChg>
      </pc:sldChg>
    </pc:docChg>
  </pc:docChgLst>
  <pc:docChgLst>
    <pc:chgData name="Patrice FAYARD" userId="0c10a867c3e35b39" providerId="LiveId" clId="{6C33A42A-F1A0-4E73-9DE3-1F1E5E1E8C08}"/>
    <pc:docChg chg="delSld">
      <pc:chgData name="Patrice FAYARD" userId="0c10a867c3e35b39" providerId="LiveId" clId="{6C33A42A-F1A0-4E73-9DE3-1F1E5E1E8C08}" dt="2024-05-19T14:07:34.728" v="0" actId="47"/>
      <pc:docMkLst>
        <pc:docMk/>
      </pc:docMkLst>
      <pc:sldChg chg="del">
        <pc:chgData name="Patrice FAYARD" userId="0c10a867c3e35b39" providerId="LiveId" clId="{6C33A42A-F1A0-4E73-9DE3-1F1E5E1E8C08}" dt="2024-05-19T14:07:34.728" v="0" actId="47"/>
        <pc:sldMkLst>
          <pc:docMk/>
          <pc:sldMk cId="3937377257" sldId="283"/>
        </pc:sldMkLst>
      </pc:sldChg>
      <pc:sldChg chg="del">
        <pc:chgData name="Patrice FAYARD" userId="0c10a867c3e35b39" providerId="LiveId" clId="{6C33A42A-F1A0-4E73-9DE3-1F1E5E1E8C08}" dt="2024-05-19T14:07:34.728" v="0" actId="47"/>
        <pc:sldMkLst>
          <pc:docMk/>
          <pc:sldMk cId="3272616839" sldId="284"/>
        </pc:sldMkLst>
      </pc:sldChg>
      <pc:sldChg chg="del">
        <pc:chgData name="Patrice FAYARD" userId="0c10a867c3e35b39" providerId="LiveId" clId="{6C33A42A-F1A0-4E73-9DE3-1F1E5E1E8C08}" dt="2024-05-19T14:07:34.728" v="0" actId="47"/>
        <pc:sldMkLst>
          <pc:docMk/>
          <pc:sldMk cId="870240784" sldId="285"/>
        </pc:sldMkLst>
      </pc:sldChg>
      <pc:sldChg chg="del">
        <pc:chgData name="Patrice FAYARD" userId="0c10a867c3e35b39" providerId="LiveId" clId="{6C33A42A-F1A0-4E73-9DE3-1F1E5E1E8C08}" dt="2024-05-19T14:07:34.728" v="0" actId="47"/>
        <pc:sldMkLst>
          <pc:docMk/>
          <pc:sldMk cId="3502516432" sldId="287"/>
        </pc:sldMkLst>
      </pc:sldChg>
    </pc:docChg>
  </pc:docChgLst>
  <pc:docChgLst>
    <pc:chgData name="Patrice FAYARD" userId="0c10a867c3e35b39" providerId="LiveId" clId="{2C5D8B05-5BBE-4C08-AF3F-F4D8828215EE}"/>
    <pc:docChg chg="undo custSel modSld">
      <pc:chgData name="Patrice FAYARD" userId="0c10a867c3e35b39" providerId="LiveId" clId="{2C5D8B05-5BBE-4C08-AF3F-F4D8828215EE}" dt="2023-05-08T15:18:39.945" v="63" actId="1076"/>
      <pc:docMkLst>
        <pc:docMk/>
      </pc:docMkLst>
      <pc:sldChg chg="addSp delSp modSp mod">
        <pc:chgData name="Patrice FAYARD" userId="0c10a867c3e35b39" providerId="LiveId" clId="{2C5D8B05-5BBE-4C08-AF3F-F4D8828215EE}" dt="2023-05-08T15:17:44.074" v="54" actId="164"/>
        <pc:sldMkLst>
          <pc:docMk/>
          <pc:sldMk cId="1825363665" sldId="256"/>
        </pc:sldMkLst>
        <pc:spChg chg="mod">
          <ac:chgData name="Patrice FAYARD" userId="0c10a867c3e35b39" providerId="LiveId" clId="{2C5D8B05-5BBE-4C08-AF3F-F4D8828215EE}" dt="2023-05-08T15:16:33.190" v="36" actId="1036"/>
          <ac:spMkLst>
            <pc:docMk/>
            <pc:sldMk cId="1825363665" sldId="256"/>
            <ac:spMk id="29" creationId="{B4D047E9-AFF2-F23E-9FF4-46D2915A4BB4}"/>
          </ac:spMkLst>
        </pc:spChg>
        <pc:spChg chg="mod">
          <ac:chgData name="Patrice FAYARD" userId="0c10a867c3e35b39" providerId="LiveId" clId="{2C5D8B05-5BBE-4C08-AF3F-F4D8828215EE}" dt="2023-05-08T15:17:11.114" v="48" actId="14100"/>
          <ac:spMkLst>
            <pc:docMk/>
            <pc:sldMk cId="1825363665" sldId="256"/>
            <ac:spMk id="30" creationId="{0AE9B685-24FF-3F49-46A8-77336C17866F}"/>
          </ac:spMkLst>
        </pc:spChg>
        <pc:spChg chg="del">
          <ac:chgData name="Patrice FAYARD" userId="0c10a867c3e35b39" providerId="LiveId" clId="{2C5D8B05-5BBE-4C08-AF3F-F4D8828215EE}" dt="2023-05-08T15:15:40.786" v="6" actId="478"/>
          <ac:spMkLst>
            <pc:docMk/>
            <pc:sldMk cId="1825363665" sldId="256"/>
            <ac:spMk id="31" creationId="{A73CFF08-BE44-1040-79FD-2418383E6146}"/>
          </ac:spMkLst>
        </pc:spChg>
        <pc:spChg chg="add mod">
          <ac:chgData name="Patrice FAYARD" userId="0c10a867c3e35b39" providerId="LiveId" clId="{2C5D8B05-5BBE-4C08-AF3F-F4D8828215EE}" dt="2023-05-08T15:17:16.457" v="49" actId="113"/>
          <ac:spMkLst>
            <pc:docMk/>
            <pc:sldMk cId="1825363665" sldId="256"/>
            <ac:spMk id="39" creationId="{8D2FC3DD-BCEC-A742-FC36-759630DC4229}"/>
          </ac:spMkLst>
        </pc:spChg>
        <pc:spChg chg="add mod">
          <ac:chgData name="Patrice FAYARD" userId="0c10a867c3e35b39" providerId="LiveId" clId="{2C5D8B05-5BBE-4C08-AF3F-F4D8828215EE}" dt="2023-05-08T15:17:44.074" v="54" actId="164"/>
          <ac:spMkLst>
            <pc:docMk/>
            <pc:sldMk cId="1825363665" sldId="256"/>
            <ac:spMk id="41" creationId="{29FED804-441A-89B3-A81F-939823653468}"/>
          </ac:spMkLst>
        </pc:spChg>
        <pc:spChg chg="add mod">
          <ac:chgData name="Patrice FAYARD" userId="0c10a867c3e35b39" providerId="LiveId" clId="{2C5D8B05-5BBE-4C08-AF3F-F4D8828215EE}" dt="2023-05-08T15:17:44.074" v="54" actId="164"/>
          <ac:spMkLst>
            <pc:docMk/>
            <pc:sldMk cId="1825363665" sldId="256"/>
            <ac:spMk id="42" creationId="{449388CD-C792-D6E9-260D-3FB7EE866B98}"/>
          </ac:spMkLst>
        </pc:spChg>
        <pc:grpChg chg="add mod">
          <ac:chgData name="Patrice FAYARD" userId="0c10a867c3e35b39" providerId="LiveId" clId="{2C5D8B05-5BBE-4C08-AF3F-F4D8828215EE}" dt="2023-05-08T15:17:44.074" v="54" actId="164"/>
          <ac:grpSpMkLst>
            <pc:docMk/>
            <pc:sldMk cId="1825363665" sldId="256"/>
            <ac:grpSpMk id="43" creationId="{8FEA371B-ABD3-7B54-C404-90E2101B733F}"/>
          </ac:grpSpMkLst>
        </pc:grpChg>
        <pc:picChg chg="mod">
          <ac:chgData name="Patrice FAYARD" userId="0c10a867c3e35b39" providerId="LiveId" clId="{2C5D8B05-5BBE-4C08-AF3F-F4D8828215EE}" dt="2023-05-08T15:17:29.140" v="51" actId="14100"/>
          <ac:picMkLst>
            <pc:docMk/>
            <pc:sldMk cId="1825363665" sldId="256"/>
            <ac:picMk id="11" creationId="{78014E76-62F6-6EFA-E475-A99FD24F7B38}"/>
          </ac:picMkLst>
        </pc:picChg>
        <pc:picChg chg="add mod">
          <ac:chgData name="Patrice FAYARD" userId="0c10a867c3e35b39" providerId="LiveId" clId="{2C5D8B05-5BBE-4C08-AF3F-F4D8828215EE}" dt="2023-05-08T15:17:44.074" v="54" actId="164"/>
          <ac:picMkLst>
            <pc:docMk/>
            <pc:sldMk cId="1825363665" sldId="256"/>
            <ac:picMk id="40" creationId="{921DB427-2B92-2A31-9A3A-FD7A2313F4C5}"/>
          </ac:picMkLst>
        </pc:picChg>
      </pc:sldChg>
      <pc:sldChg chg="addSp delSp modSp mod">
        <pc:chgData name="Patrice FAYARD" userId="0c10a867c3e35b39" providerId="LiveId" clId="{2C5D8B05-5BBE-4C08-AF3F-F4D8828215EE}" dt="2023-05-08T15:18:39.945" v="63" actId="1076"/>
        <pc:sldMkLst>
          <pc:docMk/>
          <pc:sldMk cId="218378840" sldId="257"/>
        </pc:sldMkLst>
        <pc:spChg chg="add del mod">
          <ac:chgData name="Patrice FAYARD" userId="0c10a867c3e35b39" providerId="LiveId" clId="{2C5D8B05-5BBE-4C08-AF3F-F4D8828215EE}" dt="2023-05-08T15:10:23.165" v="1" actId="478"/>
          <ac:spMkLst>
            <pc:docMk/>
            <pc:sldMk cId="218378840" sldId="257"/>
            <ac:spMk id="6" creationId="{A000EC48-4B71-22E0-1C3D-0ECC3D428655}"/>
          </ac:spMkLst>
        </pc:spChg>
        <pc:spChg chg="mod">
          <ac:chgData name="Patrice FAYARD" userId="0c10a867c3e35b39" providerId="LiveId" clId="{2C5D8B05-5BBE-4C08-AF3F-F4D8828215EE}" dt="2023-05-08T15:17:49.548" v="55"/>
          <ac:spMkLst>
            <pc:docMk/>
            <pc:sldMk cId="218378840" sldId="257"/>
            <ac:spMk id="11" creationId="{4BC1470C-4F87-0082-AF50-8960CD435DBA}"/>
          </ac:spMkLst>
        </pc:spChg>
        <pc:spChg chg="mod">
          <ac:chgData name="Patrice FAYARD" userId="0c10a867c3e35b39" providerId="LiveId" clId="{2C5D8B05-5BBE-4C08-AF3F-F4D8828215EE}" dt="2023-05-08T15:18:14.130" v="61" actId="404"/>
          <ac:spMkLst>
            <pc:docMk/>
            <pc:sldMk cId="218378840" sldId="257"/>
            <ac:spMk id="12" creationId="{A243CDD9-56B3-DB58-F738-6D64B6E77A57}"/>
          </ac:spMkLst>
        </pc:spChg>
        <pc:grpChg chg="add mod">
          <ac:chgData name="Patrice FAYARD" userId="0c10a867c3e35b39" providerId="LiveId" clId="{2C5D8B05-5BBE-4C08-AF3F-F4D8828215EE}" dt="2023-05-08T15:18:39.945" v="63" actId="1076"/>
          <ac:grpSpMkLst>
            <pc:docMk/>
            <pc:sldMk cId="218378840" sldId="257"/>
            <ac:grpSpMk id="9" creationId="{316C6011-465A-0B9F-AD2A-F5BD0509D93F}"/>
          </ac:grpSpMkLst>
        </pc:grpChg>
        <pc:picChg chg="add del mod">
          <ac:chgData name="Patrice FAYARD" userId="0c10a867c3e35b39" providerId="LiveId" clId="{2C5D8B05-5BBE-4C08-AF3F-F4D8828215EE}" dt="2023-05-08T15:10:23.165" v="1" actId="478"/>
          <ac:picMkLst>
            <pc:docMk/>
            <pc:sldMk cId="218378840" sldId="257"/>
            <ac:picMk id="5" creationId="{6FE4B292-1A0F-66D5-DACC-DB396D49F30F}"/>
          </ac:picMkLst>
        </pc:picChg>
        <pc:picChg chg="add mod">
          <ac:chgData name="Patrice FAYARD" userId="0c10a867c3e35b39" providerId="LiveId" clId="{2C5D8B05-5BBE-4C08-AF3F-F4D8828215EE}" dt="2023-05-08T15:14:40.327" v="5"/>
          <ac:picMkLst>
            <pc:docMk/>
            <pc:sldMk cId="218378840" sldId="257"/>
            <ac:picMk id="8" creationId="{F8ED5E25-A14A-6D15-2CBA-C4054903AC6A}"/>
          </ac:picMkLst>
        </pc:picChg>
        <pc:picChg chg="mod">
          <ac:chgData name="Patrice FAYARD" userId="0c10a867c3e35b39" providerId="LiveId" clId="{2C5D8B05-5BBE-4C08-AF3F-F4D8828215EE}" dt="2023-05-08T15:17:49.548" v="55"/>
          <ac:picMkLst>
            <pc:docMk/>
            <pc:sldMk cId="218378840" sldId="257"/>
            <ac:picMk id="10" creationId="{A1C7BE17-1AC0-8172-6265-4BA160CB8212}"/>
          </ac:picMkLst>
        </pc:picChg>
      </pc:sldChg>
    </pc:docChg>
  </pc:docChgLst>
  <pc:docChgLst>
    <pc:chgData name="Patrice FAYARD" userId="0c10a867c3e35b39" providerId="LiveId" clId="{2A7703EE-1D32-46EE-99D8-FB1793C7C768}"/>
    <pc:docChg chg="undo custSel modSld sldOrd">
      <pc:chgData name="Patrice FAYARD" userId="0c10a867c3e35b39" providerId="LiveId" clId="{2A7703EE-1D32-46EE-99D8-FB1793C7C768}" dt="2024-05-19T13:43:08.017" v="135" actId="20577"/>
      <pc:docMkLst>
        <pc:docMk/>
      </pc:docMkLst>
      <pc:sldChg chg="addSp delSp modSp mod">
        <pc:chgData name="Patrice FAYARD" userId="0c10a867c3e35b39" providerId="LiveId" clId="{2A7703EE-1D32-46EE-99D8-FB1793C7C768}" dt="2024-05-19T13:43:08.017" v="135" actId="20577"/>
        <pc:sldMkLst>
          <pc:docMk/>
          <pc:sldMk cId="4073829349" sldId="280"/>
        </pc:sldMkLst>
        <pc:spChg chg="mod">
          <ac:chgData name="Patrice FAYARD" userId="0c10a867c3e35b39" providerId="LiveId" clId="{2A7703EE-1D32-46EE-99D8-FB1793C7C768}" dt="2024-05-19T13:23:46.515" v="53" actId="1038"/>
          <ac:spMkLst>
            <pc:docMk/>
            <pc:sldMk cId="4073829349" sldId="280"/>
            <ac:spMk id="2" creationId="{97E27293-D7CE-DB54-3185-0CC134CBE5E1}"/>
          </ac:spMkLst>
        </pc:spChg>
        <pc:spChg chg="mod">
          <ac:chgData name="Patrice FAYARD" userId="0c10a867c3e35b39" providerId="LiveId" clId="{2A7703EE-1D32-46EE-99D8-FB1793C7C768}" dt="2024-05-19T13:43:08.017" v="135" actId="20577"/>
          <ac:spMkLst>
            <pc:docMk/>
            <pc:sldMk cId="4073829349" sldId="280"/>
            <ac:spMk id="3" creationId="{6D1C8684-AF71-159A-1302-59A7B8640A94}"/>
          </ac:spMkLst>
        </pc:spChg>
        <pc:spChg chg="mod">
          <ac:chgData name="Patrice FAYARD" userId="0c10a867c3e35b39" providerId="LiveId" clId="{2A7703EE-1D32-46EE-99D8-FB1793C7C768}" dt="2024-05-19T13:23:46.515" v="53" actId="1038"/>
          <ac:spMkLst>
            <pc:docMk/>
            <pc:sldMk cId="4073829349" sldId="280"/>
            <ac:spMk id="4" creationId="{C194759C-DD75-85A4-2A28-056351DCD541}"/>
          </ac:spMkLst>
        </pc:spChg>
        <pc:spChg chg="mod">
          <ac:chgData name="Patrice FAYARD" userId="0c10a867c3e35b39" providerId="LiveId" clId="{2A7703EE-1D32-46EE-99D8-FB1793C7C768}" dt="2024-05-19T13:23:46.515" v="53" actId="1038"/>
          <ac:spMkLst>
            <pc:docMk/>
            <pc:sldMk cId="4073829349" sldId="280"/>
            <ac:spMk id="5" creationId="{AA2A797B-2EA4-223A-0EF5-C6F526D40386}"/>
          </ac:spMkLst>
        </pc:spChg>
        <pc:spChg chg="mod">
          <ac:chgData name="Patrice FAYARD" userId="0c10a867c3e35b39" providerId="LiveId" clId="{2A7703EE-1D32-46EE-99D8-FB1793C7C768}" dt="2024-05-19T13:23:46.515" v="53" actId="1038"/>
          <ac:spMkLst>
            <pc:docMk/>
            <pc:sldMk cId="4073829349" sldId="280"/>
            <ac:spMk id="6" creationId="{DF87DA48-48D2-C831-299A-BDA4A14F7258}"/>
          </ac:spMkLst>
        </pc:spChg>
        <pc:spChg chg="add del mod">
          <ac:chgData name="Patrice FAYARD" userId="0c10a867c3e35b39" providerId="LiveId" clId="{2A7703EE-1D32-46EE-99D8-FB1793C7C768}" dt="2024-05-19T13:24:45.697" v="90" actId="478"/>
          <ac:spMkLst>
            <pc:docMk/>
            <pc:sldMk cId="4073829349" sldId="280"/>
            <ac:spMk id="7" creationId="{35F9271D-A9D8-1F63-491F-2ED1003DA327}"/>
          </ac:spMkLst>
        </pc:spChg>
        <pc:spChg chg="add mod">
          <ac:chgData name="Patrice FAYARD" userId="0c10a867c3e35b39" providerId="LiveId" clId="{2A7703EE-1D32-46EE-99D8-FB1793C7C768}" dt="2024-05-19T13:26:40.171" v="129" actId="14100"/>
          <ac:spMkLst>
            <pc:docMk/>
            <pc:sldMk cId="4073829349" sldId="280"/>
            <ac:spMk id="8" creationId="{65F26B8C-432A-24F2-B2C6-C26324DA01A7}"/>
          </ac:spMkLst>
        </pc:spChg>
        <pc:spChg chg="mod">
          <ac:chgData name="Patrice FAYARD" userId="0c10a867c3e35b39" providerId="LiveId" clId="{2A7703EE-1D32-46EE-99D8-FB1793C7C768}" dt="2024-05-19T13:24:43.882" v="89" actId="14100"/>
          <ac:spMkLst>
            <pc:docMk/>
            <pc:sldMk cId="4073829349" sldId="280"/>
            <ac:spMk id="9" creationId="{698D154B-C35F-6228-1487-08CEA0A2FC7D}"/>
          </ac:spMkLst>
        </pc:spChg>
        <pc:spChg chg="mod">
          <ac:chgData name="Patrice FAYARD" userId="0c10a867c3e35b39" providerId="LiveId" clId="{2A7703EE-1D32-46EE-99D8-FB1793C7C768}" dt="2024-05-19T13:23:46.515" v="53" actId="1038"/>
          <ac:spMkLst>
            <pc:docMk/>
            <pc:sldMk cId="4073829349" sldId="280"/>
            <ac:spMk id="11" creationId="{FD402B65-5033-89B9-71FE-A529E06482A7}"/>
          </ac:spMkLst>
        </pc:spChg>
        <pc:spChg chg="mod">
          <ac:chgData name="Patrice FAYARD" userId="0c10a867c3e35b39" providerId="LiveId" clId="{2A7703EE-1D32-46EE-99D8-FB1793C7C768}" dt="2024-05-19T13:23:46.515" v="53" actId="1038"/>
          <ac:spMkLst>
            <pc:docMk/>
            <pc:sldMk cId="4073829349" sldId="280"/>
            <ac:spMk id="13" creationId="{120AC568-48EB-96E3-190F-97463BED7AC7}"/>
          </ac:spMkLst>
        </pc:spChg>
        <pc:spChg chg="mod">
          <ac:chgData name="Patrice FAYARD" userId="0c10a867c3e35b39" providerId="LiveId" clId="{2A7703EE-1D32-46EE-99D8-FB1793C7C768}" dt="2024-05-19T13:23:46.515" v="53" actId="1038"/>
          <ac:spMkLst>
            <pc:docMk/>
            <pc:sldMk cId="4073829349" sldId="280"/>
            <ac:spMk id="14" creationId="{BB2750FE-7800-B896-2B34-DF88BCFBE11B}"/>
          </ac:spMkLst>
        </pc:spChg>
        <pc:spChg chg="mod">
          <ac:chgData name="Patrice FAYARD" userId="0c10a867c3e35b39" providerId="LiveId" clId="{2A7703EE-1D32-46EE-99D8-FB1793C7C768}" dt="2024-05-19T13:23:46.515" v="53" actId="1038"/>
          <ac:spMkLst>
            <pc:docMk/>
            <pc:sldMk cId="4073829349" sldId="280"/>
            <ac:spMk id="15" creationId="{E4EB3B12-0922-A3F1-B50F-4D860DAC7398}"/>
          </ac:spMkLst>
        </pc:spChg>
        <pc:spChg chg="mod">
          <ac:chgData name="Patrice FAYARD" userId="0c10a867c3e35b39" providerId="LiveId" clId="{2A7703EE-1D32-46EE-99D8-FB1793C7C768}" dt="2024-05-19T13:23:46.515" v="53" actId="1038"/>
          <ac:spMkLst>
            <pc:docMk/>
            <pc:sldMk cId="4073829349" sldId="280"/>
            <ac:spMk id="16" creationId="{D90E4B55-198B-9940-73AC-62D2F66B28D6}"/>
          </ac:spMkLst>
        </pc:spChg>
        <pc:spChg chg="mod">
          <ac:chgData name="Patrice FAYARD" userId="0c10a867c3e35b39" providerId="LiveId" clId="{2A7703EE-1D32-46EE-99D8-FB1793C7C768}" dt="2024-05-19T13:23:46.515" v="53" actId="1038"/>
          <ac:spMkLst>
            <pc:docMk/>
            <pc:sldMk cId="4073829349" sldId="280"/>
            <ac:spMk id="17" creationId="{2FC68DD8-C676-A287-3676-EB7EB40DDEBE}"/>
          </ac:spMkLst>
        </pc:spChg>
        <pc:spChg chg="mod">
          <ac:chgData name="Patrice FAYARD" userId="0c10a867c3e35b39" providerId="LiveId" clId="{2A7703EE-1D32-46EE-99D8-FB1793C7C768}" dt="2024-05-19T13:23:46.515" v="53" actId="1038"/>
          <ac:spMkLst>
            <pc:docMk/>
            <pc:sldMk cId="4073829349" sldId="280"/>
            <ac:spMk id="18" creationId="{D45911CF-5989-D0EF-EF96-4BA0D2B03917}"/>
          </ac:spMkLst>
        </pc:spChg>
        <pc:spChg chg="mod">
          <ac:chgData name="Patrice FAYARD" userId="0c10a867c3e35b39" providerId="LiveId" clId="{2A7703EE-1D32-46EE-99D8-FB1793C7C768}" dt="2024-05-19T13:23:46.515" v="53" actId="1038"/>
          <ac:spMkLst>
            <pc:docMk/>
            <pc:sldMk cId="4073829349" sldId="280"/>
            <ac:spMk id="35" creationId="{E015D0F2-1089-3812-8414-C0CD805595A6}"/>
          </ac:spMkLst>
        </pc:spChg>
        <pc:spChg chg="mod">
          <ac:chgData name="Patrice FAYARD" userId="0c10a867c3e35b39" providerId="LiveId" clId="{2A7703EE-1D32-46EE-99D8-FB1793C7C768}" dt="2024-05-19T13:23:46.515" v="53" actId="1038"/>
          <ac:spMkLst>
            <pc:docMk/>
            <pc:sldMk cId="4073829349" sldId="280"/>
            <ac:spMk id="36" creationId="{DA1E6333-A901-6552-1234-3E15D2F6E507}"/>
          </ac:spMkLst>
        </pc:spChg>
        <pc:spChg chg="mod">
          <ac:chgData name="Patrice FAYARD" userId="0c10a867c3e35b39" providerId="LiveId" clId="{2A7703EE-1D32-46EE-99D8-FB1793C7C768}" dt="2024-05-19T13:23:46.515" v="53" actId="1038"/>
          <ac:spMkLst>
            <pc:docMk/>
            <pc:sldMk cId="4073829349" sldId="280"/>
            <ac:spMk id="38" creationId="{807DD5E6-331C-4D11-7CEA-5140521C57E4}"/>
          </ac:spMkLst>
        </pc:spChg>
        <pc:spChg chg="mod">
          <ac:chgData name="Patrice FAYARD" userId="0c10a867c3e35b39" providerId="LiveId" clId="{2A7703EE-1D32-46EE-99D8-FB1793C7C768}" dt="2024-05-19T13:23:46.515" v="53" actId="1038"/>
          <ac:spMkLst>
            <pc:docMk/>
            <pc:sldMk cId="4073829349" sldId="280"/>
            <ac:spMk id="39" creationId="{3866E3C0-E3F6-95A9-CB33-7CE1A909314E}"/>
          </ac:spMkLst>
        </pc:spChg>
        <pc:spChg chg="mod">
          <ac:chgData name="Patrice FAYARD" userId="0c10a867c3e35b39" providerId="LiveId" clId="{2A7703EE-1D32-46EE-99D8-FB1793C7C768}" dt="2024-05-19T13:23:46.515" v="53" actId="1038"/>
          <ac:spMkLst>
            <pc:docMk/>
            <pc:sldMk cId="4073829349" sldId="280"/>
            <ac:spMk id="40" creationId="{59C4616C-CC2C-B6FD-04B9-FC5AA49EA547}"/>
          </ac:spMkLst>
        </pc:spChg>
        <pc:spChg chg="mod">
          <ac:chgData name="Patrice FAYARD" userId="0c10a867c3e35b39" providerId="LiveId" clId="{2A7703EE-1D32-46EE-99D8-FB1793C7C768}" dt="2024-05-19T13:23:46.515" v="53" actId="1038"/>
          <ac:spMkLst>
            <pc:docMk/>
            <pc:sldMk cId="4073829349" sldId="280"/>
            <ac:spMk id="42" creationId="{BF60AB1E-0152-2119-D197-9CBF56C2B7A6}"/>
          </ac:spMkLst>
        </pc:spChg>
        <pc:spChg chg="mod">
          <ac:chgData name="Patrice FAYARD" userId="0c10a867c3e35b39" providerId="LiveId" clId="{2A7703EE-1D32-46EE-99D8-FB1793C7C768}" dt="2024-05-19T13:23:46.515" v="53" actId="1038"/>
          <ac:spMkLst>
            <pc:docMk/>
            <pc:sldMk cId="4073829349" sldId="280"/>
            <ac:spMk id="43" creationId="{329A7B3F-87E3-D5AD-9620-8A6CB4A5CDEC}"/>
          </ac:spMkLst>
        </pc:spChg>
        <pc:spChg chg="mod">
          <ac:chgData name="Patrice FAYARD" userId="0c10a867c3e35b39" providerId="LiveId" clId="{2A7703EE-1D32-46EE-99D8-FB1793C7C768}" dt="2024-05-19T13:23:46.515" v="53" actId="1038"/>
          <ac:spMkLst>
            <pc:docMk/>
            <pc:sldMk cId="4073829349" sldId="280"/>
            <ac:spMk id="44" creationId="{A21BD831-2907-B6D3-5B45-8CF6FF00D385}"/>
          </ac:spMkLst>
        </pc:spChg>
        <pc:spChg chg="mod">
          <ac:chgData name="Patrice FAYARD" userId="0c10a867c3e35b39" providerId="LiveId" clId="{2A7703EE-1D32-46EE-99D8-FB1793C7C768}" dt="2024-05-19T13:23:46.515" v="53" actId="1038"/>
          <ac:spMkLst>
            <pc:docMk/>
            <pc:sldMk cId="4073829349" sldId="280"/>
            <ac:spMk id="46" creationId="{7896EB06-8241-9DBC-DA48-401464997701}"/>
          </ac:spMkLst>
        </pc:spChg>
        <pc:spChg chg="mod">
          <ac:chgData name="Patrice FAYARD" userId="0c10a867c3e35b39" providerId="LiveId" clId="{2A7703EE-1D32-46EE-99D8-FB1793C7C768}" dt="2024-05-19T13:23:31.651" v="37" actId="1076"/>
          <ac:spMkLst>
            <pc:docMk/>
            <pc:sldMk cId="4073829349" sldId="280"/>
            <ac:spMk id="47" creationId="{749E40C0-D26A-6B1A-4C54-8269E01728BD}"/>
          </ac:spMkLst>
        </pc:spChg>
        <pc:spChg chg="mod">
          <ac:chgData name="Patrice FAYARD" userId="0c10a867c3e35b39" providerId="LiveId" clId="{2A7703EE-1D32-46EE-99D8-FB1793C7C768}" dt="2024-05-19T13:23:31.651" v="37" actId="1076"/>
          <ac:spMkLst>
            <pc:docMk/>
            <pc:sldMk cId="4073829349" sldId="280"/>
            <ac:spMk id="48" creationId="{42ECD6A0-1034-7130-BE69-91A310D8A868}"/>
          </ac:spMkLst>
        </pc:spChg>
        <pc:spChg chg="mod">
          <ac:chgData name="Patrice FAYARD" userId="0c10a867c3e35b39" providerId="LiveId" clId="{2A7703EE-1D32-46EE-99D8-FB1793C7C768}" dt="2024-05-19T13:23:31.651" v="37" actId="1076"/>
          <ac:spMkLst>
            <pc:docMk/>
            <pc:sldMk cId="4073829349" sldId="280"/>
            <ac:spMk id="51" creationId="{83E2D811-A416-FA06-192C-92FAABC663D9}"/>
          </ac:spMkLst>
        </pc:spChg>
        <pc:spChg chg="mod">
          <ac:chgData name="Patrice FAYARD" userId="0c10a867c3e35b39" providerId="LiveId" clId="{2A7703EE-1D32-46EE-99D8-FB1793C7C768}" dt="2024-05-19T13:23:31.651" v="37" actId="1076"/>
          <ac:spMkLst>
            <pc:docMk/>
            <pc:sldMk cId="4073829349" sldId="280"/>
            <ac:spMk id="52" creationId="{53B0D8C8-125A-35BC-65A8-F3B34C5DDF99}"/>
          </ac:spMkLst>
        </pc:spChg>
        <pc:spChg chg="mod">
          <ac:chgData name="Patrice FAYARD" userId="0c10a867c3e35b39" providerId="LiveId" clId="{2A7703EE-1D32-46EE-99D8-FB1793C7C768}" dt="2024-05-19T13:23:31.651" v="37" actId="1076"/>
          <ac:spMkLst>
            <pc:docMk/>
            <pc:sldMk cId="4073829349" sldId="280"/>
            <ac:spMk id="53" creationId="{28D89553-330F-CE15-5958-FB52D0A2D3C4}"/>
          </ac:spMkLst>
        </pc:spChg>
        <pc:spChg chg="mod">
          <ac:chgData name="Patrice FAYARD" userId="0c10a867c3e35b39" providerId="LiveId" clId="{2A7703EE-1D32-46EE-99D8-FB1793C7C768}" dt="2024-05-19T13:25:19.758" v="123" actId="1038"/>
          <ac:spMkLst>
            <pc:docMk/>
            <pc:sldMk cId="4073829349" sldId="280"/>
            <ac:spMk id="54" creationId="{9C6397D3-32BF-A019-9312-40B15B075B11}"/>
          </ac:spMkLst>
        </pc:spChg>
        <pc:spChg chg="mod">
          <ac:chgData name="Patrice FAYARD" userId="0c10a867c3e35b39" providerId="LiveId" clId="{2A7703EE-1D32-46EE-99D8-FB1793C7C768}" dt="2024-05-19T13:25:19.758" v="123" actId="1038"/>
          <ac:spMkLst>
            <pc:docMk/>
            <pc:sldMk cId="4073829349" sldId="280"/>
            <ac:spMk id="56" creationId="{C593F4D4-0C14-BE94-3AD9-3E4265C9AE80}"/>
          </ac:spMkLst>
        </pc:spChg>
        <pc:spChg chg="mod">
          <ac:chgData name="Patrice FAYARD" userId="0c10a867c3e35b39" providerId="LiveId" clId="{2A7703EE-1D32-46EE-99D8-FB1793C7C768}" dt="2024-05-19T13:25:19.758" v="123" actId="1038"/>
          <ac:spMkLst>
            <pc:docMk/>
            <pc:sldMk cId="4073829349" sldId="280"/>
            <ac:spMk id="58" creationId="{B898DE16-516C-220B-25DB-13F1B1315264}"/>
          </ac:spMkLst>
        </pc:spChg>
        <pc:spChg chg="mod">
          <ac:chgData name="Patrice FAYARD" userId="0c10a867c3e35b39" providerId="LiveId" clId="{2A7703EE-1D32-46EE-99D8-FB1793C7C768}" dt="2024-05-19T13:43:03.945" v="134" actId="20577"/>
          <ac:spMkLst>
            <pc:docMk/>
            <pc:sldMk cId="4073829349" sldId="280"/>
            <ac:spMk id="59" creationId="{10BDF932-DD8A-AB06-5E4F-00375522C277}"/>
          </ac:spMkLst>
        </pc:spChg>
      </pc:sldChg>
      <pc:sldChg chg="ord">
        <pc:chgData name="Patrice FAYARD" userId="0c10a867c3e35b39" providerId="LiveId" clId="{2A7703EE-1D32-46EE-99D8-FB1793C7C768}" dt="2024-05-19T13:20:49.966" v="1"/>
        <pc:sldMkLst>
          <pc:docMk/>
          <pc:sldMk cId="3937377257" sldId="28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A61101-06B3-15BC-8B5E-F0F706429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C0AFB41-47AA-5407-018B-6069FE2C9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AA3E57-FF0A-9FC8-658A-1CEC9DE5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8125-4CD5-418E-91E9-62A77D231F83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2C0DFE-F3DD-E8CC-3E38-936512CD0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0013C6-FFDB-B28A-D651-74DA054D2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BB71-DB71-42D9-B9B4-7B5D6BB595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51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563E1A-2C65-92B2-4023-FBBC103E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7DC2F4-8A22-79D3-EA94-4E3F7FF0F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D0F0D2-335B-49A9-1049-2BEC69725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8125-4CD5-418E-91E9-62A77D231F83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510F9E-ADED-E0E6-F861-B7B20F250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B8946D-9038-2DC5-A4A8-ABA62D639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BB71-DB71-42D9-B9B4-7B5D6BB595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16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34B7DFA-1676-DBE9-33C5-B44780E37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DFD945-3791-DFCC-4168-E8C4E27EC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58311C-F3D5-CDCC-F9B8-772C3C35A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8125-4CD5-418E-91E9-62A77D231F83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755E2A-B878-24D1-08AE-F8545F0E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23BCE3-0359-C966-789D-45162AC2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BB71-DB71-42D9-B9B4-7B5D6BB595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53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AC7F6D-0537-9153-78D1-92541FD56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54970E-FCE8-4353-3E14-C6301A1BD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F0F632-59B3-10D8-FB2D-48EFDFA90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8125-4CD5-418E-91E9-62A77D231F83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60907D-C4F5-F23F-DF86-E635E3AE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3612A3-5C90-1367-A18A-8CE852BD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BB71-DB71-42D9-B9B4-7B5D6BB595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66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694E8-818D-D3E2-A53E-E509C45D2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9D5A53-8619-D86F-4804-B9BE3FAA3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9747AB-7084-1305-3866-CC040A2F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8125-4CD5-418E-91E9-62A77D231F83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4A2AC2-A151-E897-DB05-6D90C5E9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2858D5-4205-2100-BFDF-0243B596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BB71-DB71-42D9-B9B4-7B5D6BB595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84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8154DD-F3F4-95EE-2C81-AEB261A95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D93DA5-5F51-D0DD-B2BF-4851889A1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2E281A-E6A9-57E6-D879-6BEF1702A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00F73D-7995-4AB8-CD34-4184291A7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8125-4CD5-418E-91E9-62A77D231F83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AEB178-AA64-27FA-1BA1-1CA36084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463E94-9137-68E6-1DE6-14FC5ECA4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BB71-DB71-42D9-B9B4-7B5D6BB595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51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60D805-6F0A-B2AE-C381-84EAB8A28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F9BA13-438E-A19D-C94C-2E887EAF5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758AE1-FF48-AD3E-3488-53C68E86C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C9C8080-BD5A-EFB7-86EE-44CCEEC83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7BC02A6-184C-ADF2-2BDC-ECF3BBA02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8B3786A-BA4B-5FBA-A92C-17250E6F7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8125-4CD5-418E-91E9-62A77D231F83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F0362BC-01BA-04CB-2D9D-D3988896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8482133-5FDC-7564-CE26-E387B7D9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BB71-DB71-42D9-B9B4-7B5D6BB595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65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9E9DF-086D-FB76-D5E9-139436EA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AF6D0C7-A5CC-CA31-C48B-0037E8ACB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8125-4CD5-418E-91E9-62A77D231F83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A469619-7E75-2CF2-C666-E7B02C07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363A966-FBF1-AC9A-42F9-4DA54C372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BB71-DB71-42D9-B9B4-7B5D6BB595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8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45BD32-08C4-D1BF-F67E-AE2BD262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8125-4CD5-418E-91E9-62A77D231F83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AD6B407-6690-5E9A-E46B-225DBBDFB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09BFE0-93AD-1733-4533-FC670FA3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BB71-DB71-42D9-B9B4-7B5D6BB595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15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8F71EC-753B-AB6D-833A-79E24FB4E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A7A346-91F3-755E-7DC5-286815166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53ED0B-19AE-A29D-EFB6-700449B6C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B3F985-5D44-AEF5-F9D7-B3E9BFA85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8125-4CD5-418E-91E9-62A77D231F83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A584CE-4137-8FD6-0CC7-161A0FC0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27521C-457E-C884-CEC1-86C21C8CB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BB71-DB71-42D9-B9B4-7B5D6BB595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83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B5D691-D0F5-A3A0-4C8E-75CDE5A0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E4BB409-146E-45E6-848C-7BDCB9C0D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CEE3C9-70F0-E588-E7DC-A9A7ECD88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FECAEF-975F-DBF1-3713-D015EE088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8125-4CD5-418E-91E9-62A77D231F83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16E298-E2FB-92C5-7FFE-94EF0CCD7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6765BD-CD41-C449-5474-9D10EDA1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BB71-DB71-42D9-B9B4-7B5D6BB595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605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1D19218-2B76-3BAC-3C8A-AAF34766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E648D1-6474-F950-92F8-70DB93426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45DAEF-DBC0-6A20-BC1C-CCD92BAB9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48125-4CD5-418E-91E9-62A77D231F83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AFCC99-B605-AFA5-28D9-7B9B28ACE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4BA6C8-A551-B8CB-5A92-729C721FA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4BB71-DB71-42D9-B9B4-7B5D6BB595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08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B2750FE-7800-B896-2B34-DF88BCFBE11B}"/>
              </a:ext>
            </a:extLst>
          </p:cNvPr>
          <p:cNvSpPr/>
          <p:nvPr/>
        </p:nvSpPr>
        <p:spPr>
          <a:xfrm>
            <a:off x="4460897" y="1369556"/>
            <a:ext cx="1088468" cy="694104"/>
          </a:xfrm>
          <a:prstGeom prst="rect">
            <a:avLst/>
          </a:prstGeom>
          <a:solidFill>
            <a:srgbClr val="EF9D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#EF9D10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EB3B12-0922-A3F1-B50F-4D860DAC7398}"/>
              </a:ext>
            </a:extLst>
          </p:cNvPr>
          <p:cNvSpPr/>
          <p:nvPr/>
        </p:nvSpPr>
        <p:spPr>
          <a:xfrm>
            <a:off x="4460897" y="3924240"/>
            <a:ext cx="1088468" cy="694104"/>
          </a:xfrm>
          <a:prstGeom prst="rect">
            <a:avLst/>
          </a:prstGeom>
          <a:solidFill>
            <a:srgbClr val="6B7B8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#6B7B8C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0E4B55-198B-9940-73AC-62D2F66B28D6}"/>
              </a:ext>
            </a:extLst>
          </p:cNvPr>
          <p:cNvSpPr/>
          <p:nvPr/>
        </p:nvSpPr>
        <p:spPr>
          <a:xfrm>
            <a:off x="4460897" y="2642784"/>
            <a:ext cx="1088468" cy="694104"/>
          </a:xfrm>
          <a:prstGeom prst="rect">
            <a:avLst/>
          </a:prstGeom>
          <a:solidFill>
            <a:srgbClr val="3B4D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#3B4D61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15D0F2-1089-3812-8414-C0CD805595A6}"/>
              </a:ext>
            </a:extLst>
          </p:cNvPr>
          <p:cNvSpPr/>
          <p:nvPr/>
        </p:nvSpPr>
        <p:spPr>
          <a:xfrm>
            <a:off x="6983571" y="1363405"/>
            <a:ext cx="1088468" cy="694104"/>
          </a:xfrm>
          <a:prstGeom prst="rect">
            <a:avLst/>
          </a:prstGeom>
          <a:solidFill>
            <a:srgbClr val="1D3C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#1D3C45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A1E6333-A901-6552-1234-3E15D2F6E507}"/>
              </a:ext>
            </a:extLst>
          </p:cNvPr>
          <p:cNvSpPr/>
          <p:nvPr/>
        </p:nvSpPr>
        <p:spPr>
          <a:xfrm>
            <a:off x="6983571" y="2636633"/>
            <a:ext cx="1088468" cy="694104"/>
          </a:xfrm>
          <a:prstGeom prst="rect">
            <a:avLst/>
          </a:prstGeom>
          <a:solidFill>
            <a:srgbClr val="D260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#D2601A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E27293-D7CE-DB54-3185-0CC134CBE5E1}"/>
              </a:ext>
            </a:extLst>
          </p:cNvPr>
          <p:cNvSpPr/>
          <p:nvPr/>
        </p:nvSpPr>
        <p:spPr>
          <a:xfrm>
            <a:off x="6983571" y="3918089"/>
            <a:ext cx="1088468" cy="694104"/>
          </a:xfrm>
          <a:prstGeom prst="rect">
            <a:avLst/>
          </a:prstGeom>
          <a:solidFill>
            <a:srgbClr val="FFF1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#FFF1E1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D1C8684-AF71-159A-1302-59A7B8640A94}"/>
              </a:ext>
            </a:extLst>
          </p:cNvPr>
          <p:cNvSpPr txBox="1"/>
          <p:nvPr/>
        </p:nvSpPr>
        <p:spPr>
          <a:xfrm>
            <a:off x="4460896" y="909076"/>
            <a:ext cx="94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94759C-DD75-85A4-2A28-056351DCD541}"/>
              </a:ext>
            </a:extLst>
          </p:cNvPr>
          <p:cNvSpPr/>
          <p:nvPr/>
        </p:nvSpPr>
        <p:spPr>
          <a:xfrm>
            <a:off x="5734053" y="1363405"/>
            <a:ext cx="1088468" cy="694104"/>
          </a:xfrm>
          <a:prstGeom prst="rect">
            <a:avLst/>
          </a:prstGeom>
          <a:solidFill>
            <a:srgbClr val="1E3D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#1E3D59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2A797B-2EA4-223A-0EF5-C6F526D40386}"/>
              </a:ext>
            </a:extLst>
          </p:cNvPr>
          <p:cNvSpPr/>
          <p:nvPr/>
        </p:nvSpPr>
        <p:spPr>
          <a:xfrm>
            <a:off x="5734053" y="2636633"/>
            <a:ext cx="1088468" cy="694104"/>
          </a:xfrm>
          <a:prstGeom prst="rect">
            <a:avLst/>
          </a:prstGeom>
          <a:solidFill>
            <a:srgbClr val="F5F0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#F5F0E1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87DA48-48D2-C831-299A-BDA4A14F7258}"/>
              </a:ext>
            </a:extLst>
          </p:cNvPr>
          <p:cNvSpPr/>
          <p:nvPr/>
        </p:nvSpPr>
        <p:spPr>
          <a:xfrm>
            <a:off x="5734053" y="3918089"/>
            <a:ext cx="1088468" cy="694104"/>
          </a:xfrm>
          <a:prstGeom prst="rect">
            <a:avLst/>
          </a:prstGeom>
          <a:solidFill>
            <a:srgbClr val="FF6E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#FF6E40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402B65-5033-89B9-71FE-A529E06482A7}"/>
              </a:ext>
            </a:extLst>
          </p:cNvPr>
          <p:cNvSpPr/>
          <p:nvPr/>
        </p:nvSpPr>
        <p:spPr>
          <a:xfrm>
            <a:off x="8232956" y="1363405"/>
            <a:ext cx="1088468" cy="694104"/>
          </a:xfrm>
          <a:prstGeom prst="rect">
            <a:avLst/>
          </a:prstGeom>
          <a:solidFill>
            <a:srgbClr val="AED6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#AED6DC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0AC568-48EB-96E3-190F-97463BED7AC7}"/>
              </a:ext>
            </a:extLst>
          </p:cNvPr>
          <p:cNvSpPr/>
          <p:nvPr/>
        </p:nvSpPr>
        <p:spPr>
          <a:xfrm>
            <a:off x="8232956" y="2636633"/>
            <a:ext cx="1088468" cy="694104"/>
          </a:xfrm>
          <a:prstGeom prst="rect">
            <a:avLst/>
          </a:prstGeom>
          <a:solidFill>
            <a:srgbClr val="FF9A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#FF9A8D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C68DD8-C676-A287-3676-EB7EB40DDEBE}"/>
              </a:ext>
            </a:extLst>
          </p:cNvPr>
          <p:cNvSpPr/>
          <p:nvPr/>
        </p:nvSpPr>
        <p:spPr>
          <a:xfrm>
            <a:off x="8232956" y="3918089"/>
            <a:ext cx="1088468" cy="694104"/>
          </a:xfrm>
          <a:prstGeom prst="rect">
            <a:avLst/>
          </a:prstGeom>
          <a:solidFill>
            <a:srgbClr val="4A5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#4A536B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5911CF-5989-D0EF-EF96-4BA0D2B03917}"/>
              </a:ext>
            </a:extLst>
          </p:cNvPr>
          <p:cNvSpPr/>
          <p:nvPr/>
        </p:nvSpPr>
        <p:spPr>
          <a:xfrm>
            <a:off x="5734052" y="5173769"/>
            <a:ext cx="1088468" cy="694104"/>
          </a:xfrm>
          <a:prstGeom prst="rect">
            <a:avLst/>
          </a:prstGeom>
          <a:solidFill>
            <a:srgbClr val="FFC1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#FFC13B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7DD5E6-331C-4D11-7CEA-5140521C57E4}"/>
              </a:ext>
            </a:extLst>
          </p:cNvPr>
          <p:cNvSpPr/>
          <p:nvPr/>
        </p:nvSpPr>
        <p:spPr>
          <a:xfrm>
            <a:off x="9473745" y="1363405"/>
            <a:ext cx="1088468" cy="694104"/>
          </a:xfrm>
          <a:prstGeom prst="rect">
            <a:avLst/>
          </a:prstGeom>
          <a:solidFill>
            <a:srgbClr val="3168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#316879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866E3C0-E3F6-95A9-CB33-7CE1A909314E}"/>
              </a:ext>
            </a:extLst>
          </p:cNvPr>
          <p:cNvSpPr/>
          <p:nvPr/>
        </p:nvSpPr>
        <p:spPr>
          <a:xfrm>
            <a:off x="9446462" y="2636633"/>
            <a:ext cx="1088468" cy="694104"/>
          </a:xfrm>
          <a:prstGeom prst="rect">
            <a:avLst/>
          </a:prstGeom>
          <a:solidFill>
            <a:srgbClr val="F47A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#F47A60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C4616C-CC2C-B6FD-04B9-FC5AA49EA547}"/>
              </a:ext>
            </a:extLst>
          </p:cNvPr>
          <p:cNvSpPr/>
          <p:nvPr/>
        </p:nvSpPr>
        <p:spPr>
          <a:xfrm>
            <a:off x="9446461" y="3918089"/>
            <a:ext cx="1088468" cy="694104"/>
          </a:xfrm>
          <a:prstGeom prst="rect">
            <a:avLst/>
          </a:prstGeom>
          <a:solidFill>
            <a:srgbClr val="7FE7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#7FE7DC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F60AB1E-0152-2119-D197-9CBF56C2B7A6}"/>
              </a:ext>
            </a:extLst>
          </p:cNvPr>
          <p:cNvSpPr/>
          <p:nvPr/>
        </p:nvSpPr>
        <p:spPr>
          <a:xfrm>
            <a:off x="10698038" y="1363405"/>
            <a:ext cx="1088468" cy="694104"/>
          </a:xfrm>
          <a:prstGeom prst="rect">
            <a:avLst/>
          </a:prstGeom>
          <a:solidFill>
            <a:srgbClr val="7FC3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#7FC3C0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29A7B3F-87E3-D5AD-9620-8A6CB4A5CDEC}"/>
              </a:ext>
            </a:extLst>
          </p:cNvPr>
          <p:cNvSpPr/>
          <p:nvPr/>
        </p:nvSpPr>
        <p:spPr>
          <a:xfrm>
            <a:off x="10670755" y="2636633"/>
            <a:ext cx="1088468" cy="694104"/>
          </a:xfrm>
          <a:prstGeom prst="rect">
            <a:avLst/>
          </a:prstGeom>
          <a:solidFill>
            <a:srgbClr val="CFB8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#CFB845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21BD831-2907-B6D3-5B45-8CF6FF00D385}"/>
              </a:ext>
            </a:extLst>
          </p:cNvPr>
          <p:cNvSpPr/>
          <p:nvPr/>
        </p:nvSpPr>
        <p:spPr>
          <a:xfrm>
            <a:off x="10670754" y="3918089"/>
            <a:ext cx="1088468" cy="694104"/>
          </a:xfrm>
          <a:prstGeom prst="rect">
            <a:avLst/>
          </a:prstGeom>
          <a:solidFill>
            <a:srgbClr val="1414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#141414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896EB06-8241-9DBC-DA48-401464997701}"/>
              </a:ext>
            </a:extLst>
          </p:cNvPr>
          <p:cNvSpPr/>
          <p:nvPr/>
        </p:nvSpPr>
        <p:spPr>
          <a:xfrm>
            <a:off x="9446461" y="5173769"/>
            <a:ext cx="1088468" cy="694104"/>
          </a:xfrm>
          <a:prstGeom prst="rect">
            <a:avLst/>
          </a:prstGeom>
          <a:solidFill>
            <a:srgbClr val="CED7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#CED7D8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49E40C0-D26A-6B1A-4C54-8269E01728BD}"/>
              </a:ext>
            </a:extLst>
          </p:cNvPr>
          <p:cNvSpPr/>
          <p:nvPr/>
        </p:nvSpPr>
        <p:spPr>
          <a:xfrm>
            <a:off x="889414" y="1347186"/>
            <a:ext cx="1088470" cy="687953"/>
          </a:xfrm>
          <a:prstGeom prst="rect">
            <a:avLst/>
          </a:prstGeom>
          <a:solidFill>
            <a:srgbClr val="78A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#78ACBE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2ECD6A0-1034-7130-BE69-91A310D8A868}"/>
              </a:ext>
            </a:extLst>
          </p:cNvPr>
          <p:cNvSpPr/>
          <p:nvPr/>
        </p:nvSpPr>
        <p:spPr>
          <a:xfrm>
            <a:off x="889415" y="2588170"/>
            <a:ext cx="1088469" cy="720197"/>
          </a:xfrm>
          <a:prstGeom prst="rect">
            <a:avLst/>
          </a:prstGeom>
          <a:solidFill>
            <a:srgbClr val="FF6E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#FF6E40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3E2D811-A416-FA06-192C-92FAABC663D9}"/>
              </a:ext>
            </a:extLst>
          </p:cNvPr>
          <p:cNvSpPr/>
          <p:nvPr/>
        </p:nvSpPr>
        <p:spPr>
          <a:xfrm>
            <a:off x="889415" y="3868629"/>
            <a:ext cx="1088469" cy="721194"/>
          </a:xfrm>
          <a:prstGeom prst="rect">
            <a:avLst/>
          </a:prstGeom>
          <a:solidFill>
            <a:srgbClr val="7FE7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#7FE7DC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3B0D8C8-125A-35BC-65A8-F3B34C5DDF99}"/>
              </a:ext>
            </a:extLst>
          </p:cNvPr>
          <p:cNvSpPr txBox="1"/>
          <p:nvPr/>
        </p:nvSpPr>
        <p:spPr>
          <a:xfrm>
            <a:off x="889414" y="895702"/>
            <a:ext cx="1329901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dirty="0"/>
              <a:t>Main </a:t>
            </a:r>
            <a:r>
              <a:rPr lang="fr-FR" dirty="0" err="1"/>
              <a:t>colors</a:t>
            </a:r>
            <a:endParaRPr lang="fr-FR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8D89553-330F-CE15-5958-FB52D0A2D3C4}"/>
              </a:ext>
            </a:extLst>
          </p:cNvPr>
          <p:cNvSpPr/>
          <p:nvPr/>
        </p:nvSpPr>
        <p:spPr>
          <a:xfrm>
            <a:off x="889415" y="5124309"/>
            <a:ext cx="1088469" cy="721194"/>
          </a:xfrm>
          <a:prstGeom prst="rect">
            <a:avLst/>
          </a:prstGeom>
          <a:solidFill>
            <a:srgbClr val="CED7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#CED7D8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C6397D3-32BF-A019-9312-40B15B075B11}"/>
              </a:ext>
            </a:extLst>
          </p:cNvPr>
          <p:cNvSpPr/>
          <p:nvPr/>
        </p:nvSpPr>
        <p:spPr>
          <a:xfrm>
            <a:off x="2413640" y="5124309"/>
            <a:ext cx="1088469" cy="721194"/>
          </a:xfrm>
          <a:prstGeom prst="rect">
            <a:avLst/>
          </a:prstGeom>
          <a:solidFill>
            <a:srgbClr val="6B7B8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#6B7B8C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593F4D4-0C14-BE94-3AD9-3E4265C9AE80}"/>
              </a:ext>
            </a:extLst>
          </p:cNvPr>
          <p:cNvSpPr/>
          <p:nvPr/>
        </p:nvSpPr>
        <p:spPr>
          <a:xfrm>
            <a:off x="2413640" y="1351979"/>
            <a:ext cx="1088469" cy="694104"/>
          </a:xfrm>
          <a:prstGeom prst="rect">
            <a:avLst/>
          </a:prstGeom>
          <a:solidFill>
            <a:srgbClr val="1E3D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#1E3D59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98DE16-516C-220B-25DB-13F1B1315264}"/>
              </a:ext>
            </a:extLst>
          </p:cNvPr>
          <p:cNvSpPr/>
          <p:nvPr/>
        </p:nvSpPr>
        <p:spPr>
          <a:xfrm>
            <a:off x="2413640" y="2599660"/>
            <a:ext cx="1088468" cy="694104"/>
          </a:xfrm>
          <a:prstGeom prst="rect">
            <a:avLst/>
          </a:prstGeom>
          <a:solidFill>
            <a:srgbClr val="EF9D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#EF9D10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10BDF932-DD8A-AB06-5E4F-00375522C277}"/>
              </a:ext>
            </a:extLst>
          </p:cNvPr>
          <p:cNvSpPr txBox="1"/>
          <p:nvPr/>
        </p:nvSpPr>
        <p:spPr>
          <a:xfrm>
            <a:off x="2411244" y="895702"/>
            <a:ext cx="1246201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dirty="0" err="1"/>
              <a:t>Secondary</a:t>
            </a:r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98D154B-C35F-6228-1487-08CEA0A2FC7D}"/>
              </a:ext>
            </a:extLst>
          </p:cNvPr>
          <p:cNvSpPr/>
          <p:nvPr/>
        </p:nvSpPr>
        <p:spPr>
          <a:xfrm>
            <a:off x="697485" y="799836"/>
            <a:ext cx="1510021" cy="5311925"/>
          </a:xfrm>
          <a:prstGeom prst="roundRect">
            <a:avLst>
              <a:gd name="adj" fmla="val 5990"/>
            </a:avLst>
          </a:prstGeom>
          <a:noFill/>
          <a:ln w="28575">
            <a:solidFill>
              <a:srgbClr val="3168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5F26B8C-432A-24F2-B2C6-C26324DA01A7}"/>
              </a:ext>
            </a:extLst>
          </p:cNvPr>
          <p:cNvSpPr/>
          <p:nvPr/>
        </p:nvSpPr>
        <p:spPr>
          <a:xfrm>
            <a:off x="697485" y="799836"/>
            <a:ext cx="2959960" cy="5311925"/>
          </a:xfrm>
          <a:prstGeom prst="roundRect">
            <a:avLst>
              <a:gd name="adj" fmla="val 1577"/>
            </a:avLst>
          </a:prstGeom>
          <a:noFill/>
          <a:ln w="9525">
            <a:solidFill>
              <a:srgbClr val="3168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82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08C897E-1982-DA78-9691-1EA7308C54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8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avec coin arrondi 11">
            <a:extLst>
              <a:ext uri="{FF2B5EF4-FFF2-40B4-BE49-F238E27FC236}">
                <a16:creationId xmlns:a16="http://schemas.microsoft.com/office/drawing/2014/main" id="{EA776DE0-AD4C-DA8C-7438-CA7CFA172EBB}"/>
              </a:ext>
            </a:extLst>
          </p:cNvPr>
          <p:cNvSpPr/>
          <p:nvPr/>
        </p:nvSpPr>
        <p:spPr>
          <a:xfrm rot="172606">
            <a:off x="222449" y="2152578"/>
            <a:ext cx="1086247" cy="4471832"/>
          </a:xfrm>
          <a:prstGeom prst="round1Rect">
            <a:avLst>
              <a:gd name="adj" fmla="val 0"/>
            </a:avLst>
          </a:prstGeom>
          <a:effectLst>
            <a:outerShdw blurRad="368300" dist="190500" dir="16980000" sx="125000" sy="125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90796E-9870-0D41-74E1-3877AF1D179E}"/>
              </a:ext>
            </a:extLst>
          </p:cNvPr>
          <p:cNvSpPr/>
          <p:nvPr/>
        </p:nvSpPr>
        <p:spPr>
          <a:xfrm>
            <a:off x="-1" y="0"/>
            <a:ext cx="1702965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3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AF1F307B-780B-0711-5B22-2BEBE0581E4E}"/>
              </a:ext>
            </a:extLst>
          </p:cNvPr>
          <p:cNvSpPr/>
          <p:nvPr/>
        </p:nvSpPr>
        <p:spPr>
          <a:xfrm>
            <a:off x="1917289" y="419450"/>
            <a:ext cx="10058401" cy="805344"/>
          </a:xfrm>
          <a:prstGeom prst="roundRect">
            <a:avLst/>
          </a:prstGeom>
          <a:solidFill>
            <a:srgbClr val="78A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1939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2975</TotalTime>
  <Words>58</Words>
  <Application>Microsoft Office PowerPoint</Application>
  <PresentationFormat>Grand écran</PresentationFormat>
  <Paragraphs>30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Patrice FAYARD</dc:creator>
  <cp:lastModifiedBy>Patrice FAYARD</cp:lastModifiedBy>
  <cp:revision>24</cp:revision>
  <dcterms:created xsi:type="dcterms:W3CDTF">2023-05-08T15:07:47Z</dcterms:created>
  <dcterms:modified xsi:type="dcterms:W3CDTF">2024-05-19T14:07:38Z</dcterms:modified>
</cp:coreProperties>
</file>