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64" r:id="rId8"/>
    <p:sldId id="266" r:id="rId9"/>
    <p:sldId id="268" r:id="rId10"/>
    <p:sldId id="256" r:id="rId11"/>
    <p:sldId id="27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01AEF0"/>
    <a:srgbClr val="505050"/>
    <a:srgbClr val="464646"/>
    <a:srgbClr val="515252"/>
    <a:srgbClr val="545454"/>
    <a:srgbClr val="38393C"/>
    <a:srgbClr val="515257"/>
    <a:srgbClr val="B3B3B3"/>
    <a:srgbClr val="1A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e FAYARD" userId="0c10a867c3e35b39" providerId="LiveId" clId="{2C5D8B05-5BBE-4C08-AF3F-F4D8828215EE}"/>
    <pc:docChg chg="undo custSel modSld">
      <pc:chgData name="Patrice FAYARD" userId="0c10a867c3e35b39" providerId="LiveId" clId="{2C5D8B05-5BBE-4C08-AF3F-F4D8828215EE}" dt="2023-05-08T15:18:39.945" v="63" actId="1076"/>
      <pc:docMkLst>
        <pc:docMk/>
      </pc:docMkLst>
      <pc:sldChg chg="addSp delSp modSp mod">
        <pc:chgData name="Patrice FAYARD" userId="0c10a867c3e35b39" providerId="LiveId" clId="{2C5D8B05-5BBE-4C08-AF3F-F4D8828215EE}" dt="2023-05-08T15:17:44.074" v="54" actId="164"/>
        <pc:sldMkLst>
          <pc:docMk/>
          <pc:sldMk cId="1825363665" sldId="256"/>
        </pc:sldMkLst>
        <pc:spChg chg="mod">
          <ac:chgData name="Patrice FAYARD" userId="0c10a867c3e35b39" providerId="LiveId" clId="{2C5D8B05-5BBE-4C08-AF3F-F4D8828215EE}" dt="2023-05-08T15:16:33.190" v="36" actId="1036"/>
          <ac:spMkLst>
            <pc:docMk/>
            <pc:sldMk cId="1825363665" sldId="256"/>
            <ac:spMk id="29" creationId="{B4D047E9-AFF2-F23E-9FF4-46D2915A4BB4}"/>
          </ac:spMkLst>
        </pc:spChg>
        <pc:spChg chg="mod">
          <ac:chgData name="Patrice FAYARD" userId="0c10a867c3e35b39" providerId="LiveId" clId="{2C5D8B05-5BBE-4C08-AF3F-F4D8828215EE}" dt="2023-05-08T15:17:11.114" v="48" actId="14100"/>
          <ac:spMkLst>
            <pc:docMk/>
            <pc:sldMk cId="1825363665" sldId="256"/>
            <ac:spMk id="30" creationId="{0AE9B685-24FF-3F49-46A8-77336C17866F}"/>
          </ac:spMkLst>
        </pc:spChg>
        <pc:spChg chg="del">
          <ac:chgData name="Patrice FAYARD" userId="0c10a867c3e35b39" providerId="LiveId" clId="{2C5D8B05-5BBE-4C08-AF3F-F4D8828215EE}" dt="2023-05-08T15:15:40.786" v="6" actId="478"/>
          <ac:spMkLst>
            <pc:docMk/>
            <pc:sldMk cId="1825363665" sldId="256"/>
            <ac:spMk id="31" creationId="{A73CFF08-BE44-1040-79FD-2418383E6146}"/>
          </ac:spMkLst>
        </pc:spChg>
        <pc:spChg chg="add mod">
          <ac:chgData name="Patrice FAYARD" userId="0c10a867c3e35b39" providerId="LiveId" clId="{2C5D8B05-5BBE-4C08-AF3F-F4D8828215EE}" dt="2023-05-08T15:17:16.457" v="49" actId="113"/>
          <ac:spMkLst>
            <pc:docMk/>
            <pc:sldMk cId="1825363665" sldId="256"/>
            <ac:spMk id="39" creationId="{8D2FC3DD-BCEC-A742-FC36-759630DC4229}"/>
          </ac:spMkLst>
        </pc:spChg>
        <pc:spChg chg="add mod">
          <ac:chgData name="Patrice FAYARD" userId="0c10a867c3e35b39" providerId="LiveId" clId="{2C5D8B05-5BBE-4C08-AF3F-F4D8828215EE}" dt="2023-05-08T15:17:44.074" v="54" actId="164"/>
          <ac:spMkLst>
            <pc:docMk/>
            <pc:sldMk cId="1825363665" sldId="256"/>
            <ac:spMk id="41" creationId="{29FED804-441A-89B3-A81F-939823653468}"/>
          </ac:spMkLst>
        </pc:spChg>
        <pc:spChg chg="add mod">
          <ac:chgData name="Patrice FAYARD" userId="0c10a867c3e35b39" providerId="LiveId" clId="{2C5D8B05-5BBE-4C08-AF3F-F4D8828215EE}" dt="2023-05-08T15:17:44.074" v="54" actId="164"/>
          <ac:spMkLst>
            <pc:docMk/>
            <pc:sldMk cId="1825363665" sldId="256"/>
            <ac:spMk id="42" creationId="{449388CD-C792-D6E9-260D-3FB7EE866B98}"/>
          </ac:spMkLst>
        </pc:spChg>
        <pc:grpChg chg="add mod">
          <ac:chgData name="Patrice FAYARD" userId="0c10a867c3e35b39" providerId="LiveId" clId="{2C5D8B05-5BBE-4C08-AF3F-F4D8828215EE}" dt="2023-05-08T15:17:44.074" v="54" actId="164"/>
          <ac:grpSpMkLst>
            <pc:docMk/>
            <pc:sldMk cId="1825363665" sldId="256"/>
            <ac:grpSpMk id="43" creationId="{8FEA371B-ABD3-7B54-C404-90E2101B733F}"/>
          </ac:grpSpMkLst>
        </pc:grpChg>
        <pc:picChg chg="mod">
          <ac:chgData name="Patrice FAYARD" userId="0c10a867c3e35b39" providerId="LiveId" clId="{2C5D8B05-5BBE-4C08-AF3F-F4D8828215EE}" dt="2023-05-08T15:17:29.140" v="51" actId="14100"/>
          <ac:picMkLst>
            <pc:docMk/>
            <pc:sldMk cId="1825363665" sldId="256"/>
            <ac:picMk id="11" creationId="{78014E76-62F6-6EFA-E475-A99FD24F7B38}"/>
          </ac:picMkLst>
        </pc:picChg>
        <pc:picChg chg="add mod">
          <ac:chgData name="Patrice FAYARD" userId="0c10a867c3e35b39" providerId="LiveId" clId="{2C5D8B05-5BBE-4C08-AF3F-F4D8828215EE}" dt="2023-05-08T15:17:44.074" v="54" actId="164"/>
          <ac:picMkLst>
            <pc:docMk/>
            <pc:sldMk cId="1825363665" sldId="256"/>
            <ac:picMk id="40" creationId="{921DB427-2B92-2A31-9A3A-FD7A2313F4C5}"/>
          </ac:picMkLst>
        </pc:picChg>
      </pc:sldChg>
      <pc:sldChg chg="addSp delSp modSp mod">
        <pc:chgData name="Patrice FAYARD" userId="0c10a867c3e35b39" providerId="LiveId" clId="{2C5D8B05-5BBE-4C08-AF3F-F4D8828215EE}" dt="2023-05-08T15:18:39.945" v="63" actId="1076"/>
        <pc:sldMkLst>
          <pc:docMk/>
          <pc:sldMk cId="218378840" sldId="257"/>
        </pc:sldMkLst>
        <pc:spChg chg="add del mod">
          <ac:chgData name="Patrice FAYARD" userId="0c10a867c3e35b39" providerId="LiveId" clId="{2C5D8B05-5BBE-4C08-AF3F-F4D8828215EE}" dt="2023-05-08T15:10:23.165" v="1" actId="478"/>
          <ac:spMkLst>
            <pc:docMk/>
            <pc:sldMk cId="218378840" sldId="257"/>
            <ac:spMk id="6" creationId="{A000EC48-4B71-22E0-1C3D-0ECC3D428655}"/>
          </ac:spMkLst>
        </pc:spChg>
        <pc:spChg chg="mod">
          <ac:chgData name="Patrice FAYARD" userId="0c10a867c3e35b39" providerId="LiveId" clId="{2C5D8B05-5BBE-4C08-AF3F-F4D8828215EE}" dt="2023-05-08T15:17:49.548" v="55"/>
          <ac:spMkLst>
            <pc:docMk/>
            <pc:sldMk cId="218378840" sldId="257"/>
            <ac:spMk id="11" creationId="{4BC1470C-4F87-0082-AF50-8960CD435DBA}"/>
          </ac:spMkLst>
        </pc:spChg>
        <pc:spChg chg="mod">
          <ac:chgData name="Patrice FAYARD" userId="0c10a867c3e35b39" providerId="LiveId" clId="{2C5D8B05-5BBE-4C08-AF3F-F4D8828215EE}" dt="2023-05-08T15:18:14.130" v="61" actId="404"/>
          <ac:spMkLst>
            <pc:docMk/>
            <pc:sldMk cId="218378840" sldId="257"/>
            <ac:spMk id="12" creationId="{A243CDD9-56B3-DB58-F738-6D64B6E77A57}"/>
          </ac:spMkLst>
        </pc:spChg>
        <pc:grpChg chg="add mod">
          <ac:chgData name="Patrice FAYARD" userId="0c10a867c3e35b39" providerId="LiveId" clId="{2C5D8B05-5BBE-4C08-AF3F-F4D8828215EE}" dt="2023-05-08T15:18:39.945" v="63" actId="1076"/>
          <ac:grpSpMkLst>
            <pc:docMk/>
            <pc:sldMk cId="218378840" sldId="257"/>
            <ac:grpSpMk id="9" creationId="{316C6011-465A-0B9F-AD2A-F5BD0509D93F}"/>
          </ac:grpSpMkLst>
        </pc:grpChg>
        <pc:picChg chg="add del mod">
          <ac:chgData name="Patrice FAYARD" userId="0c10a867c3e35b39" providerId="LiveId" clId="{2C5D8B05-5BBE-4C08-AF3F-F4D8828215EE}" dt="2023-05-08T15:10:23.165" v="1" actId="478"/>
          <ac:picMkLst>
            <pc:docMk/>
            <pc:sldMk cId="218378840" sldId="257"/>
            <ac:picMk id="5" creationId="{6FE4B292-1A0F-66D5-DACC-DB396D49F30F}"/>
          </ac:picMkLst>
        </pc:picChg>
        <pc:picChg chg="add mod">
          <ac:chgData name="Patrice FAYARD" userId="0c10a867c3e35b39" providerId="LiveId" clId="{2C5D8B05-5BBE-4C08-AF3F-F4D8828215EE}" dt="2023-05-08T15:14:40.327" v="5"/>
          <ac:picMkLst>
            <pc:docMk/>
            <pc:sldMk cId="218378840" sldId="257"/>
            <ac:picMk id="8" creationId="{F8ED5E25-A14A-6D15-2CBA-C4054903AC6A}"/>
          </ac:picMkLst>
        </pc:picChg>
        <pc:picChg chg="mod">
          <ac:chgData name="Patrice FAYARD" userId="0c10a867c3e35b39" providerId="LiveId" clId="{2C5D8B05-5BBE-4C08-AF3F-F4D8828215EE}" dt="2023-05-08T15:17:49.548" v="55"/>
          <ac:picMkLst>
            <pc:docMk/>
            <pc:sldMk cId="218378840" sldId="257"/>
            <ac:picMk id="10" creationId="{A1C7BE17-1AC0-8172-6265-4BA160CB8212}"/>
          </ac:picMkLst>
        </pc:picChg>
      </pc:sldChg>
    </pc:docChg>
  </pc:docChgLst>
  <pc:docChgLst>
    <pc:chgData name="Patrice FAYARD" userId="0c10a867c3e35b39" providerId="LiveId" clId="{627CC381-19E4-4EB3-9C88-351E174BD80B}"/>
    <pc:docChg chg="undo custSel addSld delSld modSld sldOrd">
      <pc:chgData name="Patrice FAYARD" userId="0c10a867c3e35b39" providerId="LiveId" clId="{627CC381-19E4-4EB3-9C88-351E174BD80B}" dt="2023-06-04T05:36:23.903" v="1936" actId="14100"/>
      <pc:docMkLst>
        <pc:docMk/>
      </pc:docMkLst>
      <pc:sldChg chg="addSp delSp modSp mod ord">
        <pc:chgData name="Patrice FAYARD" userId="0c10a867c3e35b39" providerId="LiveId" clId="{627CC381-19E4-4EB3-9C88-351E174BD80B}" dt="2023-05-31T19:11:58.248" v="1731" actId="21"/>
        <pc:sldMkLst>
          <pc:docMk/>
          <pc:sldMk cId="1825363665" sldId="256"/>
        </pc:sldMkLst>
        <pc:spChg chg="mod">
          <ac:chgData name="Patrice FAYARD" userId="0c10a867c3e35b39" providerId="LiveId" clId="{627CC381-19E4-4EB3-9C88-351E174BD80B}" dt="2023-05-08T15:27:44.826" v="20" actId="1076"/>
          <ac:spMkLst>
            <pc:docMk/>
            <pc:sldMk cId="1825363665" sldId="256"/>
            <ac:spMk id="24" creationId="{BB41FA66-16BE-C697-299C-9498A9548A12}"/>
          </ac:spMkLst>
        </pc:spChg>
        <pc:picChg chg="add mod">
          <ac:chgData name="Patrice FAYARD" userId="0c10a867c3e35b39" providerId="LiveId" clId="{627CC381-19E4-4EB3-9C88-351E174BD80B}" dt="2023-05-08T15:27:31.414" v="19"/>
          <ac:picMkLst>
            <pc:docMk/>
            <pc:sldMk cId="1825363665" sldId="256"/>
            <ac:picMk id="2" creationId="{B219338C-5BA8-25CF-367A-E8694690C757}"/>
          </ac:picMkLst>
        </pc:picChg>
        <pc:picChg chg="add mod">
          <ac:chgData name="Patrice FAYARD" userId="0c10a867c3e35b39" providerId="LiveId" clId="{627CC381-19E4-4EB3-9C88-351E174BD80B}" dt="2023-05-14T09:46:23.871" v="32" actId="1076"/>
          <ac:picMkLst>
            <pc:docMk/>
            <pc:sldMk cId="1825363665" sldId="256"/>
            <ac:picMk id="4" creationId="{C388DDFB-896E-54A6-2938-59B9E75D9A41}"/>
          </ac:picMkLst>
        </pc:picChg>
        <pc:picChg chg="add del">
          <ac:chgData name="Patrice FAYARD" userId="0c10a867c3e35b39" providerId="LiveId" clId="{627CC381-19E4-4EB3-9C88-351E174BD80B}" dt="2023-05-31T19:11:58.248" v="1731" actId="21"/>
          <ac:picMkLst>
            <pc:docMk/>
            <pc:sldMk cId="1825363665" sldId="256"/>
            <ac:picMk id="6" creationId="{64DA8804-32E4-2EC9-73E2-EEABAD80CB35}"/>
          </ac:picMkLst>
        </pc:picChg>
      </pc:sldChg>
      <pc:sldChg chg="addSp delSp modSp del mod">
        <pc:chgData name="Patrice FAYARD" userId="0c10a867c3e35b39" providerId="LiveId" clId="{627CC381-19E4-4EB3-9C88-351E174BD80B}" dt="2023-05-29T17:34:02.708" v="1533" actId="47"/>
        <pc:sldMkLst>
          <pc:docMk/>
          <pc:sldMk cId="218378840" sldId="257"/>
        </pc:sldMkLst>
        <pc:spChg chg="add mod">
          <ac:chgData name="Patrice FAYARD" userId="0c10a867c3e35b39" providerId="LiveId" clId="{627CC381-19E4-4EB3-9C88-351E174BD80B}" dt="2023-05-14T14:28:51.697" v="349" actId="1076"/>
          <ac:spMkLst>
            <pc:docMk/>
            <pc:sldMk cId="218378840" sldId="257"/>
            <ac:spMk id="2" creationId="{9BD41989-A84C-8401-9E28-22568DAA88D1}"/>
          </ac:spMkLst>
        </pc:spChg>
        <pc:picChg chg="add del mod">
          <ac:chgData name="Patrice FAYARD" userId="0c10a867c3e35b39" providerId="LiveId" clId="{627CC381-19E4-4EB3-9C88-351E174BD80B}" dt="2023-05-08T15:27:07.349" v="17" actId="478"/>
          <ac:picMkLst>
            <pc:docMk/>
            <pc:sldMk cId="218378840" sldId="257"/>
            <ac:picMk id="2" creationId="{4DFD4B65-2AED-9EA4-7660-57471ECC75A2}"/>
          </ac:picMkLst>
        </pc:picChg>
      </pc:sldChg>
      <pc:sldChg chg="addSp delSp modSp new del mod">
        <pc:chgData name="Patrice FAYARD" userId="0c10a867c3e35b39" providerId="LiveId" clId="{627CC381-19E4-4EB3-9C88-351E174BD80B}" dt="2023-05-29T17:34:04.627" v="1534" actId="47"/>
        <pc:sldMkLst>
          <pc:docMk/>
          <pc:sldMk cId="2942417981" sldId="258"/>
        </pc:sldMkLst>
        <pc:spChg chg="del">
          <ac:chgData name="Patrice FAYARD" userId="0c10a867c3e35b39" providerId="LiveId" clId="{627CC381-19E4-4EB3-9C88-351E174BD80B}" dt="2023-05-08T15:24:50.953" v="1" actId="478"/>
          <ac:spMkLst>
            <pc:docMk/>
            <pc:sldMk cId="2942417981" sldId="258"/>
            <ac:spMk id="2" creationId="{AA0DA32D-6982-2103-3719-5FCCC4687EE5}"/>
          </ac:spMkLst>
        </pc:spChg>
        <pc:spChg chg="del">
          <ac:chgData name="Patrice FAYARD" userId="0c10a867c3e35b39" providerId="LiveId" clId="{627CC381-19E4-4EB3-9C88-351E174BD80B}" dt="2023-05-08T15:24:50.953" v="1" actId="478"/>
          <ac:spMkLst>
            <pc:docMk/>
            <pc:sldMk cId="2942417981" sldId="258"/>
            <ac:spMk id="3" creationId="{2A4AEAD8-8221-7681-DB68-88482BADE533}"/>
          </ac:spMkLst>
        </pc:spChg>
        <pc:spChg chg="add del mod">
          <ac:chgData name="Patrice FAYARD" userId="0c10a867c3e35b39" providerId="LiveId" clId="{627CC381-19E4-4EB3-9C88-351E174BD80B}" dt="2023-05-08T15:26:17.072" v="7" actId="478"/>
          <ac:spMkLst>
            <pc:docMk/>
            <pc:sldMk cId="2942417981" sldId="258"/>
            <ac:spMk id="6" creationId="{1CAF03A5-B53A-CC8A-CFEF-5797664C4BE6}"/>
          </ac:spMkLst>
        </pc:spChg>
        <pc:picChg chg="add mod modCrop">
          <ac:chgData name="Patrice FAYARD" userId="0c10a867c3e35b39" providerId="LiveId" clId="{627CC381-19E4-4EB3-9C88-351E174BD80B}" dt="2023-05-08T15:26:54.916" v="13" actId="18131"/>
          <ac:picMkLst>
            <pc:docMk/>
            <pc:sldMk cId="2942417981" sldId="258"/>
            <ac:picMk id="5" creationId="{C380AB1E-AFF8-658C-F2D4-0A3AB3FC2569}"/>
          </ac:picMkLst>
        </pc:picChg>
        <pc:picChg chg="add mod">
          <ac:chgData name="Patrice FAYARD" userId="0c10a867c3e35b39" providerId="LiveId" clId="{627CC381-19E4-4EB3-9C88-351E174BD80B}" dt="2023-05-08T15:27:25.907" v="18" actId="931"/>
          <ac:picMkLst>
            <pc:docMk/>
            <pc:sldMk cId="2942417981" sldId="258"/>
            <ac:picMk id="8" creationId="{C7F32468-7A54-20C0-8A9B-7D96C7E82F37}"/>
          </ac:picMkLst>
        </pc:picChg>
      </pc:sldChg>
      <pc:sldChg chg="addSp delSp modSp new del mod">
        <pc:chgData name="Patrice FAYARD" userId="0c10a867c3e35b39" providerId="LiveId" clId="{627CC381-19E4-4EB3-9C88-351E174BD80B}" dt="2023-05-29T17:36:39.463" v="1550" actId="47"/>
        <pc:sldMkLst>
          <pc:docMk/>
          <pc:sldMk cId="3268974324" sldId="259"/>
        </pc:sldMkLst>
        <pc:spChg chg="del">
          <ac:chgData name="Patrice FAYARD" userId="0c10a867c3e35b39" providerId="LiveId" clId="{627CC381-19E4-4EB3-9C88-351E174BD80B}" dt="2023-05-08T15:28:02.325" v="22" actId="478"/>
          <ac:spMkLst>
            <pc:docMk/>
            <pc:sldMk cId="3268974324" sldId="259"/>
            <ac:spMk id="2" creationId="{C6DC312E-65F9-B4F1-9CDC-F13A338697AA}"/>
          </ac:spMkLst>
        </pc:spChg>
        <pc:spChg chg="del">
          <ac:chgData name="Patrice FAYARD" userId="0c10a867c3e35b39" providerId="LiveId" clId="{627CC381-19E4-4EB3-9C88-351E174BD80B}" dt="2023-05-08T15:28:02.325" v="22" actId="478"/>
          <ac:spMkLst>
            <pc:docMk/>
            <pc:sldMk cId="3268974324" sldId="259"/>
            <ac:spMk id="3" creationId="{8DBCBEA3-C0C1-10D2-D00E-48462AF570F2}"/>
          </ac:spMkLst>
        </pc:spChg>
        <pc:spChg chg="add mod">
          <ac:chgData name="Patrice FAYARD" userId="0c10a867c3e35b39" providerId="LiveId" clId="{627CC381-19E4-4EB3-9C88-351E174BD80B}" dt="2023-05-08T15:28:05.587" v="24" actId="1076"/>
          <ac:spMkLst>
            <pc:docMk/>
            <pc:sldMk cId="3268974324" sldId="259"/>
            <ac:spMk id="4" creationId="{D05E6254-6637-43A8-FDA3-094D323D8FBB}"/>
          </ac:spMkLst>
        </pc:spChg>
        <pc:spChg chg="add mod">
          <ac:chgData name="Patrice FAYARD" userId="0c10a867c3e35b39" providerId="LiveId" clId="{627CC381-19E4-4EB3-9C88-351E174BD80B}" dt="2023-05-08T15:29:03.310" v="26" actId="1076"/>
          <ac:spMkLst>
            <pc:docMk/>
            <pc:sldMk cId="3268974324" sldId="259"/>
            <ac:spMk id="5" creationId="{C213853B-CA93-6A26-EC86-367ED82C6856}"/>
          </ac:spMkLst>
        </pc:spChg>
        <pc:picChg chg="add del mod">
          <ac:chgData name="Patrice FAYARD" userId="0c10a867c3e35b39" providerId="LiveId" clId="{627CC381-19E4-4EB3-9C88-351E174BD80B}" dt="2023-05-08T15:29:10.817" v="29" actId="478"/>
          <ac:picMkLst>
            <pc:docMk/>
            <pc:sldMk cId="3268974324" sldId="259"/>
            <ac:picMk id="7" creationId="{04D122A2-F48E-4328-3712-45F65FE9F6EF}"/>
          </ac:picMkLst>
        </pc:picChg>
      </pc:sldChg>
      <pc:sldChg chg="addSp delSp modSp new del mod">
        <pc:chgData name="Patrice FAYARD" userId="0c10a867c3e35b39" providerId="LiveId" clId="{627CC381-19E4-4EB3-9C88-351E174BD80B}" dt="2023-05-29T17:36:16.062" v="1548" actId="47"/>
        <pc:sldMkLst>
          <pc:docMk/>
          <pc:sldMk cId="3874914155" sldId="260"/>
        </pc:sldMkLst>
        <pc:spChg chg="del">
          <ac:chgData name="Patrice FAYARD" userId="0c10a867c3e35b39" providerId="LiveId" clId="{627CC381-19E4-4EB3-9C88-351E174BD80B}" dt="2023-05-14T09:46:35.568" v="34" actId="478"/>
          <ac:spMkLst>
            <pc:docMk/>
            <pc:sldMk cId="3874914155" sldId="260"/>
            <ac:spMk id="2" creationId="{79A58A30-B603-FB46-8EB8-EE0511807D9E}"/>
          </ac:spMkLst>
        </pc:spChg>
        <pc:spChg chg="del">
          <ac:chgData name="Patrice FAYARD" userId="0c10a867c3e35b39" providerId="LiveId" clId="{627CC381-19E4-4EB3-9C88-351E174BD80B}" dt="2023-05-14T09:46:35.568" v="34" actId="478"/>
          <ac:spMkLst>
            <pc:docMk/>
            <pc:sldMk cId="3874914155" sldId="260"/>
            <ac:spMk id="3" creationId="{ABEADFA7-C165-BB1D-7EC8-33E1A329E808}"/>
          </ac:spMkLst>
        </pc:spChg>
        <pc:picChg chg="add mod modCrop">
          <ac:chgData name="Patrice FAYARD" userId="0c10a867c3e35b39" providerId="LiveId" clId="{627CC381-19E4-4EB3-9C88-351E174BD80B}" dt="2023-05-14T09:47:15.411" v="39" actId="14100"/>
          <ac:picMkLst>
            <pc:docMk/>
            <pc:sldMk cId="3874914155" sldId="260"/>
            <ac:picMk id="5" creationId="{0FD4CFD0-755B-E570-136A-3C7C3754DB66}"/>
          </ac:picMkLst>
        </pc:picChg>
        <pc:picChg chg="add del mod">
          <ac:chgData name="Patrice FAYARD" userId="0c10a867c3e35b39" providerId="LiveId" clId="{627CC381-19E4-4EB3-9C88-351E174BD80B}" dt="2023-05-14T10:03:04.778" v="67" actId="478"/>
          <ac:picMkLst>
            <pc:docMk/>
            <pc:sldMk cId="3874914155" sldId="260"/>
            <ac:picMk id="7" creationId="{B6FDAA9B-1507-F8E3-0792-3DE736F95027}"/>
          </ac:picMkLst>
        </pc:picChg>
        <pc:picChg chg="add mod">
          <ac:chgData name="Patrice FAYARD" userId="0c10a867c3e35b39" providerId="LiveId" clId="{627CC381-19E4-4EB3-9C88-351E174BD80B}" dt="2023-05-14T10:02:41.323" v="64" actId="1076"/>
          <ac:picMkLst>
            <pc:docMk/>
            <pc:sldMk cId="3874914155" sldId="260"/>
            <ac:picMk id="9" creationId="{0FB02D5F-42DE-615A-0116-2B07B36CC137}"/>
          </ac:picMkLst>
        </pc:picChg>
        <pc:picChg chg="add mod modCrop">
          <ac:chgData name="Patrice FAYARD" userId="0c10a867c3e35b39" providerId="LiveId" clId="{627CC381-19E4-4EB3-9C88-351E174BD80B}" dt="2023-05-18T11:55:39.203" v="369" actId="14100"/>
          <ac:picMkLst>
            <pc:docMk/>
            <pc:sldMk cId="3874914155" sldId="260"/>
            <ac:picMk id="11" creationId="{91BFAC53-9F9E-198C-5573-7D03CF8C0F94}"/>
          </ac:picMkLst>
        </pc:picChg>
        <pc:picChg chg="add del mod">
          <ac:chgData name="Patrice FAYARD" userId="0c10a867c3e35b39" providerId="LiveId" clId="{627CC381-19E4-4EB3-9C88-351E174BD80B}" dt="2023-05-14T10:02:35.652" v="63" actId="478"/>
          <ac:picMkLst>
            <pc:docMk/>
            <pc:sldMk cId="3874914155" sldId="260"/>
            <ac:picMk id="13" creationId="{ACDA1A66-4E97-91F3-52B5-B9337048AF0A}"/>
          </ac:picMkLst>
        </pc:picChg>
        <pc:picChg chg="add del mod">
          <ac:chgData name="Patrice FAYARD" userId="0c10a867c3e35b39" providerId="LiveId" clId="{627CC381-19E4-4EB3-9C88-351E174BD80B}" dt="2023-05-18T11:53:15.577" v="361" actId="478"/>
          <ac:picMkLst>
            <pc:docMk/>
            <pc:sldMk cId="3874914155" sldId="260"/>
            <ac:picMk id="15" creationId="{7C9ADBD4-B231-DE12-79DD-EDA4AC52B017}"/>
          </ac:picMkLst>
        </pc:picChg>
        <pc:picChg chg="add del mod">
          <ac:chgData name="Patrice FAYARD" userId="0c10a867c3e35b39" providerId="LiveId" clId="{627CC381-19E4-4EB3-9C88-351E174BD80B}" dt="2023-05-18T11:53:18.305" v="362" actId="478"/>
          <ac:picMkLst>
            <pc:docMk/>
            <pc:sldMk cId="3874914155" sldId="260"/>
            <ac:picMk id="17" creationId="{B33ACBB9-A7CA-B102-7887-2E1F7917C182}"/>
          </ac:picMkLst>
        </pc:picChg>
        <pc:picChg chg="add mod">
          <ac:chgData name="Patrice FAYARD" userId="0c10a867c3e35b39" providerId="LiveId" clId="{627CC381-19E4-4EB3-9C88-351E174BD80B}" dt="2023-05-18T11:53:09.749" v="360" actId="1076"/>
          <ac:picMkLst>
            <pc:docMk/>
            <pc:sldMk cId="3874914155" sldId="260"/>
            <ac:picMk id="19" creationId="{E828A820-CAF5-8F22-20CE-A1BFB27FD5D0}"/>
          </ac:picMkLst>
        </pc:picChg>
        <pc:picChg chg="add del mod">
          <ac:chgData name="Patrice FAYARD" userId="0c10a867c3e35b39" providerId="LiveId" clId="{627CC381-19E4-4EB3-9C88-351E174BD80B}" dt="2023-05-14T10:01:57.955" v="47" actId="478"/>
          <ac:picMkLst>
            <pc:docMk/>
            <pc:sldMk cId="3874914155" sldId="260"/>
            <ac:picMk id="21" creationId="{A38AB079-FC64-AD96-BE4A-6367C5D56723}"/>
          </ac:picMkLst>
        </pc:picChg>
        <pc:picChg chg="add mod modCrop">
          <ac:chgData name="Patrice FAYARD" userId="0c10a867c3e35b39" providerId="LiveId" clId="{627CC381-19E4-4EB3-9C88-351E174BD80B}" dt="2023-05-14T10:15:55.837" v="84" actId="1076"/>
          <ac:picMkLst>
            <pc:docMk/>
            <pc:sldMk cId="3874914155" sldId="260"/>
            <ac:picMk id="22" creationId="{9D425395-3188-B834-4CA7-EAFDDD281FCA}"/>
          </ac:picMkLst>
        </pc:picChg>
      </pc:sldChg>
      <pc:sldChg chg="addSp delSp modSp add del mod">
        <pc:chgData name="Patrice FAYARD" userId="0c10a867c3e35b39" providerId="LiveId" clId="{627CC381-19E4-4EB3-9C88-351E174BD80B}" dt="2023-05-29T17:34:20.444" v="1535" actId="47"/>
        <pc:sldMkLst>
          <pc:docMk/>
          <pc:sldMk cId="2611979671" sldId="261"/>
        </pc:sldMkLst>
        <pc:spChg chg="add mod">
          <ac:chgData name="Patrice FAYARD" userId="0c10a867c3e35b39" providerId="LiveId" clId="{627CC381-19E4-4EB3-9C88-351E174BD80B}" dt="2023-05-14T10:27:51.559" v="141" actId="14100"/>
          <ac:spMkLst>
            <pc:docMk/>
            <pc:sldMk cId="2611979671" sldId="261"/>
            <ac:spMk id="2" creationId="{5D47AF76-5885-0044-3636-C77243F8C656}"/>
          </ac:spMkLst>
        </pc:spChg>
        <pc:spChg chg="add del mod">
          <ac:chgData name="Patrice FAYARD" userId="0c10a867c3e35b39" providerId="LiveId" clId="{627CC381-19E4-4EB3-9C88-351E174BD80B}" dt="2023-05-18T12:04:47.728" v="471" actId="478"/>
          <ac:spMkLst>
            <pc:docMk/>
            <pc:sldMk cId="2611979671" sldId="261"/>
            <ac:spMk id="3" creationId="{254BE53C-4567-C5CF-CCA4-3EF9D6D48109}"/>
          </ac:spMkLst>
        </pc:spChg>
        <pc:spChg chg="add mod">
          <ac:chgData name="Patrice FAYARD" userId="0c10a867c3e35b39" providerId="LiveId" clId="{627CC381-19E4-4EB3-9C88-351E174BD80B}" dt="2023-05-14T10:28:45.033" v="148" actId="14100"/>
          <ac:spMkLst>
            <pc:docMk/>
            <pc:sldMk cId="2611979671" sldId="261"/>
            <ac:spMk id="4" creationId="{1B252160-499C-EAFE-D3D7-CC429BBF5C91}"/>
          </ac:spMkLst>
        </pc:spChg>
        <pc:spChg chg="add mod">
          <ac:chgData name="Patrice FAYARD" userId="0c10a867c3e35b39" providerId="LiveId" clId="{627CC381-19E4-4EB3-9C88-351E174BD80B}" dt="2023-05-18T16:03:26.386" v="633" actId="1035"/>
          <ac:spMkLst>
            <pc:docMk/>
            <pc:sldMk cId="2611979671" sldId="261"/>
            <ac:spMk id="5" creationId="{7E7B31D0-3E25-0786-E3C2-4C2FEAD4982B}"/>
          </ac:spMkLst>
        </pc:spChg>
        <pc:spChg chg="add mod">
          <ac:chgData name="Patrice FAYARD" userId="0c10a867c3e35b39" providerId="LiveId" clId="{627CC381-19E4-4EB3-9C88-351E174BD80B}" dt="2023-05-14T10:28:28.109" v="146" actId="14100"/>
          <ac:spMkLst>
            <pc:docMk/>
            <pc:sldMk cId="2611979671" sldId="261"/>
            <ac:spMk id="6" creationId="{C252CEAF-68B7-72EE-AD25-AE4F719A80A3}"/>
          </ac:spMkLst>
        </pc:spChg>
        <pc:spChg chg="add mod">
          <ac:chgData name="Patrice FAYARD" userId="0c10a867c3e35b39" providerId="LiveId" clId="{627CC381-19E4-4EB3-9C88-351E174BD80B}" dt="2023-05-18T16:04:05.443" v="634" actId="14100"/>
          <ac:spMkLst>
            <pc:docMk/>
            <pc:sldMk cId="2611979671" sldId="261"/>
            <ac:spMk id="8" creationId="{547FB357-1F0C-F332-7989-1980D811BD90}"/>
          </ac:spMkLst>
        </pc:spChg>
        <pc:spChg chg="add mod">
          <ac:chgData name="Patrice FAYARD" userId="0c10a867c3e35b39" providerId="LiveId" clId="{627CC381-19E4-4EB3-9C88-351E174BD80B}" dt="2023-05-18T16:04:05.443" v="634" actId="14100"/>
          <ac:spMkLst>
            <pc:docMk/>
            <pc:sldMk cId="2611979671" sldId="261"/>
            <ac:spMk id="10" creationId="{04A088D1-209A-BD62-40CD-A81BE0D769FB}"/>
          </ac:spMkLst>
        </pc:spChg>
        <pc:spChg chg="add mod">
          <ac:chgData name="Patrice FAYARD" userId="0c10a867c3e35b39" providerId="LiveId" clId="{627CC381-19E4-4EB3-9C88-351E174BD80B}" dt="2023-05-18T16:04:05.443" v="634" actId="14100"/>
          <ac:spMkLst>
            <pc:docMk/>
            <pc:sldMk cId="2611979671" sldId="261"/>
            <ac:spMk id="12" creationId="{CE989725-A648-61D4-F227-33BD105C8421}"/>
          </ac:spMkLst>
        </pc:spChg>
        <pc:spChg chg="add mod">
          <ac:chgData name="Patrice FAYARD" userId="0c10a867c3e35b39" providerId="LiveId" clId="{627CC381-19E4-4EB3-9C88-351E174BD80B}" dt="2023-05-18T16:04:05.443" v="634" actId="14100"/>
          <ac:spMkLst>
            <pc:docMk/>
            <pc:sldMk cId="2611979671" sldId="261"/>
            <ac:spMk id="14" creationId="{9D2BBB15-F6F3-A9BE-8E9A-54566291D1C0}"/>
          </ac:spMkLst>
        </pc:spChg>
        <pc:spChg chg="add mod">
          <ac:chgData name="Patrice FAYARD" userId="0c10a867c3e35b39" providerId="LiveId" clId="{627CC381-19E4-4EB3-9C88-351E174BD80B}" dt="2023-05-14T10:28:36.855" v="147" actId="14100"/>
          <ac:spMkLst>
            <pc:docMk/>
            <pc:sldMk cId="2611979671" sldId="261"/>
            <ac:spMk id="16" creationId="{13CEF61D-FF8C-F025-A072-F84FC6013A25}"/>
          </ac:spMkLst>
        </pc:spChg>
        <pc:spChg chg="add mod">
          <ac:chgData name="Patrice FAYARD" userId="0c10a867c3e35b39" providerId="LiveId" clId="{627CC381-19E4-4EB3-9C88-351E174BD80B}" dt="2023-05-18T16:04:15.921" v="662" actId="1036"/>
          <ac:spMkLst>
            <pc:docMk/>
            <pc:sldMk cId="2611979671" sldId="261"/>
            <ac:spMk id="36" creationId="{9A83F55C-5BA4-DA7A-44A6-0B058B5BB412}"/>
          </ac:spMkLst>
        </pc:spChg>
        <pc:spChg chg="add mod">
          <ac:chgData name="Patrice FAYARD" userId="0c10a867c3e35b39" providerId="LiveId" clId="{627CC381-19E4-4EB3-9C88-351E174BD80B}" dt="2023-05-18T16:04:15.921" v="662" actId="1036"/>
          <ac:spMkLst>
            <pc:docMk/>
            <pc:sldMk cId="2611979671" sldId="261"/>
            <ac:spMk id="37" creationId="{530BCC8E-B6E3-78D5-66CD-C0138D0B57C5}"/>
          </ac:spMkLst>
        </pc:spChg>
        <pc:spChg chg="add mod">
          <ac:chgData name="Patrice FAYARD" userId="0c10a867c3e35b39" providerId="LiveId" clId="{627CC381-19E4-4EB3-9C88-351E174BD80B}" dt="2023-05-18T16:04:15.921" v="662" actId="1036"/>
          <ac:spMkLst>
            <pc:docMk/>
            <pc:sldMk cId="2611979671" sldId="261"/>
            <ac:spMk id="38" creationId="{0022E1A9-A9F6-1E84-5100-8CF5C8606AAE}"/>
          </ac:spMkLst>
        </pc:spChg>
        <pc:spChg chg="add mod">
          <ac:chgData name="Patrice FAYARD" userId="0c10a867c3e35b39" providerId="LiveId" clId="{627CC381-19E4-4EB3-9C88-351E174BD80B}" dt="2023-05-18T16:04:15.921" v="662" actId="1036"/>
          <ac:spMkLst>
            <pc:docMk/>
            <pc:sldMk cId="2611979671" sldId="261"/>
            <ac:spMk id="39" creationId="{3119AD87-7CA3-69CE-B59E-E3FE93D67ED8}"/>
          </ac:spMkLst>
        </pc:spChg>
        <pc:spChg chg="add mod">
          <ac:chgData name="Patrice FAYARD" userId="0c10a867c3e35b39" providerId="LiveId" clId="{627CC381-19E4-4EB3-9C88-351E174BD80B}" dt="2023-05-18T16:05:07.769" v="664" actId="1076"/>
          <ac:spMkLst>
            <pc:docMk/>
            <pc:sldMk cId="2611979671" sldId="261"/>
            <ac:spMk id="40" creationId="{910663B7-31C7-A446-07C5-93B6226D82B7}"/>
          </ac:spMkLst>
        </pc:spChg>
        <pc:grpChg chg="mod">
          <ac:chgData name="Patrice FAYARD" userId="0c10a867c3e35b39" providerId="LiveId" clId="{627CC381-19E4-4EB3-9C88-351E174BD80B}" dt="2023-05-18T12:01:49.789" v="399" actId="1076"/>
          <ac:grpSpMkLst>
            <pc:docMk/>
            <pc:sldMk cId="2611979671" sldId="261"/>
            <ac:grpSpMk id="15" creationId="{A946D11D-2E23-5FC8-97D2-930DD35870C9}"/>
          </ac:grpSpMkLst>
        </pc:grpChg>
        <pc:picChg chg="add del mod">
          <ac:chgData name="Patrice FAYARD" userId="0c10a867c3e35b39" providerId="LiveId" clId="{627CC381-19E4-4EB3-9C88-351E174BD80B}" dt="2023-05-14T10:26:17.334" v="133" actId="478"/>
          <ac:picMkLst>
            <pc:docMk/>
            <pc:sldMk cId="2611979671" sldId="261"/>
            <ac:picMk id="5" creationId="{0FD4CFD0-755B-E570-136A-3C7C3754DB66}"/>
          </ac:picMkLst>
        </pc:picChg>
        <pc:picChg chg="del">
          <ac:chgData name="Patrice FAYARD" userId="0c10a867c3e35b39" providerId="LiveId" clId="{627CC381-19E4-4EB3-9C88-351E174BD80B}" dt="2023-05-14T10:04:44.362" v="78" actId="478"/>
          <ac:picMkLst>
            <pc:docMk/>
            <pc:sldMk cId="2611979671" sldId="261"/>
            <ac:picMk id="7" creationId="{B6FDAA9B-1507-F8E3-0792-3DE736F95027}"/>
          </ac:picMkLst>
        </pc:picChg>
        <pc:picChg chg="del">
          <ac:chgData name="Patrice FAYARD" userId="0c10a867c3e35b39" providerId="LiveId" clId="{627CC381-19E4-4EB3-9C88-351E174BD80B}" dt="2023-05-14T10:04:44.362" v="78" actId="478"/>
          <ac:picMkLst>
            <pc:docMk/>
            <pc:sldMk cId="2611979671" sldId="261"/>
            <ac:picMk id="9" creationId="{0FB02D5F-42DE-615A-0116-2B07B36CC137}"/>
          </ac:picMkLst>
        </pc:picChg>
        <pc:picChg chg="add del mod">
          <ac:chgData name="Patrice FAYARD" userId="0c10a867c3e35b39" providerId="LiveId" clId="{627CC381-19E4-4EB3-9C88-351E174BD80B}" dt="2023-05-18T15:59:17.689" v="553" actId="478"/>
          <ac:picMkLst>
            <pc:docMk/>
            <pc:sldMk cId="2611979671" sldId="261"/>
            <ac:picMk id="9" creationId="{8EC08AAF-1913-9EFA-F7BD-EA92510AC5B1}"/>
          </ac:picMkLst>
        </pc:picChg>
        <pc:picChg chg="del">
          <ac:chgData name="Patrice FAYARD" userId="0c10a867c3e35b39" providerId="LiveId" clId="{627CC381-19E4-4EB3-9C88-351E174BD80B}" dt="2023-05-14T10:04:44.362" v="78" actId="478"/>
          <ac:picMkLst>
            <pc:docMk/>
            <pc:sldMk cId="2611979671" sldId="261"/>
            <ac:picMk id="11" creationId="{91BFAC53-9F9E-198C-5573-7D03CF8C0F94}"/>
          </ac:picMkLst>
        </pc:picChg>
        <pc:picChg chg="del">
          <ac:chgData name="Patrice FAYARD" userId="0c10a867c3e35b39" providerId="LiveId" clId="{627CC381-19E4-4EB3-9C88-351E174BD80B}" dt="2023-05-14T10:04:44.362" v="78" actId="478"/>
          <ac:picMkLst>
            <pc:docMk/>
            <pc:sldMk cId="2611979671" sldId="261"/>
            <ac:picMk id="13" creationId="{ACDA1A66-4E97-91F3-52B5-B9337048AF0A}"/>
          </ac:picMkLst>
        </pc:picChg>
        <pc:picChg chg="del">
          <ac:chgData name="Patrice FAYARD" userId="0c10a867c3e35b39" providerId="LiveId" clId="{627CC381-19E4-4EB3-9C88-351E174BD80B}" dt="2023-05-14T10:04:44.362" v="78" actId="478"/>
          <ac:picMkLst>
            <pc:docMk/>
            <pc:sldMk cId="2611979671" sldId="261"/>
            <ac:picMk id="15" creationId="{7C9ADBD4-B231-DE12-79DD-EDA4AC52B017}"/>
          </ac:picMkLst>
        </pc:picChg>
        <pc:picChg chg="del">
          <ac:chgData name="Patrice FAYARD" userId="0c10a867c3e35b39" providerId="LiveId" clId="{627CC381-19E4-4EB3-9C88-351E174BD80B}" dt="2023-05-14T10:04:48.378" v="80" actId="478"/>
          <ac:picMkLst>
            <pc:docMk/>
            <pc:sldMk cId="2611979671" sldId="261"/>
            <ac:picMk id="17" creationId="{B33ACBB9-A7CA-B102-7887-2E1F7917C182}"/>
          </ac:picMkLst>
        </pc:picChg>
        <pc:picChg chg="add mod">
          <ac:chgData name="Patrice FAYARD" userId="0c10a867c3e35b39" providerId="LiveId" clId="{627CC381-19E4-4EB3-9C88-351E174BD80B}" dt="2023-05-18T16:05:07.769" v="664" actId="1076"/>
          <ac:picMkLst>
            <pc:docMk/>
            <pc:sldMk cId="2611979671" sldId="261"/>
            <ac:picMk id="18" creationId="{B1A99F35-02F9-634B-9CF2-30DC2EF96997}"/>
          </ac:picMkLst>
        </pc:picChg>
        <pc:picChg chg="del">
          <ac:chgData name="Patrice FAYARD" userId="0c10a867c3e35b39" providerId="LiveId" clId="{627CC381-19E4-4EB3-9C88-351E174BD80B}" dt="2023-05-14T10:04:46.051" v="79" actId="478"/>
          <ac:picMkLst>
            <pc:docMk/>
            <pc:sldMk cId="2611979671" sldId="261"/>
            <ac:picMk id="19" creationId="{E828A820-CAF5-8F22-20CE-A1BFB27FD5D0}"/>
          </ac:picMkLst>
        </pc:picChg>
        <pc:picChg chg="del">
          <ac:chgData name="Patrice FAYARD" userId="0c10a867c3e35b39" providerId="LiveId" clId="{627CC381-19E4-4EB3-9C88-351E174BD80B}" dt="2023-05-14T10:03:12.242" v="68" actId="478"/>
          <ac:picMkLst>
            <pc:docMk/>
            <pc:sldMk cId="2611979671" sldId="261"/>
            <ac:picMk id="21" creationId="{A38AB079-FC64-AD96-BE4A-6367C5D56723}"/>
          </ac:picMkLst>
        </pc:picChg>
        <pc:picChg chg="add del mod">
          <ac:chgData name="Patrice FAYARD" userId="0c10a867c3e35b39" providerId="LiveId" clId="{627CC381-19E4-4EB3-9C88-351E174BD80B}" dt="2023-05-14T11:33:08.264" v="209" actId="478"/>
          <ac:picMkLst>
            <pc:docMk/>
            <pc:sldMk cId="2611979671" sldId="261"/>
            <ac:picMk id="22" creationId="{3342D147-09D0-E558-AE41-8FC8B095A076}"/>
          </ac:picMkLst>
        </pc:picChg>
        <pc:picChg chg="add del mod">
          <ac:chgData name="Patrice FAYARD" userId="0c10a867c3e35b39" providerId="LiveId" clId="{627CC381-19E4-4EB3-9C88-351E174BD80B}" dt="2023-05-14T11:32:01.743" v="200" actId="478"/>
          <ac:picMkLst>
            <pc:docMk/>
            <pc:sldMk cId="2611979671" sldId="261"/>
            <ac:picMk id="23" creationId="{5B31DDEF-7A07-9AC2-1193-FC3591C5BDAE}"/>
          </ac:picMkLst>
        </pc:picChg>
        <pc:picChg chg="add del mod">
          <ac:chgData name="Patrice FAYARD" userId="0c10a867c3e35b39" providerId="LiveId" clId="{627CC381-19E4-4EB3-9C88-351E174BD80B}" dt="2023-05-14T11:37:14.392" v="222" actId="478"/>
          <ac:picMkLst>
            <pc:docMk/>
            <pc:sldMk cId="2611979671" sldId="261"/>
            <ac:picMk id="25" creationId="{C4E0AF37-695B-36FD-68CD-5CEACDE1ACC1}"/>
          </ac:picMkLst>
        </pc:picChg>
        <pc:picChg chg="add del mod">
          <ac:chgData name="Patrice FAYARD" userId="0c10a867c3e35b39" providerId="LiveId" clId="{627CC381-19E4-4EB3-9C88-351E174BD80B}" dt="2023-05-14T11:37:01.214" v="218" actId="478"/>
          <ac:picMkLst>
            <pc:docMk/>
            <pc:sldMk cId="2611979671" sldId="261"/>
            <ac:picMk id="27" creationId="{475739A7-56C2-2F17-6676-5158DDF5EC38}"/>
          </ac:picMkLst>
        </pc:picChg>
        <pc:picChg chg="add mod">
          <ac:chgData name="Patrice FAYARD" userId="0c10a867c3e35b39" providerId="LiveId" clId="{627CC381-19E4-4EB3-9C88-351E174BD80B}" dt="2023-05-18T16:04:43.633" v="663" actId="14100"/>
          <ac:picMkLst>
            <pc:docMk/>
            <pc:sldMk cId="2611979671" sldId="261"/>
            <ac:picMk id="29" creationId="{1BE48B11-A665-0373-0E47-B229FE060058}"/>
          </ac:picMkLst>
        </pc:picChg>
        <pc:picChg chg="add mod">
          <ac:chgData name="Patrice FAYARD" userId="0c10a867c3e35b39" providerId="LiveId" clId="{627CC381-19E4-4EB3-9C88-351E174BD80B}" dt="2023-05-18T16:04:43.633" v="663" actId="14100"/>
          <ac:picMkLst>
            <pc:docMk/>
            <pc:sldMk cId="2611979671" sldId="261"/>
            <ac:picMk id="31" creationId="{0D4AAEDE-70C0-8959-CC58-10F2F48EFE6D}"/>
          </ac:picMkLst>
        </pc:picChg>
        <pc:picChg chg="add mod">
          <ac:chgData name="Patrice FAYARD" userId="0c10a867c3e35b39" providerId="LiveId" clId="{627CC381-19E4-4EB3-9C88-351E174BD80B}" dt="2023-05-18T16:04:43.633" v="663" actId="14100"/>
          <ac:picMkLst>
            <pc:docMk/>
            <pc:sldMk cId="2611979671" sldId="261"/>
            <ac:picMk id="33" creationId="{AF815296-CEAA-8F67-A67D-DD3F08EA6B11}"/>
          </ac:picMkLst>
        </pc:picChg>
        <pc:picChg chg="add mod">
          <ac:chgData name="Patrice FAYARD" userId="0c10a867c3e35b39" providerId="LiveId" clId="{627CC381-19E4-4EB3-9C88-351E174BD80B}" dt="2023-05-18T16:04:43.633" v="663" actId="14100"/>
          <ac:picMkLst>
            <pc:docMk/>
            <pc:sldMk cId="2611979671" sldId="261"/>
            <ac:picMk id="35" creationId="{954D8E55-8B9D-F696-E2DB-C3C2D314FF89}"/>
          </ac:picMkLst>
        </pc:picChg>
      </pc:sldChg>
      <pc:sldChg chg="addSp delSp modSp add del mod">
        <pc:chgData name="Patrice FAYARD" userId="0c10a867c3e35b39" providerId="LiveId" clId="{627CC381-19E4-4EB3-9C88-351E174BD80B}" dt="2023-05-29T17:36:24.420" v="1549" actId="47"/>
        <pc:sldMkLst>
          <pc:docMk/>
          <pc:sldMk cId="3285506104" sldId="262"/>
        </pc:sldMkLst>
        <pc:picChg chg="add del">
          <ac:chgData name="Patrice FAYARD" userId="0c10a867c3e35b39" providerId="LiveId" clId="{627CC381-19E4-4EB3-9C88-351E174BD80B}" dt="2023-05-18T15:53:23.297" v="512" actId="21"/>
          <ac:picMkLst>
            <pc:docMk/>
            <pc:sldMk cId="3285506104" sldId="262"/>
            <ac:picMk id="3" creationId="{E11891B5-5E70-123F-D50C-156E087E8CA2}"/>
          </ac:picMkLst>
        </pc:picChg>
        <pc:picChg chg="del mod">
          <ac:chgData name="Patrice FAYARD" userId="0c10a867c3e35b39" providerId="LiveId" clId="{627CC381-19E4-4EB3-9C88-351E174BD80B}" dt="2023-05-29T06:07:18.981" v="902" actId="478"/>
          <ac:picMkLst>
            <pc:docMk/>
            <pc:sldMk cId="3285506104" sldId="262"/>
            <ac:picMk id="7" creationId="{B6FDAA9B-1507-F8E3-0792-3DE736F95027}"/>
          </ac:picMkLst>
        </pc:picChg>
        <pc:picChg chg="mod">
          <ac:chgData name="Patrice FAYARD" userId="0c10a867c3e35b39" providerId="LiveId" clId="{627CC381-19E4-4EB3-9C88-351E174BD80B}" dt="2023-05-29T06:07:14.816" v="900" actId="1076"/>
          <ac:picMkLst>
            <pc:docMk/>
            <pc:sldMk cId="3285506104" sldId="262"/>
            <ac:picMk id="11" creationId="{91BFAC53-9F9E-198C-5573-7D03CF8C0F94}"/>
          </ac:picMkLst>
        </pc:picChg>
        <pc:picChg chg="mod">
          <ac:chgData name="Patrice FAYARD" userId="0c10a867c3e35b39" providerId="LiveId" clId="{627CC381-19E4-4EB3-9C88-351E174BD80B}" dt="2023-05-29T06:07:23.273" v="903" actId="1076"/>
          <ac:picMkLst>
            <pc:docMk/>
            <pc:sldMk cId="3285506104" sldId="262"/>
            <ac:picMk id="13" creationId="{ACDA1A66-4E97-91F3-52B5-B9337048AF0A}"/>
          </ac:picMkLst>
        </pc:picChg>
        <pc:picChg chg="del">
          <ac:chgData name="Patrice FAYARD" userId="0c10a867c3e35b39" providerId="LiveId" clId="{627CC381-19E4-4EB3-9C88-351E174BD80B}" dt="2023-05-29T06:07:04.370" v="896" actId="478"/>
          <ac:picMkLst>
            <pc:docMk/>
            <pc:sldMk cId="3285506104" sldId="262"/>
            <ac:picMk id="15" creationId="{7C9ADBD4-B231-DE12-79DD-EDA4AC52B017}"/>
          </ac:picMkLst>
        </pc:picChg>
        <pc:picChg chg="del">
          <ac:chgData name="Patrice FAYARD" userId="0c10a867c3e35b39" providerId="LiveId" clId="{627CC381-19E4-4EB3-9C88-351E174BD80B}" dt="2023-05-29T06:07:01.891" v="895" actId="478"/>
          <ac:picMkLst>
            <pc:docMk/>
            <pc:sldMk cId="3285506104" sldId="262"/>
            <ac:picMk id="17" creationId="{B33ACBB9-A7CA-B102-7887-2E1F7917C182}"/>
          </ac:picMkLst>
        </pc:picChg>
        <pc:picChg chg="del mod">
          <ac:chgData name="Patrice FAYARD" userId="0c10a867c3e35b39" providerId="LiveId" clId="{627CC381-19E4-4EB3-9C88-351E174BD80B}" dt="2023-05-29T06:07:00.162" v="894" actId="478"/>
          <ac:picMkLst>
            <pc:docMk/>
            <pc:sldMk cId="3285506104" sldId="262"/>
            <ac:picMk id="19" creationId="{E828A820-CAF5-8F22-20CE-A1BFB27FD5D0}"/>
          </ac:picMkLst>
        </pc:picChg>
        <pc:picChg chg="del">
          <ac:chgData name="Patrice FAYARD" userId="0c10a867c3e35b39" providerId="LiveId" clId="{627CC381-19E4-4EB3-9C88-351E174BD80B}" dt="2023-05-14T10:03:15.101" v="69" actId="478"/>
          <ac:picMkLst>
            <pc:docMk/>
            <pc:sldMk cId="3285506104" sldId="262"/>
            <ac:picMk id="21" creationId="{A38AB079-FC64-AD96-BE4A-6367C5D56723}"/>
          </ac:picMkLst>
        </pc:picChg>
      </pc:sldChg>
      <pc:sldChg chg="add del setBg">
        <pc:chgData name="Patrice FAYARD" userId="0c10a867c3e35b39" providerId="LiveId" clId="{627CC381-19E4-4EB3-9C88-351E174BD80B}" dt="2023-05-18T15:52:49.663" v="508" actId="47"/>
        <pc:sldMkLst>
          <pc:docMk/>
          <pc:sldMk cId="2431844520" sldId="263"/>
        </pc:sldMkLst>
      </pc:sldChg>
      <pc:sldChg chg="add del setBg">
        <pc:chgData name="Patrice FAYARD" userId="0c10a867c3e35b39" providerId="LiveId" clId="{627CC381-19E4-4EB3-9C88-351E174BD80B}" dt="2023-05-18T15:55:49.084" v="519" actId="47"/>
        <pc:sldMkLst>
          <pc:docMk/>
          <pc:sldMk cId="3962906743" sldId="263"/>
        </pc:sldMkLst>
      </pc:sldChg>
      <pc:sldChg chg="addSp modSp add mod ord">
        <pc:chgData name="Patrice FAYARD" userId="0c10a867c3e35b39" providerId="LiveId" clId="{627CC381-19E4-4EB3-9C88-351E174BD80B}" dt="2023-06-03T10:10:41.727" v="1860" actId="1076"/>
        <pc:sldMkLst>
          <pc:docMk/>
          <pc:sldMk cId="950090185" sldId="264"/>
        </pc:sldMkLst>
        <pc:spChg chg="add mod">
          <ac:chgData name="Patrice FAYARD" userId="0c10a867c3e35b39" providerId="LiveId" clId="{627CC381-19E4-4EB3-9C88-351E174BD80B}" dt="2023-06-03T10:10:16.387" v="1853" actId="1076"/>
          <ac:spMkLst>
            <pc:docMk/>
            <pc:sldMk cId="950090185" sldId="264"/>
            <ac:spMk id="9" creationId="{842E0F35-6F4C-789E-6BF0-5F598C3C261D}"/>
          </ac:spMkLst>
        </pc:spChg>
        <pc:spChg chg="add mod">
          <ac:chgData name="Patrice FAYARD" userId="0c10a867c3e35b39" providerId="LiveId" clId="{627CC381-19E4-4EB3-9C88-351E174BD80B}" dt="2023-06-03T10:10:32.187" v="1856" actId="1076"/>
          <ac:spMkLst>
            <pc:docMk/>
            <pc:sldMk cId="950090185" sldId="264"/>
            <ac:spMk id="19" creationId="{CCDCBC13-328B-4DBF-F139-D07B19A3EC5D}"/>
          </ac:spMkLst>
        </pc:spChg>
        <pc:spChg chg="add mod">
          <ac:chgData name="Patrice FAYARD" userId="0c10a867c3e35b39" providerId="LiveId" clId="{627CC381-19E4-4EB3-9C88-351E174BD80B}" dt="2023-06-03T10:10:37.284" v="1858" actId="1076"/>
          <ac:spMkLst>
            <pc:docMk/>
            <pc:sldMk cId="950090185" sldId="264"/>
            <ac:spMk id="21" creationId="{2CF4838A-3498-E91C-4307-6C8CFF4B47BE}"/>
          </ac:spMkLst>
        </pc:spChg>
        <pc:spChg chg="add mod">
          <ac:chgData name="Patrice FAYARD" userId="0c10a867c3e35b39" providerId="LiveId" clId="{627CC381-19E4-4EB3-9C88-351E174BD80B}" dt="2023-06-03T10:10:41.727" v="1860" actId="1076"/>
          <ac:spMkLst>
            <pc:docMk/>
            <pc:sldMk cId="950090185" sldId="264"/>
            <ac:spMk id="23" creationId="{1CE48BE6-603A-CCD6-349C-35F6C0353B08}"/>
          </ac:spMkLst>
        </pc:spChg>
        <pc:picChg chg="add mod">
          <ac:chgData name="Patrice FAYARD" userId="0c10a867c3e35b39" providerId="LiveId" clId="{627CC381-19E4-4EB3-9C88-351E174BD80B}" dt="2023-05-18T15:58:52.756" v="550" actId="1076"/>
          <ac:picMkLst>
            <pc:docMk/>
            <pc:sldMk cId="950090185" sldId="264"/>
            <ac:picMk id="3" creationId="{4304625E-9BFC-79FC-5EB6-50571886BFB6}"/>
          </ac:picMkLst>
        </pc:picChg>
        <pc:picChg chg="add mod">
          <ac:chgData name="Patrice FAYARD" userId="0c10a867c3e35b39" providerId="LiveId" clId="{627CC381-19E4-4EB3-9C88-351E174BD80B}" dt="2023-05-18T16:00:27.357" v="554" actId="1076"/>
          <ac:picMkLst>
            <pc:docMk/>
            <pc:sldMk cId="950090185" sldId="264"/>
            <ac:picMk id="17" creationId="{81F6E3F8-5F13-8F13-F139-67B40C109521}"/>
          </ac:picMkLst>
        </pc:picChg>
        <pc:picChg chg="add mod">
          <ac:chgData name="Patrice FAYARD" userId="0c10a867c3e35b39" providerId="LiveId" clId="{627CC381-19E4-4EB3-9C88-351E174BD80B}" dt="2023-06-03T10:10:21.534" v="1854" actId="1076"/>
          <ac:picMkLst>
            <pc:docMk/>
            <pc:sldMk cId="950090185" sldId="264"/>
            <ac:picMk id="20" creationId="{C9608563-8356-D1FD-16EF-AEA4FC565268}"/>
          </ac:picMkLst>
        </pc:picChg>
        <pc:picChg chg="add mod">
          <ac:chgData name="Patrice FAYARD" userId="0c10a867c3e35b39" providerId="LiveId" clId="{627CC381-19E4-4EB3-9C88-351E174BD80B}" dt="2023-05-18T15:58:50.961" v="549" actId="1076"/>
          <ac:picMkLst>
            <pc:docMk/>
            <pc:sldMk cId="950090185" sldId="264"/>
            <ac:picMk id="22" creationId="{D9A3675A-B0A0-7B6A-9FA0-15D7CE86F5C0}"/>
          </ac:picMkLst>
        </pc:picChg>
      </pc:sldChg>
      <pc:sldChg chg="add del setBg">
        <pc:chgData name="Patrice FAYARD" userId="0c10a867c3e35b39" providerId="LiveId" clId="{627CC381-19E4-4EB3-9C88-351E174BD80B}" dt="2023-05-18T16:27:02.297" v="666"/>
        <pc:sldMkLst>
          <pc:docMk/>
          <pc:sldMk cId="2449397800" sldId="265"/>
        </pc:sldMkLst>
      </pc:sldChg>
      <pc:sldChg chg="addSp delSp modSp add del mod">
        <pc:chgData name="Patrice FAYARD" userId="0c10a867c3e35b39" providerId="LiveId" clId="{627CC381-19E4-4EB3-9C88-351E174BD80B}" dt="2023-05-29T17:34:22.720" v="1536" actId="47"/>
        <pc:sldMkLst>
          <pc:docMk/>
          <pc:sldMk cId="3192582723" sldId="265"/>
        </pc:sldMkLst>
        <pc:spChg chg="add del mod">
          <ac:chgData name="Patrice FAYARD" userId="0c10a867c3e35b39" providerId="LiveId" clId="{627CC381-19E4-4EB3-9C88-351E174BD80B}" dt="2023-05-18T17:30:25.558" v="774" actId="478"/>
          <ac:spMkLst>
            <pc:docMk/>
            <pc:sldMk cId="3192582723" sldId="265"/>
            <ac:spMk id="3" creationId="{C22B49ED-3764-5E11-99FD-F8F60CBCC6EE}"/>
          </ac:spMkLst>
        </pc:spChg>
        <pc:spChg chg="mod">
          <ac:chgData name="Patrice FAYARD" userId="0c10a867c3e35b39" providerId="LiveId" clId="{627CC381-19E4-4EB3-9C88-351E174BD80B}" dt="2023-05-19T05:30:08.534" v="830" actId="1036"/>
          <ac:spMkLst>
            <pc:docMk/>
            <pc:sldMk cId="3192582723" sldId="265"/>
            <ac:spMk id="5" creationId="{7E7B31D0-3E25-0786-E3C2-4C2FEAD4982B}"/>
          </ac:spMkLst>
        </pc:spChg>
        <pc:spChg chg="mod">
          <ac:chgData name="Patrice FAYARD" userId="0c10a867c3e35b39" providerId="LiveId" clId="{627CC381-19E4-4EB3-9C88-351E174BD80B}" dt="2023-05-19T05:17:57.551" v="809" actId="20577"/>
          <ac:spMkLst>
            <pc:docMk/>
            <pc:sldMk cId="3192582723" sldId="265"/>
            <ac:spMk id="37" creationId="{530BCC8E-B6E3-78D5-66CD-C0138D0B57C5}"/>
          </ac:spMkLst>
        </pc:spChg>
        <pc:spChg chg="mod">
          <ac:chgData name="Patrice FAYARD" userId="0c10a867c3e35b39" providerId="LiveId" clId="{627CC381-19E4-4EB3-9C88-351E174BD80B}" dt="2023-05-19T05:18:01.512" v="810" actId="20577"/>
          <ac:spMkLst>
            <pc:docMk/>
            <pc:sldMk cId="3192582723" sldId="265"/>
            <ac:spMk id="38" creationId="{0022E1A9-A9F6-1E84-5100-8CF5C8606AAE}"/>
          </ac:spMkLst>
        </pc:spChg>
        <pc:spChg chg="mod">
          <ac:chgData name="Patrice FAYARD" userId="0c10a867c3e35b39" providerId="LiveId" clId="{627CC381-19E4-4EB3-9C88-351E174BD80B}" dt="2023-05-19T05:18:05.999" v="814" actId="20577"/>
          <ac:spMkLst>
            <pc:docMk/>
            <pc:sldMk cId="3192582723" sldId="265"/>
            <ac:spMk id="39" creationId="{3119AD87-7CA3-69CE-B59E-E3FE93D67ED8}"/>
          </ac:spMkLst>
        </pc:spChg>
        <pc:spChg chg="mod">
          <ac:chgData name="Patrice FAYARD" userId="0c10a867c3e35b39" providerId="LiveId" clId="{627CC381-19E4-4EB3-9C88-351E174BD80B}" dt="2023-05-19T09:12:06.722" v="892" actId="1037"/>
          <ac:spMkLst>
            <pc:docMk/>
            <pc:sldMk cId="3192582723" sldId="265"/>
            <ac:spMk id="40" creationId="{910663B7-31C7-A446-07C5-93B6226D82B7}"/>
          </ac:spMkLst>
        </pc:spChg>
        <pc:grpChg chg="mod">
          <ac:chgData name="Patrice FAYARD" userId="0c10a867c3e35b39" providerId="LiveId" clId="{627CC381-19E4-4EB3-9C88-351E174BD80B}" dt="2023-05-19T05:30:41.765" v="840" actId="1076"/>
          <ac:grpSpMkLst>
            <pc:docMk/>
            <pc:sldMk cId="3192582723" sldId="265"/>
            <ac:grpSpMk id="15" creationId="{A946D11D-2E23-5FC8-97D2-930DD35870C9}"/>
          </ac:grpSpMkLst>
        </pc:grpChg>
        <pc:picChg chg="add mod">
          <ac:chgData name="Patrice FAYARD" userId="0c10a867c3e35b39" providerId="LiveId" clId="{627CC381-19E4-4EB3-9C88-351E174BD80B}" dt="2023-05-19T05:15:19.455" v="803" actId="1076"/>
          <ac:picMkLst>
            <pc:docMk/>
            <pc:sldMk cId="3192582723" sldId="265"/>
            <ac:picMk id="9" creationId="{89E30791-5715-6918-F62D-39363F8D251B}"/>
          </ac:picMkLst>
        </pc:picChg>
        <pc:picChg chg="add mod">
          <ac:chgData name="Patrice FAYARD" userId="0c10a867c3e35b39" providerId="LiveId" clId="{627CC381-19E4-4EB3-9C88-351E174BD80B}" dt="2023-05-18T17:41:32.771" v="793" actId="1076"/>
          <ac:picMkLst>
            <pc:docMk/>
            <pc:sldMk cId="3192582723" sldId="265"/>
            <ac:picMk id="17" creationId="{50C3FF3C-E727-FD48-E2D3-0A12B01EBC88}"/>
          </ac:picMkLst>
        </pc:picChg>
        <pc:picChg chg="mod">
          <ac:chgData name="Patrice FAYARD" userId="0c10a867c3e35b39" providerId="LiveId" clId="{627CC381-19E4-4EB3-9C88-351E174BD80B}" dt="2023-05-19T09:12:06.722" v="892" actId="1037"/>
          <ac:picMkLst>
            <pc:docMk/>
            <pc:sldMk cId="3192582723" sldId="265"/>
            <ac:picMk id="18" creationId="{B1A99F35-02F9-634B-9CF2-30DC2EF96997}"/>
          </ac:picMkLst>
        </pc:picChg>
        <pc:picChg chg="del">
          <ac:chgData name="Patrice FAYARD" userId="0c10a867c3e35b39" providerId="LiveId" clId="{627CC381-19E4-4EB3-9C88-351E174BD80B}" dt="2023-05-19T05:15:24.405" v="804" actId="478"/>
          <ac:picMkLst>
            <pc:docMk/>
            <pc:sldMk cId="3192582723" sldId="265"/>
            <ac:picMk id="29" creationId="{1BE48B11-A665-0373-0E47-B229FE060058}"/>
          </ac:picMkLst>
        </pc:picChg>
        <pc:picChg chg="del">
          <ac:chgData name="Patrice FAYARD" userId="0c10a867c3e35b39" providerId="LiveId" clId="{627CC381-19E4-4EB3-9C88-351E174BD80B}" dt="2023-05-18T17:41:37.422" v="794" actId="478"/>
          <ac:picMkLst>
            <pc:docMk/>
            <pc:sldMk cId="3192582723" sldId="265"/>
            <ac:picMk id="33" creationId="{AF815296-CEAA-8F67-A67D-DD3F08EA6B11}"/>
          </ac:picMkLst>
        </pc:picChg>
      </pc:sldChg>
      <pc:sldChg chg="addSp delSp modSp new mod">
        <pc:chgData name="Patrice FAYARD" userId="0c10a867c3e35b39" providerId="LiveId" clId="{627CC381-19E4-4EB3-9C88-351E174BD80B}" dt="2023-05-29T17:44:45.904" v="1563" actId="1076"/>
        <pc:sldMkLst>
          <pc:docMk/>
          <pc:sldMk cId="857403832" sldId="266"/>
        </pc:sldMkLst>
        <pc:spChg chg="add mod">
          <ac:chgData name="Patrice FAYARD" userId="0c10a867c3e35b39" providerId="LiveId" clId="{627CC381-19E4-4EB3-9C88-351E174BD80B}" dt="2023-05-29T17:35:10.549" v="1542" actId="1076"/>
          <ac:spMkLst>
            <pc:docMk/>
            <pc:sldMk cId="857403832" sldId="266"/>
            <ac:spMk id="2" creationId="{8C182FE0-C95D-4F62-4EBA-31096253124F}"/>
          </ac:spMkLst>
        </pc:spChg>
        <pc:spChg chg="del">
          <ac:chgData name="Patrice FAYARD" userId="0c10a867c3e35b39" providerId="LiveId" clId="{627CC381-19E4-4EB3-9C88-351E174BD80B}" dt="2023-05-18T16:28:05.618" v="669" actId="478"/>
          <ac:spMkLst>
            <pc:docMk/>
            <pc:sldMk cId="857403832" sldId="266"/>
            <ac:spMk id="2" creationId="{E15581F0-88EC-17B2-4DD2-4EC8C6EC655B}"/>
          </ac:spMkLst>
        </pc:spChg>
        <pc:spChg chg="del">
          <ac:chgData name="Patrice FAYARD" userId="0c10a867c3e35b39" providerId="LiveId" clId="{627CC381-19E4-4EB3-9C88-351E174BD80B}" dt="2023-05-18T16:28:05.618" v="669" actId="478"/>
          <ac:spMkLst>
            <pc:docMk/>
            <pc:sldMk cId="857403832" sldId="266"/>
            <ac:spMk id="3" creationId="{D038FC63-92DA-7355-B5A3-B3A24431210B}"/>
          </ac:spMkLst>
        </pc:spChg>
        <pc:spChg chg="add del mod">
          <ac:chgData name="Patrice FAYARD" userId="0c10a867c3e35b39" providerId="LiveId" clId="{627CC381-19E4-4EB3-9C88-351E174BD80B}" dt="2023-05-18T16:43:02.468" v="735" actId="478"/>
          <ac:spMkLst>
            <pc:docMk/>
            <pc:sldMk cId="857403832" sldId="266"/>
            <ac:spMk id="16" creationId="{A0AEAE3F-C156-1CD6-3A0F-27705BFAB2B2}"/>
          </ac:spMkLst>
        </pc:spChg>
        <pc:spChg chg="add del mod">
          <ac:chgData name="Patrice FAYARD" userId="0c10a867c3e35b39" providerId="LiveId" clId="{627CC381-19E4-4EB3-9C88-351E174BD80B}" dt="2023-05-18T16:43:06.481" v="736" actId="478"/>
          <ac:spMkLst>
            <pc:docMk/>
            <pc:sldMk cId="857403832" sldId="266"/>
            <ac:spMk id="17" creationId="{5D1C9A38-7598-C754-6E5C-4CC8120867F1}"/>
          </ac:spMkLst>
        </pc:spChg>
        <pc:spChg chg="add del mod">
          <ac:chgData name="Patrice FAYARD" userId="0c10a867c3e35b39" providerId="LiveId" clId="{627CC381-19E4-4EB3-9C88-351E174BD80B}" dt="2023-05-18T16:43:13.593" v="737" actId="478"/>
          <ac:spMkLst>
            <pc:docMk/>
            <pc:sldMk cId="857403832" sldId="266"/>
            <ac:spMk id="18" creationId="{A9F74FA2-891F-7816-7F08-BF80A1A255A0}"/>
          </ac:spMkLst>
        </pc:spChg>
        <pc:spChg chg="add del mod">
          <ac:chgData name="Patrice FAYARD" userId="0c10a867c3e35b39" providerId="LiveId" clId="{627CC381-19E4-4EB3-9C88-351E174BD80B}" dt="2023-05-18T16:43:16.569" v="738" actId="478"/>
          <ac:spMkLst>
            <pc:docMk/>
            <pc:sldMk cId="857403832" sldId="266"/>
            <ac:spMk id="19" creationId="{3659A0B5-29FD-4AF9-FC5B-9857CA20A180}"/>
          </ac:spMkLst>
        </pc:spChg>
        <pc:spChg chg="add del mod">
          <ac:chgData name="Patrice FAYARD" userId="0c10a867c3e35b39" providerId="LiveId" clId="{627CC381-19E4-4EB3-9C88-351E174BD80B}" dt="2023-05-18T16:43:16.569" v="738" actId="478"/>
          <ac:spMkLst>
            <pc:docMk/>
            <pc:sldMk cId="857403832" sldId="266"/>
            <ac:spMk id="20" creationId="{F744564A-C80A-A228-EA24-EC4DEBA672B4}"/>
          </ac:spMkLst>
        </pc:spChg>
        <pc:spChg chg="add del mod">
          <ac:chgData name="Patrice FAYARD" userId="0c10a867c3e35b39" providerId="LiveId" clId="{627CC381-19E4-4EB3-9C88-351E174BD80B}" dt="2023-05-18T16:43:16.569" v="738" actId="478"/>
          <ac:spMkLst>
            <pc:docMk/>
            <pc:sldMk cId="857403832" sldId="266"/>
            <ac:spMk id="23" creationId="{ED3BC5C4-298F-F193-C118-8CD0837168AE}"/>
          </ac:spMkLst>
        </pc:spChg>
        <pc:spChg chg="add del mod">
          <ac:chgData name="Patrice FAYARD" userId="0c10a867c3e35b39" providerId="LiveId" clId="{627CC381-19E4-4EB3-9C88-351E174BD80B}" dt="2023-05-18T16:43:19.565" v="739" actId="478"/>
          <ac:spMkLst>
            <pc:docMk/>
            <pc:sldMk cId="857403832" sldId="266"/>
            <ac:spMk id="24" creationId="{47DE7C01-5660-6CB7-DBCD-F1E86902193E}"/>
          </ac:spMkLst>
        </pc:spChg>
        <pc:spChg chg="add del mod">
          <ac:chgData name="Patrice FAYARD" userId="0c10a867c3e35b39" providerId="LiveId" clId="{627CC381-19E4-4EB3-9C88-351E174BD80B}" dt="2023-05-18T16:43:19.565" v="739" actId="478"/>
          <ac:spMkLst>
            <pc:docMk/>
            <pc:sldMk cId="857403832" sldId="266"/>
            <ac:spMk id="29" creationId="{994DA558-87BE-5FC3-3A6A-3FFA3E2F2539}"/>
          </ac:spMkLst>
        </pc:spChg>
        <pc:grpChg chg="add mod">
          <ac:chgData name="Patrice FAYARD" userId="0c10a867c3e35b39" providerId="LiveId" clId="{627CC381-19E4-4EB3-9C88-351E174BD80B}" dt="2023-05-29T17:35:10.549" v="1542" actId="1076"/>
          <ac:grpSpMkLst>
            <pc:docMk/>
            <pc:sldMk cId="857403832" sldId="266"/>
            <ac:grpSpMk id="3" creationId="{42BE5F2F-212D-D500-9507-D6F4749B94A2}"/>
          </ac:grpSpMkLst>
        </pc:grpChg>
        <pc:picChg chg="add mod">
          <ac:chgData name="Patrice FAYARD" userId="0c10a867c3e35b39" providerId="LiveId" clId="{627CC381-19E4-4EB3-9C88-351E174BD80B}" dt="2023-05-18T16:45:26.920" v="766" actId="208"/>
          <ac:picMkLst>
            <pc:docMk/>
            <pc:sldMk cId="857403832" sldId="266"/>
            <ac:picMk id="5" creationId="{57293A43-FFBE-10C2-18AB-0187CD11E482}"/>
          </ac:picMkLst>
        </pc:picChg>
        <pc:picChg chg="add mod">
          <ac:chgData name="Patrice FAYARD" userId="0c10a867c3e35b39" providerId="LiveId" clId="{627CC381-19E4-4EB3-9C88-351E174BD80B}" dt="2023-05-18T16:44:07.876" v="747" actId="14100"/>
          <ac:picMkLst>
            <pc:docMk/>
            <pc:sldMk cId="857403832" sldId="266"/>
            <ac:picMk id="7" creationId="{78CB2262-8F54-497A-7060-15DEBFE060C3}"/>
          </ac:picMkLst>
        </pc:picChg>
        <pc:picChg chg="add mod">
          <ac:chgData name="Patrice FAYARD" userId="0c10a867c3e35b39" providerId="LiveId" clId="{627CC381-19E4-4EB3-9C88-351E174BD80B}" dt="2023-05-18T16:44:48.606" v="754" actId="1076"/>
          <ac:picMkLst>
            <pc:docMk/>
            <pc:sldMk cId="857403832" sldId="266"/>
            <ac:picMk id="9" creationId="{AFE1AED4-266A-4207-429E-5E75A19C7632}"/>
          </ac:picMkLst>
        </pc:picChg>
        <pc:picChg chg="add mod">
          <ac:chgData name="Patrice FAYARD" userId="0c10a867c3e35b39" providerId="LiveId" clId="{627CC381-19E4-4EB3-9C88-351E174BD80B}" dt="2023-05-29T17:35:15.474" v="1543" actId="1076"/>
          <ac:picMkLst>
            <pc:docMk/>
            <pc:sldMk cId="857403832" sldId="266"/>
            <ac:picMk id="10" creationId="{506DF9BB-A71F-F6BD-AB06-A1014098466B}"/>
          </ac:picMkLst>
        </pc:picChg>
        <pc:picChg chg="add mod">
          <ac:chgData name="Patrice FAYARD" userId="0c10a867c3e35b39" providerId="LiveId" clId="{627CC381-19E4-4EB3-9C88-351E174BD80B}" dt="2023-05-18T16:44:52.717" v="756" actId="1076"/>
          <ac:picMkLst>
            <pc:docMk/>
            <pc:sldMk cId="857403832" sldId="266"/>
            <ac:picMk id="11" creationId="{9CAC0FF7-603D-21D7-E3E0-77D697779DF9}"/>
          </ac:picMkLst>
        </pc:picChg>
        <pc:picChg chg="add mod">
          <ac:chgData name="Patrice FAYARD" userId="0c10a867c3e35b39" providerId="LiveId" clId="{627CC381-19E4-4EB3-9C88-351E174BD80B}" dt="2023-05-18T16:44:54.736" v="757" actId="1076"/>
          <ac:picMkLst>
            <pc:docMk/>
            <pc:sldMk cId="857403832" sldId="266"/>
            <ac:picMk id="13" creationId="{D911A455-34C2-8202-3DDD-A4141177204A}"/>
          </ac:picMkLst>
        </pc:picChg>
        <pc:picChg chg="add mod">
          <ac:chgData name="Patrice FAYARD" userId="0c10a867c3e35b39" providerId="LiveId" clId="{627CC381-19E4-4EB3-9C88-351E174BD80B}" dt="2023-05-29T17:44:45.904" v="1563" actId="1076"/>
          <ac:picMkLst>
            <pc:docMk/>
            <pc:sldMk cId="857403832" sldId="266"/>
            <ac:picMk id="14" creationId="{3BE0DD01-403F-6AFC-0D3C-685DBA60045B}"/>
          </ac:picMkLst>
        </pc:picChg>
        <pc:picChg chg="add mod">
          <ac:chgData name="Patrice FAYARD" userId="0c10a867c3e35b39" providerId="LiveId" clId="{627CC381-19E4-4EB3-9C88-351E174BD80B}" dt="2023-05-18T16:44:56.335" v="758" actId="1076"/>
          <ac:picMkLst>
            <pc:docMk/>
            <pc:sldMk cId="857403832" sldId="266"/>
            <ac:picMk id="15" creationId="{C3F0224F-F971-C00A-D075-F9291FD03C53}"/>
          </ac:picMkLst>
        </pc:picChg>
        <pc:picChg chg="add mod">
          <ac:chgData name="Patrice FAYARD" userId="0c10a867c3e35b39" providerId="LiveId" clId="{627CC381-19E4-4EB3-9C88-351E174BD80B}" dt="2023-05-18T16:44:58.405" v="759" actId="1076"/>
          <ac:picMkLst>
            <pc:docMk/>
            <pc:sldMk cId="857403832" sldId="266"/>
            <ac:picMk id="22" creationId="{B069FD8B-D574-1A5C-F8F6-931BDC38FC84}"/>
          </ac:picMkLst>
        </pc:picChg>
        <pc:picChg chg="add mod">
          <ac:chgData name="Patrice FAYARD" userId="0c10a867c3e35b39" providerId="LiveId" clId="{627CC381-19E4-4EB3-9C88-351E174BD80B}" dt="2023-05-18T16:44:07.876" v="747" actId="14100"/>
          <ac:picMkLst>
            <pc:docMk/>
            <pc:sldMk cId="857403832" sldId="266"/>
            <ac:picMk id="26" creationId="{161C892F-50B6-6148-82D3-FA9B613D4C96}"/>
          </ac:picMkLst>
        </pc:picChg>
        <pc:picChg chg="add mod">
          <ac:chgData name="Patrice FAYARD" userId="0c10a867c3e35b39" providerId="LiveId" clId="{627CC381-19E4-4EB3-9C88-351E174BD80B}" dt="2023-05-18T16:44:50.980" v="755" actId="1076"/>
          <ac:picMkLst>
            <pc:docMk/>
            <pc:sldMk cId="857403832" sldId="266"/>
            <ac:picMk id="28" creationId="{28B78C64-10E7-3B1A-3089-308A269A3D55}"/>
          </ac:picMkLst>
        </pc:picChg>
        <pc:picChg chg="add mod">
          <ac:chgData name="Patrice FAYARD" userId="0c10a867c3e35b39" providerId="LiveId" clId="{627CC381-19E4-4EB3-9C88-351E174BD80B}" dt="2023-05-18T16:45:07.226" v="762" actId="1076"/>
          <ac:picMkLst>
            <pc:docMk/>
            <pc:sldMk cId="857403832" sldId="266"/>
            <ac:picMk id="31" creationId="{815EC2B6-52A2-AA96-1AA7-EDC2EADBF9F5}"/>
          </ac:picMkLst>
        </pc:picChg>
        <pc:picChg chg="add mod">
          <ac:chgData name="Patrice FAYARD" userId="0c10a867c3e35b39" providerId="LiveId" clId="{627CC381-19E4-4EB3-9C88-351E174BD80B}" dt="2023-05-18T16:45:09.511" v="763" actId="1076"/>
          <ac:picMkLst>
            <pc:docMk/>
            <pc:sldMk cId="857403832" sldId="266"/>
            <ac:picMk id="33" creationId="{BEE26B81-5CAA-F198-299E-B4CD11D04BC1}"/>
          </ac:picMkLst>
        </pc:picChg>
        <pc:picChg chg="add mod">
          <ac:chgData name="Patrice FAYARD" userId="0c10a867c3e35b39" providerId="LiveId" clId="{627CC381-19E4-4EB3-9C88-351E174BD80B}" dt="2023-05-18T16:45:12.674" v="764" actId="1076"/>
          <ac:picMkLst>
            <pc:docMk/>
            <pc:sldMk cId="857403832" sldId="266"/>
            <ac:picMk id="35" creationId="{D149ECFC-24E5-441D-6C16-13B97910EBC8}"/>
          </ac:picMkLst>
        </pc:picChg>
        <pc:picChg chg="add mod">
          <ac:chgData name="Patrice FAYARD" userId="0c10a867c3e35b39" providerId="LiveId" clId="{627CC381-19E4-4EB3-9C88-351E174BD80B}" dt="2023-05-18T16:45:05.642" v="761" actId="1076"/>
          <ac:picMkLst>
            <pc:docMk/>
            <pc:sldMk cId="857403832" sldId="266"/>
            <ac:picMk id="37" creationId="{5CB1E943-61B0-B2D5-9464-3F3F202250FE}"/>
          </ac:picMkLst>
        </pc:picChg>
        <pc:picChg chg="add mod">
          <ac:chgData name="Patrice FAYARD" userId="0c10a867c3e35b39" providerId="LiveId" clId="{627CC381-19E4-4EB3-9C88-351E174BD80B}" dt="2023-05-18T16:44:45.196" v="753" actId="1076"/>
          <ac:picMkLst>
            <pc:docMk/>
            <pc:sldMk cId="857403832" sldId="266"/>
            <ac:picMk id="39" creationId="{FC68E9CE-D822-083D-6DDA-5F4FD277F633}"/>
          </ac:picMkLst>
        </pc:picChg>
        <pc:picChg chg="add mod">
          <ac:chgData name="Patrice FAYARD" userId="0c10a867c3e35b39" providerId="LiveId" clId="{627CC381-19E4-4EB3-9C88-351E174BD80B}" dt="2023-05-18T16:44:45.196" v="753" actId="1076"/>
          <ac:picMkLst>
            <pc:docMk/>
            <pc:sldMk cId="857403832" sldId="266"/>
            <ac:picMk id="41" creationId="{A3703628-68D8-836F-941F-A9BAC53CF17F}"/>
          </ac:picMkLst>
        </pc:picChg>
        <pc:picChg chg="add mod">
          <ac:chgData name="Patrice FAYARD" userId="0c10a867c3e35b39" providerId="LiveId" clId="{627CC381-19E4-4EB3-9C88-351E174BD80B}" dt="2023-05-18T16:44:14.056" v="748" actId="1076"/>
          <ac:picMkLst>
            <pc:docMk/>
            <pc:sldMk cId="857403832" sldId="266"/>
            <ac:picMk id="43" creationId="{8977F310-133C-B359-01D3-372E40F60EEF}"/>
          </ac:picMkLst>
        </pc:picChg>
        <pc:cxnChg chg="mod">
          <ac:chgData name="Patrice FAYARD" userId="0c10a867c3e35b39" providerId="LiveId" clId="{627CC381-19E4-4EB3-9C88-351E174BD80B}" dt="2023-05-29T17:34:59.588" v="1539"/>
          <ac:cxnSpMkLst>
            <pc:docMk/>
            <pc:sldMk cId="857403832" sldId="266"/>
            <ac:cxnSpMk id="4" creationId="{4C6B8308-E809-DC64-ECE7-EB037A740DFA}"/>
          </ac:cxnSpMkLst>
        </pc:cxnChg>
        <pc:cxnChg chg="mod">
          <ac:chgData name="Patrice FAYARD" userId="0c10a867c3e35b39" providerId="LiveId" clId="{627CC381-19E4-4EB3-9C88-351E174BD80B}" dt="2023-05-29T17:34:59.588" v="1539"/>
          <ac:cxnSpMkLst>
            <pc:docMk/>
            <pc:sldMk cId="857403832" sldId="266"/>
            <ac:cxnSpMk id="6" creationId="{E0475CD4-2FB7-3454-BB84-44197264B965}"/>
          </ac:cxnSpMkLst>
        </pc:cxnChg>
        <pc:cxnChg chg="mod">
          <ac:chgData name="Patrice FAYARD" userId="0c10a867c3e35b39" providerId="LiveId" clId="{627CC381-19E4-4EB3-9C88-351E174BD80B}" dt="2023-05-29T17:34:59.588" v="1539"/>
          <ac:cxnSpMkLst>
            <pc:docMk/>
            <pc:sldMk cId="857403832" sldId="266"/>
            <ac:cxnSpMk id="8" creationId="{5A567D11-3B31-6066-E5A6-79327F6FAE2F}"/>
          </ac:cxnSpMkLst>
        </pc:cxnChg>
      </pc:sldChg>
      <pc:sldChg chg="addSp delSp modSp new del mod">
        <pc:chgData name="Patrice FAYARD" userId="0c10a867c3e35b39" providerId="LiveId" clId="{627CC381-19E4-4EB3-9C88-351E174BD80B}" dt="2023-05-29T17:35:18.862" v="1544" actId="47"/>
        <pc:sldMkLst>
          <pc:docMk/>
          <pc:sldMk cId="1174738800" sldId="267"/>
        </pc:sldMkLst>
        <pc:spChg chg="del">
          <ac:chgData name="Patrice FAYARD" userId="0c10a867c3e35b39" providerId="LiveId" clId="{627CC381-19E4-4EB3-9C88-351E174BD80B}" dt="2023-05-18T17:30:44.875" v="776" actId="478"/>
          <ac:spMkLst>
            <pc:docMk/>
            <pc:sldMk cId="1174738800" sldId="267"/>
            <ac:spMk id="2" creationId="{D2DD7B69-8AE9-27D3-791C-3731C7FBECE2}"/>
          </ac:spMkLst>
        </pc:spChg>
        <pc:spChg chg="del">
          <ac:chgData name="Patrice FAYARD" userId="0c10a867c3e35b39" providerId="LiveId" clId="{627CC381-19E4-4EB3-9C88-351E174BD80B}" dt="2023-05-18T17:30:44.875" v="776" actId="478"/>
          <ac:spMkLst>
            <pc:docMk/>
            <pc:sldMk cId="1174738800" sldId="267"/>
            <ac:spMk id="3" creationId="{755CFE15-CCD0-8412-22A4-96680B6312B6}"/>
          </ac:spMkLst>
        </pc:spChg>
        <pc:spChg chg="add del mod">
          <ac:chgData name="Patrice FAYARD" userId="0c10a867c3e35b39" providerId="LiveId" clId="{627CC381-19E4-4EB3-9C88-351E174BD80B}" dt="2023-05-29T17:34:56.533" v="1538" actId="21"/>
          <ac:spMkLst>
            <pc:docMk/>
            <pc:sldMk cId="1174738800" sldId="267"/>
            <ac:spMk id="4" creationId="{486CC217-51B6-FAE5-A9A6-84DF7FB3D539}"/>
          </ac:spMkLst>
        </pc:spChg>
        <pc:grpChg chg="add del mod">
          <ac:chgData name="Patrice FAYARD" userId="0c10a867c3e35b39" providerId="LiveId" clId="{627CC381-19E4-4EB3-9C88-351E174BD80B}" dt="2023-05-29T17:34:56.533" v="1538" actId="21"/>
          <ac:grpSpMkLst>
            <pc:docMk/>
            <pc:sldMk cId="1174738800" sldId="267"/>
            <ac:grpSpMk id="5" creationId="{DE699BFA-7F8B-EED1-2FFC-902EFBBEA4C0}"/>
          </ac:grpSpMkLst>
        </pc:grpChg>
        <pc:picChg chg="add del mod">
          <ac:chgData name="Patrice FAYARD" userId="0c10a867c3e35b39" providerId="LiveId" clId="{627CC381-19E4-4EB3-9C88-351E174BD80B}" dt="2023-05-29T17:34:56.533" v="1538" actId="21"/>
          <ac:picMkLst>
            <pc:docMk/>
            <pc:sldMk cId="1174738800" sldId="267"/>
            <ac:picMk id="9" creationId="{78F4F7EE-20DC-A0AA-38CC-EFB574222854}"/>
          </ac:picMkLst>
        </pc:picChg>
        <pc:cxnChg chg="mod">
          <ac:chgData name="Patrice FAYARD" userId="0c10a867c3e35b39" providerId="LiveId" clId="{627CC381-19E4-4EB3-9C88-351E174BD80B}" dt="2023-05-18T17:31:42.164" v="781" actId="208"/>
          <ac:cxnSpMkLst>
            <pc:docMk/>
            <pc:sldMk cId="1174738800" sldId="267"/>
            <ac:cxnSpMk id="6" creationId="{F115841A-391C-8B0A-DCA9-1DEB4ADFB326}"/>
          </ac:cxnSpMkLst>
        </pc:cxnChg>
        <pc:cxnChg chg="mod">
          <ac:chgData name="Patrice FAYARD" userId="0c10a867c3e35b39" providerId="LiveId" clId="{627CC381-19E4-4EB3-9C88-351E174BD80B}" dt="2023-05-18T17:31:42.164" v="781" actId="208"/>
          <ac:cxnSpMkLst>
            <pc:docMk/>
            <pc:sldMk cId="1174738800" sldId="267"/>
            <ac:cxnSpMk id="7" creationId="{1449CA1C-A74E-C6CD-A94A-5644BB2C4DA8}"/>
          </ac:cxnSpMkLst>
        </pc:cxnChg>
        <pc:cxnChg chg="mod">
          <ac:chgData name="Patrice FAYARD" userId="0c10a867c3e35b39" providerId="LiveId" clId="{627CC381-19E4-4EB3-9C88-351E174BD80B}" dt="2023-05-18T17:31:42.164" v="781" actId="208"/>
          <ac:cxnSpMkLst>
            <pc:docMk/>
            <pc:sldMk cId="1174738800" sldId="267"/>
            <ac:cxnSpMk id="8" creationId="{F4DB044C-4FC2-DE84-7941-B5B474AF5409}"/>
          </ac:cxnSpMkLst>
        </pc:cxnChg>
      </pc:sldChg>
      <pc:sldChg chg="addSp delSp modSp add mod ord">
        <pc:chgData name="Patrice FAYARD" userId="0c10a867c3e35b39" providerId="LiveId" clId="{627CC381-19E4-4EB3-9C88-351E174BD80B}" dt="2023-05-29T17:36:44.986" v="1552"/>
        <pc:sldMkLst>
          <pc:docMk/>
          <pc:sldMk cId="2809741406" sldId="268"/>
        </pc:sldMkLst>
        <pc:spChg chg="mod">
          <ac:chgData name="Patrice FAYARD" userId="0c10a867c3e35b39" providerId="LiveId" clId="{627CC381-19E4-4EB3-9C88-351E174BD80B}" dt="2023-05-29T06:21:23.011" v="1093" actId="1076"/>
          <ac:spMkLst>
            <pc:docMk/>
            <pc:sldMk cId="2809741406" sldId="268"/>
            <ac:spMk id="2" creationId="{5D47AF76-5885-0044-3636-C77243F8C656}"/>
          </ac:spMkLst>
        </pc:spChg>
        <pc:spChg chg="add mod">
          <ac:chgData name="Patrice FAYARD" userId="0c10a867c3e35b39" providerId="LiveId" clId="{627CC381-19E4-4EB3-9C88-351E174BD80B}" dt="2023-05-29T08:15:03.018" v="1441" actId="1076"/>
          <ac:spMkLst>
            <pc:docMk/>
            <pc:sldMk cId="2809741406" sldId="268"/>
            <ac:spMk id="3" creationId="{9BA16542-A25F-2C75-DB40-FA47E6F2C924}"/>
          </ac:spMkLst>
        </pc:spChg>
        <pc:spChg chg="mod">
          <ac:chgData name="Patrice FAYARD" userId="0c10a867c3e35b39" providerId="LiveId" clId="{627CC381-19E4-4EB3-9C88-351E174BD80B}" dt="2023-05-29T10:37:13.723" v="1448" actId="14100"/>
          <ac:spMkLst>
            <pc:docMk/>
            <pc:sldMk cId="2809741406" sldId="268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5-29T10:37:16.858" v="1449" actId="14100"/>
          <ac:spMkLst>
            <pc:docMk/>
            <pc:sldMk cId="2809741406" sldId="268"/>
            <ac:spMk id="6" creationId="{C252CEAF-68B7-72EE-AD25-AE4F719A80A3}"/>
          </ac:spMkLst>
        </pc:spChg>
        <pc:spChg chg="mod">
          <ac:chgData name="Patrice FAYARD" userId="0c10a867c3e35b39" providerId="LiveId" clId="{627CC381-19E4-4EB3-9C88-351E174BD80B}" dt="2023-05-29T07:13:52.580" v="1309" actId="14100"/>
          <ac:spMkLst>
            <pc:docMk/>
            <pc:sldMk cId="2809741406" sldId="268"/>
            <ac:spMk id="8" creationId="{547FB357-1F0C-F332-7989-1980D811BD90}"/>
          </ac:spMkLst>
        </pc:spChg>
        <pc:spChg chg="mod">
          <ac:chgData name="Patrice FAYARD" userId="0c10a867c3e35b39" providerId="LiveId" clId="{627CC381-19E4-4EB3-9C88-351E174BD80B}" dt="2023-05-29T07:13:52.580" v="1309" actId="14100"/>
          <ac:spMkLst>
            <pc:docMk/>
            <pc:sldMk cId="2809741406" sldId="268"/>
            <ac:spMk id="10" creationId="{04A088D1-209A-BD62-40CD-A81BE0D769FB}"/>
          </ac:spMkLst>
        </pc:spChg>
        <pc:spChg chg="mod">
          <ac:chgData name="Patrice FAYARD" userId="0c10a867c3e35b39" providerId="LiveId" clId="{627CC381-19E4-4EB3-9C88-351E174BD80B}" dt="2023-05-29T07:13:52.580" v="1309" actId="14100"/>
          <ac:spMkLst>
            <pc:docMk/>
            <pc:sldMk cId="2809741406" sldId="268"/>
            <ac:spMk id="12" creationId="{CE989725-A648-61D4-F227-33BD105C8421}"/>
          </ac:spMkLst>
        </pc:spChg>
        <pc:spChg chg="mod">
          <ac:chgData name="Patrice FAYARD" userId="0c10a867c3e35b39" providerId="LiveId" clId="{627CC381-19E4-4EB3-9C88-351E174BD80B}" dt="2023-05-29T07:13:52.580" v="1309" actId="14100"/>
          <ac:spMkLst>
            <pc:docMk/>
            <pc:sldMk cId="2809741406" sldId="268"/>
            <ac:spMk id="14" creationId="{9D2BBB15-F6F3-A9BE-8E9A-54566291D1C0}"/>
          </ac:spMkLst>
        </pc:spChg>
        <pc:spChg chg="mod">
          <ac:chgData name="Patrice FAYARD" userId="0c10a867c3e35b39" providerId="LiveId" clId="{627CC381-19E4-4EB3-9C88-351E174BD80B}" dt="2023-05-29T10:37:20.514" v="1450" actId="14100"/>
          <ac:spMkLst>
            <pc:docMk/>
            <pc:sldMk cId="2809741406" sldId="268"/>
            <ac:spMk id="16" creationId="{13CEF61D-FF8C-F025-A072-F84FC6013A25}"/>
          </ac:spMkLst>
        </pc:spChg>
        <pc:spChg chg="add del mod">
          <ac:chgData name="Patrice FAYARD" userId="0c10a867c3e35b39" providerId="LiveId" clId="{627CC381-19E4-4EB3-9C88-351E174BD80B}" dt="2023-05-29T06:20:04.897" v="1083" actId="478"/>
          <ac:spMkLst>
            <pc:docMk/>
            <pc:sldMk cId="2809741406" sldId="268"/>
            <ac:spMk id="25" creationId="{C2AE0507-65DA-9BC8-C84B-6922C2264459}"/>
          </ac:spMkLst>
        </pc:spChg>
        <pc:spChg chg="add del mod">
          <ac:chgData name="Patrice FAYARD" userId="0c10a867c3e35b39" providerId="LiveId" clId="{627CC381-19E4-4EB3-9C88-351E174BD80B}" dt="2023-05-29T06:20:07.703" v="1084" actId="478"/>
          <ac:spMkLst>
            <pc:docMk/>
            <pc:sldMk cId="2809741406" sldId="268"/>
            <ac:spMk id="26" creationId="{4818A1B6-492C-E412-0587-9A534F111475}"/>
          </ac:spMkLst>
        </pc:spChg>
        <pc:spChg chg="add del mod">
          <ac:chgData name="Patrice FAYARD" userId="0c10a867c3e35b39" providerId="LiveId" clId="{627CC381-19E4-4EB3-9C88-351E174BD80B}" dt="2023-05-29T06:20:09.958" v="1085" actId="478"/>
          <ac:spMkLst>
            <pc:docMk/>
            <pc:sldMk cId="2809741406" sldId="268"/>
            <ac:spMk id="27" creationId="{45FF8085-F0D2-014C-6CA4-5F6C1F6A310A}"/>
          </ac:spMkLst>
        </pc:spChg>
        <pc:spChg chg="add del mod">
          <ac:chgData name="Patrice FAYARD" userId="0c10a867c3e35b39" providerId="LiveId" clId="{627CC381-19E4-4EB3-9C88-351E174BD80B}" dt="2023-05-29T06:20:12.767" v="1086" actId="478"/>
          <ac:spMkLst>
            <pc:docMk/>
            <pc:sldMk cId="2809741406" sldId="268"/>
            <ac:spMk id="28" creationId="{0ACC1A75-CE56-7E21-88E6-BFDA4F83748B}"/>
          </ac:spMkLst>
        </pc:spChg>
        <pc:spChg chg="mod">
          <ac:chgData name="Patrice FAYARD" userId="0c10a867c3e35b39" providerId="LiveId" clId="{627CC381-19E4-4EB3-9C88-351E174BD80B}" dt="2023-05-29T07:04:26.462" v="1225" actId="1076"/>
          <ac:spMkLst>
            <pc:docMk/>
            <pc:sldMk cId="2809741406" sldId="268"/>
            <ac:spMk id="36" creationId="{9A83F55C-5BA4-DA7A-44A6-0B058B5BB412}"/>
          </ac:spMkLst>
        </pc:spChg>
        <pc:spChg chg="mod">
          <ac:chgData name="Patrice FAYARD" userId="0c10a867c3e35b39" providerId="LiveId" clId="{627CC381-19E4-4EB3-9C88-351E174BD80B}" dt="2023-05-29T07:04:26.462" v="1225" actId="1076"/>
          <ac:spMkLst>
            <pc:docMk/>
            <pc:sldMk cId="2809741406" sldId="268"/>
            <ac:spMk id="37" creationId="{530BCC8E-B6E3-78D5-66CD-C0138D0B57C5}"/>
          </ac:spMkLst>
        </pc:spChg>
        <pc:spChg chg="mod">
          <ac:chgData name="Patrice FAYARD" userId="0c10a867c3e35b39" providerId="LiveId" clId="{627CC381-19E4-4EB3-9C88-351E174BD80B}" dt="2023-05-29T07:04:26.462" v="1225" actId="1076"/>
          <ac:spMkLst>
            <pc:docMk/>
            <pc:sldMk cId="2809741406" sldId="268"/>
            <ac:spMk id="38" creationId="{0022E1A9-A9F6-1E84-5100-8CF5C8606AAE}"/>
          </ac:spMkLst>
        </pc:spChg>
        <pc:spChg chg="mod">
          <ac:chgData name="Patrice FAYARD" userId="0c10a867c3e35b39" providerId="LiveId" clId="{627CC381-19E4-4EB3-9C88-351E174BD80B}" dt="2023-05-29T07:04:26.462" v="1225" actId="1076"/>
          <ac:spMkLst>
            <pc:docMk/>
            <pc:sldMk cId="2809741406" sldId="268"/>
            <ac:spMk id="39" creationId="{3119AD87-7CA3-69CE-B59E-E3FE93D67ED8}"/>
          </ac:spMkLst>
        </pc:spChg>
        <pc:spChg chg="mod">
          <ac:chgData name="Patrice FAYARD" userId="0c10a867c3e35b39" providerId="LiveId" clId="{627CC381-19E4-4EB3-9C88-351E174BD80B}" dt="2023-05-29T07:43:36.186" v="1350" actId="1076"/>
          <ac:spMkLst>
            <pc:docMk/>
            <pc:sldMk cId="2809741406" sldId="268"/>
            <ac:spMk id="40" creationId="{910663B7-31C7-A446-07C5-93B6226D82B7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3" creationId="{15B40722-8020-4293-DAD1-93F366E29876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4" creationId="{3B0E55E4-2EB4-66B6-AEA9-9888AFC2488B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5" creationId="{DB917A61-B96C-FB86-89F6-8DDB6AEFCABF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6" creationId="{224D4C0D-7FE4-86B0-6224-8C3A26ECE1E1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7" creationId="{4A724399-0F63-3C19-EDF3-D896620C7E6E}"/>
          </ac:spMkLst>
        </pc:spChg>
        <pc:spChg chg="add del mod">
          <ac:chgData name="Patrice FAYARD" userId="0c10a867c3e35b39" providerId="LiveId" clId="{627CC381-19E4-4EB3-9C88-351E174BD80B}" dt="2023-05-29T07:03:13.116" v="1222" actId="478"/>
          <ac:spMkLst>
            <pc:docMk/>
            <pc:sldMk cId="2809741406" sldId="268"/>
            <ac:spMk id="48" creationId="{83F4F338-A027-FBD0-2BFD-3D82EC3713ED}"/>
          </ac:spMkLst>
        </pc:spChg>
        <pc:spChg chg="add mod">
          <ac:chgData name="Patrice FAYARD" userId="0c10a867c3e35b39" providerId="LiveId" clId="{627CC381-19E4-4EB3-9C88-351E174BD80B}" dt="2023-05-29T07:09:03.927" v="1283" actId="1076"/>
          <ac:spMkLst>
            <pc:docMk/>
            <pc:sldMk cId="2809741406" sldId="268"/>
            <ac:spMk id="49" creationId="{BF2AAB2B-AF8C-D042-1668-9418181F27FF}"/>
          </ac:spMkLst>
        </pc:spChg>
        <pc:spChg chg="add del mod">
          <ac:chgData name="Patrice FAYARD" userId="0c10a867c3e35b39" providerId="LiveId" clId="{627CC381-19E4-4EB3-9C88-351E174BD80B}" dt="2023-05-29T07:37:55.116" v="1329" actId="478"/>
          <ac:spMkLst>
            <pc:docMk/>
            <pc:sldMk cId="2809741406" sldId="268"/>
            <ac:spMk id="53" creationId="{7BE546E4-3BCC-19DC-DFC3-49AEB322B436}"/>
          </ac:spMkLst>
        </pc:spChg>
        <pc:spChg chg="add del mod">
          <ac:chgData name="Patrice FAYARD" userId="0c10a867c3e35b39" providerId="LiveId" clId="{627CC381-19E4-4EB3-9C88-351E174BD80B}" dt="2023-05-29T08:45:56.643" v="1447" actId="478"/>
          <ac:spMkLst>
            <pc:docMk/>
            <pc:sldMk cId="2809741406" sldId="268"/>
            <ac:spMk id="54" creationId="{57B6624E-0F9E-C6D7-560D-BD4922155486}"/>
          </ac:spMkLst>
        </pc:spChg>
        <pc:grpChg chg="mod">
          <ac:chgData name="Patrice FAYARD" userId="0c10a867c3e35b39" providerId="LiveId" clId="{627CC381-19E4-4EB3-9C88-351E174BD80B}" dt="2023-05-29T08:15:03.913" v="1442" actId="1076"/>
          <ac:grpSpMkLst>
            <pc:docMk/>
            <pc:sldMk cId="2809741406" sldId="268"/>
            <ac:grpSpMk id="15" creationId="{A946D11D-2E23-5FC8-97D2-930DD35870C9}"/>
          </ac:grpSpMkLst>
        </pc:grpChg>
        <pc:picChg chg="mod">
          <ac:chgData name="Patrice FAYARD" userId="0c10a867c3e35b39" providerId="LiveId" clId="{627CC381-19E4-4EB3-9C88-351E174BD80B}" dt="2023-05-29T08:03:30.253" v="1361" actId="1076"/>
          <ac:picMkLst>
            <pc:docMk/>
            <pc:sldMk cId="2809741406" sldId="268"/>
            <ac:picMk id="9" creationId="{89E30791-5715-6918-F62D-39363F8D251B}"/>
          </ac:picMkLst>
        </pc:picChg>
        <pc:picChg chg="mod">
          <ac:chgData name="Patrice FAYARD" userId="0c10a867c3e35b39" providerId="LiveId" clId="{627CC381-19E4-4EB3-9C88-351E174BD80B}" dt="2023-05-29T08:03:16.296" v="1360" actId="1076"/>
          <ac:picMkLst>
            <pc:docMk/>
            <pc:sldMk cId="2809741406" sldId="268"/>
            <ac:picMk id="17" creationId="{50C3FF3C-E727-FD48-E2D3-0A12B01EBC88}"/>
          </ac:picMkLst>
        </pc:picChg>
        <pc:picChg chg="mod">
          <ac:chgData name="Patrice FAYARD" userId="0c10a867c3e35b39" providerId="LiveId" clId="{627CC381-19E4-4EB3-9C88-351E174BD80B}" dt="2023-05-29T06:21:33.793" v="1095" actId="1076"/>
          <ac:picMkLst>
            <pc:docMk/>
            <pc:sldMk cId="2809741406" sldId="268"/>
            <ac:picMk id="18" creationId="{B1A99F35-02F9-634B-9CF2-30DC2EF96997}"/>
          </ac:picMkLst>
        </pc:picChg>
        <pc:picChg chg="add mo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21" creationId="{B5D98B00-FBF2-3395-4A0C-EDDFB69FDE45}"/>
          </ac:picMkLst>
        </pc:picChg>
        <pc:picChg chg="add mo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22" creationId="{DD1E4073-F936-C46E-F790-BEBA4E6E9F48}"/>
          </ac:picMkLst>
        </pc:picChg>
        <pc:picChg chg="add del mod">
          <ac:chgData name="Patrice FAYARD" userId="0c10a867c3e35b39" providerId="LiveId" clId="{627CC381-19E4-4EB3-9C88-351E174BD80B}" dt="2023-05-29T07:11:50.682" v="1293" actId="478"/>
          <ac:picMkLst>
            <pc:docMk/>
            <pc:sldMk cId="2809741406" sldId="268"/>
            <ac:picMk id="23" creationId="{37754D7B-A3FB-0CDF-1ACA-17835BC1C294}"/>
          </ac:picMkLst>
        </pc:picChg>
        <pc:picChg chg="add mo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24" creationId="{CC1C9587-A26F-60E3-82D5-71440FB851D6}"/>
          </ac:picMkLst>
        </pc:picChg>
        <pc:picChg chg="add mo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30" creationId="{39B5105C-694E-5B83-D891-2588FE3BEC73}"/>
          </ac:picMkLst>
        </pc:picChg>
        <pc:picChg chg="mod">
          <ac:chgData name="Patrice FAYARD" userId="0c10a867c3e35b39" providerId="LiveId" clId="{627CC381-19E4-4EB3-9C88-351E174BD80B}" dt="2023-05-29T07:09:46.327" v="1284" actId="14100"/>
          <ac:picMkLst>
            <pc:docMk/>
            <pc:sldMk cId="2809741406" sldId="268"/>
            <ac:picMk id="31" creationId="{0D4AAEDE-70C0-8959-CC58-10F2F48EFE6D}"/>
          </ac:picMkLst>
        </pc:picChg>
        <pc:picChg chg="add del mod">
          <ac:chgData name="Patrice FAYARD" userId="0c10a867c3e35b39" providerId="LiveId" clId="{627CC381-19E4-4EB3-9C88-351E174BD80B}" dt="2023-05-29T07:04:59.974" v="1227" actId="478"/>
          <ac:picMkLst>
            <pc:docMk/>
            <pc:sldMk cId="2809741406" sldId="268"/>
            <ac:picMk id="34" creationId="{8FE79C45-E5D8-1339-D837-CE45851F1D83}"/>
          </ac:picMkLst>
        </pc:picChg>
        <pc:picChg chg="del mod">
          <ac:chgData name="Patrice FAYARD" userId="0c10a867c3e35b39" providerId="LiveId" clId="{627CC381-19E4-4EB3-9C88-351E174BD80B}" dt="2023-05-29T07:09:59.268" v="1287" actId="478"/>
          <ac:picMkLst>
            <pc:docMk/>
            <pc:sldMk cId="2809741406" sldId="268"/>
            <ac:picMk id="35" creationId="{954D8E55-8B9D-F696-E2DB-C3C2D314FF89}"/>
          </ac:picMkLst>
        </pc:picChg>
        <pc:picChg chg="add mo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42" creationId="{46EF9A89-3AB0-1016-0F84-887DA271C56A}"/>
          </ac:picMkLst>
        </pc:picChg>
        <pc:picChg chg="add mod">
          <ac:chgData name="Patrice FAYARD" userId="0c10a867c3e35b39" providerId="LiveId" clId="{627CC381-19E4-4EB3-9C88-351E174BD80B}" dt="2023-05-29T07:12:23.269" v="1296" actId="14100"/>
          <ac:picMkLst>
            <pc:docMk/>
            <pc:sldMk cId="2809741406" sldId="268"/>
            <ac:picMk id="50" creationId="{56FB5F80-C45F-B955-00FF-C2406A3693C8}"/>
          </ac:picMkLst>
        </pc:picChg>
        <pc:picChg chg="add mod ord">
          <ac:chgData name="Patrice FAYARD" userId="0c10a867c3e35b39" providerId="LiveId" clId="{627CC381-19E4-4EB3-9C88-351E174BD80B}" dt="2023-05-29T08:45:51.744" v="1446" actId="12788"/>
          <ac:picMkLst>
            <pc:docMk/>
            <pc:sldMk cId="2809741406" sldId="268"/>
            <ac:picMk id="52" creationId="{F4FB7E3C-812F-16BF-D10F-C1B71A715313}"/>
          </ac:picMkLst>
        </pc:picChg>
        <pc:cxnChg chg="add mod">
          <ac:chgData name="Patrice FAYARD" userId="0c10a867c3e35b39" providerId="LiveId" clId="{627CC381-19E4-4EB3-9C88-351E174BD80B}" dt="2023-05-29T06:23:35.309" v="1115" actId="14100"/>
          <ac:cxnSpMkLst>
            <pc:docMk/>
            <pc:sldMk cId="2809741406" sldId="268"/>
            <ac:cxnSpMk id="20" creationId="{B8FB6C2E-9708-18CA-BE21-EAB5A7C21363}"/>
          </ac:cxnSpMkLst>
        </pc:cxnChg>
      </pc:sldChg>
      <pc:sldChg chg="add del setBg">
        <pc:chgData name="Patrice FAYARD" userId="0c10a867c3e35b39" providerId="LiveId" clId="{627CC381-19E4-4EB3-9C88-351E174BD80B}" dt="2023-05-29T06:07:51.025" v="905"/>
        <pc:sldMkLst>
          <pc:docMk/>
          <pc:sldMk cId="4238995944" sldId="268"/>
        </pc:sldMkLst>
      </pc:sldChg>
      <pc:sldChg chg="addSp delSp new del mod">
        <pc:chgData name="Patrice FAYARD" userId="0c10a867c3e35b39" providerId="LiveId" clId="{627CC381-19E4-4EB3-9C88-351E174BD80B}" dt="2023-05-29T17:35:20.115" v="1545" actId="47"/>
        <pc:sldMkLst>
          <pc:docMk/>
          <pc:sldMk cId="2026954927" sldId="269"/>
        </pc:sldMkLst>
        <pc:spChg chg="del">
          <ac:chgData name="Patrice FAYARD" userId="0c10a867c3e35b39" providerId="LiveId" clId="{627CC381-19E4-4EB3-9C88-351E174BD80B}" dt="2023-05-29T11:00:46.004" v="1452" actId="478"/>
          <ac:spMkLst>
            <pc:docMk/>
            <pc:sldMk cId="2026954927" sldId="269"/>
            <ac:spMk id="2" creationId="{564CE73C-77CE-AAE1-D7F1-78FCD415B850}"/>
          </ac:spMkLst>
        </pc:spChg>
        <pc:spChg chg="del">
          <ac:chgData name="Patrice FAYARD" userId="0c10a867c3e35b39" providerId="LiveId" clId="{627CC381-19E4-4EB3-9C88-351E174BD80B}" dt="2023-05-29T11:00:46.004" v="1452" actId="478"/>
          <ac:spMkLst>
            <pc:docMk/>
            <pc:sldMk cId="2026954927" sldId="269"/>
            <ac:spMk id="3" creationId="{079E3A99-5BA8-0A3D-605D-8595840E79D0}"/>
          </ac:spMkLst>
        </pc:spChg>
        <pc:picChg chg="add del">
          <ac:chgData name="Patrice FAYARD" userId="0c10a867c3e35b39" providerId="LiveId" clId="{627CC381-19E4-4EB3-9C88-351E174BD80B}" dt="2023-05-29T12:37:24.471" v="1528" actId="478"/>
          <ac:picMkLst>
            <pc:docMk/>
            <pc:sldMk cId="2026954927" sldId="269"/>
            <ac:picMk id="5" creationId="{A0E65AAF-B537-B3D3-9655-51AE555ED7E8}"/>
          </ac:picMkLst>
        </pc:picChg>
      </pc:sldChg>
      <pc:sldChg chg="addSp delSp modSp add del mod">
        <pc:chgData name="Patrice FAYARD" userId="0c10a867c3e35b39" providerId="LiveId" clId="{627CC381-19E4-4EB3-9C88-351E174BD80B}" dt="2023-05-29T17:34:29.509" v="1537" actId="47"/>
        <pc:sldMkLst>
          <pc:docMk/>
          <pc:sldMk cId="3119401234" sldId="270"/>
        </pc:sldMkLst>
        <pc:spChg chg="mod">
          <ac:chgData name="Patrice FAYARD" userId="0c10a867c3e35b39" providerId="LiveId" clId="{627CC381-19E4-4EB3-9C88-351E174BD80B}" dt="2023-05-29T11:06:56.418" v="1507" actId="14100"/>
          <ac:spMkLst>
            <pc:docMk/>
            <pc:sldMk cId="3119401234" sldId="270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5-29T11:04:51.731" v="1487" actId="14100"/>
          <ac:spMkLst>
            <pc:docMk/>
            <pc:sldMk cId="3119401234" sldId="270"/>
            <ac:spMk id="6" creationId="{C252CEAF-68B7-72EE-AD25-AE4F719A80A3}"/>
          </ac:spMkLst>
        </pc:spChg>
        <pc:spChg chg="mod">
          <ac:chgData name="Patrice FAYARD" userId="0c10a867c3e35b39" providerId="LiveId" clId="{627CC381-19E4-4EB3-9C88-351E174BD80B}" dt="2023-05-29T11:02:07.175" v="1463" actId="14100"/>
          <ac:spMkLst>
            <pc:docMk/>
            <pc:sldMk cId="3119401234" sldId="270"/>
            <ac:spMk id="8" creationId="{547FB357-1F0C-F332-7989-1980D811BD90}"/>
          </ac:spMkLst>
        </pc:spChg>
        <pc:spChg chg="mod">
          <ac:chgData name="Patrice FAYARD" userId="0c10a867c3e35b39" providerId="LiveId" clId="{627CC381-19E4-4EB3-9C88-351E174BD80B}" dt="2023-05-29T11:02:16.713" v="1465" actId="14100"/>
          <ac:spMkLst>
            <pc:docMk/>
            <pc:sldMk cId="3119401234" sldId="270"/>
            <ac:spMk id="10" creationId="{04A088D1-209A-BD62-40CD-A81BE0D769FB}"/>
          </ac:spMkLst>
        </pc:spChg>
        <pc:spChg chg="mod">
          <ac:chgData name="Patrice FAYARD" userId="0c10a867c3e35b39" providerId="LiveId" clId="{627CC381-19E4-4EB3-9C88-351E174BD80B}" dt="2023-05-29T11:02:19.888" v="1466" actId="14100"/>
          <ac:spMkLst>
            <pc:docMk/>
            <pc:sldMk cId="3119401234" sldId="270"/>
            <ac:spMk id="12" creationId="{CE989725-A648-61D4-F227-33BD105C8421}"/>
          </ac:spMkLst>
        </pc:spChg>
        <pc:spChg chg="mod">
          <ac:chgData name="Patrice FAYARD" userId="0c10a867c3e35b39" providerId="LiveId" clId="{627CC381-19E4-4EB3-9C88-351E174BD80B}" dt="2023-05-29T11:02:22.874" v="1467" actId="14100"/>
          <ac:spMkLst>
            <pc:docMk/>
            <pc:sldMk cId="3119401234" sldId="270"/>
            <ac:spMk id="14" creationId="{9D2BBB15-F6F3-A9BE-8E9A-54566291D1C0}"/>
          </ac:spMkLst>
        </pc:spChg>
        <pc:spChg chg="mod">
          <ac:chgData name="Patrice FAYARD" userId="0c10a867c3e35b39" providerId="LiveId" clId="{627CC381-19E4-4EB3-9C88-351E174BD80B}" dt="2023-05-29T12:34:08.774" v="1511" actId="14100"/>
          <ac:spMkLst>
            <pc:docMk/>
            <pc:sldMk cId="3119401234" sldId="270"/>
            <ac:spMk id="16" creationId="{13CEF61D-FF8C-F025-A072-F84FC6013A25}"/>
          </ac:spMkLst>
        </pc:spChg>
        <pc:spChg chg="add mod">
          <ac:chgData name="Patrice FAYARD" userId="0c10a867c3e35b39" providerId="LiveId" clId="{627CC381-19E4-4EB3-9C88-351E174BD80B}" dt="2023-05-29T11:06:15.184" v="1503" actId="1036"/>
          <ac:spMkLst>
            <pc:docMk/>
            <pc:sldMk cId="3119401234" sldId="270"/>
            <ac:spMk id="25" creationId="{B73C742D-BC5F-A412-B238-257B71387E2D}"/>
          </ac:spMkLst>
        </pc:spChg>
        <pc:spChg chg="add mod">
          <ac:chgData name="Patrice FAYARD" userId="0c10a867c3e35b39" providerId="LiveId" clId="{627CC381-19E4-4EB3-9C88-351E174BD80B}" dt="2023-05-29T12:34:17.515" v="1513" actId="14100"/>
          <ac:spMkLst>
            <pc:docMk/>
            <pc:sldMk cId="3119401234" sldId="270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5-29T12:34:47.475" v="1522" actId="1038"/>
          <ac:spMkLst>
            <pc:docMk/>
            <pc:sldMk cId="3119401234" sldId="270"/>
            <ac:spMk id="40" creationId="{910663B7-31C7-A446-07C5-93B6226D82B7}"/>
          </ac:spMkLst>
        </pc:spChg>
        <pc:picChg chg="add del mod">
          <ac:chgData name="Patrice FAYARD" userId="0c10a867c3e35b39" providerId="LiveId" clId="{627CC381-19E4-4EB3-9C88-351E174BD80B}" dt="2023-05-29T11:06:05.690" v="1499" actId="478"/>
          <ac:picMkLst>
            <pc:docMk/>
            <pc:sldMk cId="3119401234" sldId="270"/>
            <ac:picMk id="19" creationId="{BF7B4031-71F3-55B3-53B6-CAF83CD518A6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21" creationId="{B5D98B00-FBF2-3395-4A0C-EDDFB69FDE45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22" creationId="{DD1E4073-F936-C46E-F790-BEBA4E6E9F48}"/>
          </ac:picMkLst>
        </pc:picChg>
        <pc:picChg chg="add del mod modCrop">
          <ac:chgData name="Patrice FAYARD" userId="0c10a867c3e35b39" providerId="LiveId" clId="{627CC381-19E4-4EB3-9C88-351E174BD80B}" dt="2023-05-29T11:05:01.128" v="1489" actId="478"/>
          <ac:picMkLst>
            <pc:docMk/>
            <pc:sldMk cId="3119401234" sldId="270"/>
            <ac:picMk id="23" creationId="{C586C2DE-7A1E-892E-1A4C-917C00B6F32B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24" creationId="{CC1C9587-A26F-60E3-82D5-71440FB851D6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30" creationId="{39B5105C-694E-5B83-D891-2588FE3BEC73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42" creationId="{46EF9A89-3AB0-1016-0F84-887DA271C56A}"/>
          </ac:picMkLst>
        </pc:picChg>
        <pc:picChg chg="del">
          <ac:chgData name="Patrice FAYARD" userId="0c10a867c3e35b39" providerId="LiveId" clId="{627CC381-19E4-4EB3-9C88-351E174BD80B}" dt="2023-05-29T11:01:18.066" v="1457" actId="478"/>
          <ac:picMkLst>
            <pc:docMk/>
            <pc:sldMk cId="3119401234" sldId="270"/>
            <ac:picMk id="52" creationId="{F4FB7E3C-812F-16BF-D10F-C1B71A715313}"/>
          </ac:picMkLst>
        </pc:picChg>
      </pc:sldChg>
      <pc:sldChg chg="add del setBg">
        <pc:chgData name="Patrice FAYARD" userId="0c10a867c3e35b39" providerId="LiveId" clId="{627CC381-19E4-4EB3-9C88-351E174BD80B}" dt="2023-05-29T11:00:58.019" v="1455"/>
        <pc:sldMkLst>
          <pc:docMk/>
          <pc:sldMk cId="3163380118" sldId="270"/>
        </pc:sldMkLst>
      </pc:sldChg>
      <pc:sldChg chg="add del setBg">
        <pc:chgData name="Patrice FAYARD" userId="0c10a867c3e35b39" providerId="LiveId" clId="{627CC381-19E4-4EB3-9C88-351E174BD80B}" dt="2023-05-29T12:35:01.402" v="1524"/>
        <pc:sldMkLst>
          <pc:docMk/>
          <pc:sldMk cId="2970768487" sldId="271"/>
        </pc:sldMkLst>
      </pc:sldChg>
      <pc:sldChg chg="addSp delSp modSp add mod ord">
        <pc:chgData name="Patrice FAYARD" userId="0c10a867c3e35b39" providerId="LiveId" clId="{627CC381-19E4-4EB3-9C88-351E174BD80B}" dt="2023-06-04T05:36:23.903" v="1936" actId="14100"/>
        <pc:sldMkLst>
          <pc:docMk/>
          <pc:sldMk cId="3901142785" sldId="271"/>
        </pc:sldMkLst>
        <pc:spChg chg="mod">
          <ac:chgData name="Patrice FAYARD" userId="0c10a867c3e35b39" providerId="LiveId" clId="{627CC381-19E4-4EB3-9C88-351E174BD80B}" dt="2023-05-29T12:35:36.917" v="1527" actId="1076"/>
          <ac:spMkLst>
            <pc:docMk/>
            <pc:sldMk cId="3901142785" sldId="271"/>
            <ac:spMk id="3" creationId="{9BA16542-A25F-2C75-DB40-FA47E6F2C924}"/>
          </ac:spMkLst>
        </pc:spChg>
        <pc:spChg chg="mod">
          <ac:chgData name="Patrice FAYARD" userId="0c10a867c3e35b39" providerId="LiveId" clId="{627CC381-19E4-4EB3-9C88-351E174BD80B}" dt="2023-06-04T05:36:21.251" v="1935" actId="14100"/>
          <ac:spMkLst>
            <pc:docMk/>
            <pc:sldMk cId="3901142785" sldId="271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6-04T05:36:23.903" v="1936" actId="14100"/>
          <ac:spMkLst>
            <pc:docMk/>
            <pc:sldMk cId="3901142785" sldId="271"/>
            <ac:spMk id="6" creationId="{C252CEAF-68B7-72EE-AD25-AE4F719A80A3}"/>
          </ac:spMkLst>
        </pc:spChg>
        <pc:spChg chg="mod">
          <ac:chgData name="Patrice FAYARD" userId="0c10a867c3e35b39" providerId="LiveId" clId="{627CC381-19E4-4EB3-9C88-351E174BD80B}" dt="2023-06-04T05:36:14.267" v="1933" actId="14100"/>
          <ac:spMkLst>
            <pc:docMk/>
            <pc:sldMk cId="3901142785" sldId="271"/>
            <ac:spMk id="16" creationId="{13CEF61D-FF8C-F025-A072-F84FC6013A25}"/>
          </ac:spMkLst>
        </pc:spChg>
        <pc:spChg chg="add mod">
          <ac:chgData name="Patrice FAYARD" userId="0c10a867c3e35b39" providerId="LiveId" clId="{627CC381-19E4-4EB3-9C88-351E174BD80B}" dt="2023-06-04T05:36:06.512" v="1931"/>
          <ac:spMkLst>
            <pc:docMk/>
            <pc:sldMk cId="3901142785" sldId="271"/>
            <ac:spMk id="19" creationId="{C6D0B9DD-C45D-660C-D60C-6A5E59C79C82}"/>
          </ac:spMkLst>
        </pc:spChg>
        <pc:spChg chg="mod">
          <ac:chgData name="Patrice FAYARD" userId="0c10a867c3e35b39" providerId="LiveId" clId="{627CC381-19E4-4EB3-9C88-351E174BD80B}" dt="2023-06-04T05:36:16.969" v="1934" actId="14100"/>
          <ac:spMkLst>
            <pc:docMk/>
            <pc:sldMk cId="3901142785" sldId="271"/>
            <ac:spMk id="25" creationId="{B73C742D-BC5F-A412-B238-257B71387E2D}"/>
          </ac:spMkLst>
        </pc:spChg>
        <pc:spChg chg="del">
          <ac:chgData name="Patrice FAYARD" userId="0c10a867c3e35b39" providerId="LiveId" clId="{627CC381-19E4-4EB3-9C88-351E174BD80B}" dt="2023-06-04T05:36:10.311" v="1932" actId="478"/>
          <ac:spMkLst>
            <pc:docMk/>
            <pc:sldMk cId="3901142785" sldId="271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5-30T08:03:24.128" v="1626" actId="20577"/>
          <ac:spMkLst>
            <pc:docMk/>
            <pc:sldMk cId="3901142785" sldId="271"/>
            <ac:spMk id="39" creationId="{3119AD87-7CA3-69CE-B59E-E3FE93D67ED8}"/>
          </ac:spMkLst>
        </pc:spChg>
        <pc:spChg chg="mod">
          <ac:chgData name="Patrice FAYARD" userId="0c10a867c3e35b39" providerId="LiveId" clId="{627CC381-19E4-4EB3-9C88-351E174BD80B}" dt="2023-05-29T12:35:36.917" v="1527" actId="1076"/>
          <ac:spMkLst>
            <pc:docMk/>
            <pc:sldMk cId="3901142785" sldId="271"/>
            <ac:spMk id="49" creationId="{BF2AAB2B-AF8C-D042-1668-9418181F27FF}"/>
          </ac:spMkLst>
        </pc:spChg>
        <pc:grpChg chg="mod">
          <ac:chgData name="Patrice FAYARD" userId="0c10a867c3e35b39" providerId="LiveId" clId="{627CC381-19E4-4EB3-9C88-351E174BD80B}" dt="2023-05-29T12:35:36.917" v="1527" actId="1076"/>
          <ac:grpSpMkLst>
            <pc:docMk/>
            <pc:sldMk cId="3901142785" sldId="271"/>
            <ac:grpSpMk id="15" creationId="{A946D11D-2E23-5FC8-97D2-930DD35870C9}"/>
          </ac:grpSpMkLst>
        </pc:grpChg>
        <pc:picChg chg="mod">
          <ac:chgData name="Patrice FAYARD" userId="0c10a867c3e35b39" providerId="LiveId" clId="{627CC381-19E4-4EB3-9C88-351E174BD80B}" dt="2023-05-29T12:35:36.917" v="1527" actId="1076"/>
          <ac:picMkLst>
            <pc:docMk/>
            <pc:sldMk cId="3901142785" sldId="271"/>
            <ac:picMk id="18" creationId="{B1A99F35-02F9-634B-9CF2-30DC2EF96997}"/>
          </ac:picMkLst>
        </pc:picChg>
        <pc:cxnChg chg="mod">
          <ac:chgData name="Patrice FAYARD" userId="0c10a867c3e35b39" providerId="LiveId" clId="{627CC381-19E4-4EB3-9C88-351E174BD80B}" dt="2023-05-29T12:35:36.917" v="1527" actId="1076"/>
          <ac:cxnSpMkLst>
            <pc:docMk/>
            <pc:sldMk cId="3901142785" sldId="271"/>
            <ac:cxnSpMk id="20" creationId="{B8FB6C2E-9708-18CA-BE21-EAB5A7C21363}"/>
          </ac:cxnSpMkLst>
        </pc:cxnChg>
      </pc:sldChg>
      <pc:sldChg chg="addSp delSp modSp add mod">
        <pc:chgData name="Patrice FAYARD" userId="0c10a867c3e35b39" providerId="LiveId" clId="{627CC381-19E4-4EB3-9C88-351E174BD80B}" dt="2023-06-03T13:56:55.308" v="1926" actId="1038"/>
        <pc:sldMkLst>
          <pc:docMk/>
          <pc:sldMk cId="774206180" sldId="272"/>
        </pc:sldMkLst>
        <pc:spChg chg="mod">
          <ac:chgData name="Patrice FAYARD" userId="0c10a867c3e35b39" providerId="LiveId" clId="{627CC381-19E4-4EB3-9C88-351E174BD80B}" dt="2023-05-29T17:37:34.218" v="1558" actId="14100"/>
          <ac:spMkLst>
            <pc:docMk/>
            <pc:sldMk cId="774206180" sldId="272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5-31T06:24:10.787" v="1677" actId="14100"/>
          <ac:spMkLst>
            <pc:docMk/>
            <pc:sldMk cId="774206180" sldId="272"/>
            <ac:spMk id="6" creationId="{C252CEAF-68B7-72EE-AD25-AE4F719A80A3}"/>
          </ac:spMkLst>
        </pc:spChg>
        <pc:spChg chg="del">
          <ac:chgData name="Patrice FAYARD" userId="0c10a867c3e35b39" providerId="LiveId" clId="{627CC381-19E4-4EB3-9C88-351E174BD80B}" dt="2023-05-29T17:37:40.556" v="1559" actId="478"/>
          <ac:spMkLst>
            <pc:docMk/>
            <pc:sldMk cId="774206180" sldId="272"/>
            <ac:spMk id="16" creationId="{13CEF61D-FF8C-F025-A072-F84FC6013A25}"/>
          </ac:spMkLst>
        </pc:spChg>
        <pc:spChg chg="del">
          <ac:chgData name="Patrice FAYARD" userId="0c10a867c3e35b39" providerId="LiveId" clId="{627CC381-19E4-4EB3-9C88-351E174BD80B}" dt="2023-05-29T17:37:40.556" v="1559" actId="478"/>
          <ac:spMkLst>
            <pc:docMk/>
            <pc:sldMk cId="774206180" sldId="272"/>
            <ac:spMk id="25" creationId="{B73C742D-BC5F-A412-B238-257B71387E2D}"/>
          </ac:spMkLst>
        </pc:spChg>
        <pc:spChg chg="mod">
          <ac:chgData name="Patrice FAYARD" userId="0c10a867c3e35b39" providerId="LiveId" clId="{627CC381-19E4-4EB3-9C88-351E174BD80B}" dt="2023-05-31T06:24:00.181" v="1675" actId="14100"/>
          <ac:spMkLst>
            <pc:docMk/>
            <pc:sldMk cId="774206180" sldId="272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5-30T07:49:54.054" v="1618" actId="20577"/>
          <ac:spMkLst>
            <pc:docMk/>
            <pc:sldMk cId="774206180" sldId="272"/>
            <ac:spMk id="37" creationId="{530BCC8E-B6E3-78D5-66CD-C0138D0B57C5}"/>
          </ac:spMkLst>
        </pc:spChg>
        <pc:spChg chg="mod">
          <ac:chgData name="Patrice FAYARD" userId="0c10a867c3e35b39" providerId="LiveId" clId="{627CC381-19E4-4EB3-9C88-351E174BD80B}" dt="2023-05-31T03:16:47.956" v="1653" actId="20577"/>
          <ac:spMkLst>
            <pc:docMk/>
            <pc:sldMk cId="774206180" sldId="272"/>
            <ac:spMk id="38" creationId="{0022E1A9-A9F6-1E84-5100-8CF5C8606AAE}"/>
          </ac:spMkLst>
        </pc:spChg>
        <pc:spChg chg="mod">
          <ac:chgData name="Patrice FAYARD" userId="0c10a867c3e35b39" providerId="LiveId" clId="{627CC381-19E4-4EB3-9C88-351E174BD80B}" dt="2023-05-31T03:18:46.780" v="1671" actId="20577"/>
          <ac:spMkLst>
            <pc:docMk/>
            <pc:sldMk cId="774206180" sldId="272"/>
            <ac:spMk id="39" creationId="{3119AD87-7CA3-69CE-B59E-E3FE93D67ED8}"/>
          </ac:spMkLst>
        </pc:spChg>
        <pc:picChg chg="del">
          <ac:chgData name="Patrice FAYARD" userId="0c10a867c3e35b39" providerId="LiveId" clId="{627CC381-19E4-4EB3-9C88-351E174BD80B}" dt="2023-06-03T06:42:30.552" v="1765" actId="478"/>
          <ac:picMkLst>
            <pc:docMk/>
            <pc:sldMk cId="774206180" sldId="272"/>
            <ac:picMk id="17" creationId="{50C3FF3C-E727-FD48-E2D3-0A12B01EBC88}"/>
          </ac:picMkLst>
        </pc:picChg>
        <pc:picChg chg="add mod">
          <ac:chgData name="Patrice FAYARD" userId="0c10a867c3e35b39" providerId="LiveId" clId="{627CC381-19E4-4EB3-9C88-351E174BD80B}" dt="2023-06-03T06:42:44.745" v="1800" actId="1037"/>
          <ac:picMkLst>
            <pc:docMk/>
            <pc:sldMk cId="774206180" sldId="272"/>
            <ac:picMk id="19" creationId="{066C94BD-DED2-F41C-01E2-053F11EA1BE5}"/>
          </ac:picMkLst>
        </pc:picChg>
        <pc:picChg chg="add del mod">
          <ac:chgData name="Patrice FAYARD" userId="0c10a867c3e35b39" providerId="LiveId" clId="{627CC381-19E4-4EB3-9C88-351E174BD80B}" dt="2023-05-31T06:24:05.170" v="1676" actId="478"/>
          <ac:picMkLst>
            <pc:docMk/>
            <pc:sldMk cId="774206180" sldId="272"/>
            <ac:picMk id="19" creationId="{69D95210-E58A-A352-880C-ED099074B59D}"/>
          </ac:picMkLst>
        </pc:picChg>
        <pc:picChg chg="add mod">
          <ac:chgData name="Patrice FAYARD" userId="0c10a867c3e35b39" providerId="LiveId" clId="{627CC381-19E4-4EB3-9C88-351E174BD80B}" dt="2023-06-03T13:56:55.308" v="1926" actId="1038"/>
          <ac:picMkLst>
            <pc:docMk/>
            <pc:sldMk cId="774206180" sldId="272"/>
            <ac:picMk id="22" creationId="{086CF909-9E3F-C23D-90C7-42DCC44BDD9F}"/>
          </ac:picMkLst>
        </pc:picChg>
        <pc:picChg chg="del">
          <ac:chgData name="Patrice FAYARD" userId="0c10a867c3e35b39" providerId="LiveId" clId="{627CC381-19E4-4EB3-9C88-351E174BD80B}" dt="2023-06-03T13:56:41.789" v="1923" actId="478"/>
          <ac:picMkLst>
            <pc:docMk/>
            <pc:sldMk cId="774206180" sldId="272"/>
            <ac:picMk id="50" creationId="{56FB5F80-C45F-B955-00FF-C2406A3693C8}"/>
          </ac:picMkLst>
        </pc:picChg>
      </pc:sldChg>
      <pc:sldChg chg="add del setBg">
        <pc:chgData name="Patrice FAYARD" userId="0c10a867c3e35b39" providerId="LiveId" clId="{627CC381-19E4-4EB3-9C88-351E174BD80B}" dt="2023-05-29T17:37:10.958" v="1556"/>
        <pc:sldMkLst>
          <pc:docMk/>
          <pc:sldMk cId="3953264449" sldId="272"/>
        </pc:sldMkLst>
      </pc:sldChg>
      <pc:sldChg chg="add del setBg">
        <pc:chgData name="Patrice FAYARD" userId="0c10a867c3e35b39" providerId="LiveId" clId="{627CC381-19E4-4EB3-9C88-351E174BD80B}" dt="2023-05-31T06:48:16.665" v="1679" actId="47"/>
        <pc:sldMkLst>
          <pc:docMk/>
          <pc:sldMk cId="427952310" sldId="273"/>
        </pc:sldMkLst>
      </pc:sldChg>
      <pc:sldChg chg="addSp delSp modSp add mod">
        <pc:chgData name="Patrice FAYARD" userId="0c10a867c3e35b39" providerId="LiveId" clId="{627CC381-19E4-4EB3-9C88-351E174BD80B}" dt="2023-06-03T12:24:51.985" v="1867" actId="478"/>
        <pc:sldMkLst>
          <pc:docMk/>
          <pc:sldMk cId="1064634915" sldId="273"/>
        </pc:sldMkLst>
        <pc:spChg chg="mod">
          <ac:chgData name="Patrice FAYARD" userId="0c10a867c3e35b39" providerId="LiveId" clId="{627CC381-19E4-4EB3-9C88-351E174BD80B}" dt="2023-05-31T06:48:57.398" v="1689" actId="14100"/>
          <ac:spMkLst>
            <pc:docMk/>
            <pc:sldMk cId="1064634915" sldId="273"/>
            <ac:spMk id="4" creationId="{1B252160-499C-EAFE-D3D7-CC429BBF5C91}"/>
          </ac:spMkLst>
        </pc:spChg>
        <pc:spChg chg="del">
          <ac:chgData name="Patrice FAYARD" userId="0c10a867c3e35b39" providerId="LiveId" clId="{627CC381-19E4-4EB3-9C88-351E174BD80B}" dt="2023-05-31T06:48:42.883" v="1685" actId="478"/>
          <ac:spMkLst>
            <pc:docMk/>
            <pc:sldMk cId="1064634915" sldId="273"/>
            <ac:spMk id="6" creationId="{C252CEAF-68B7-72EE-AD25-AE4F719A80A3}"/>
          </ac:spMkLst>
        </pc:spChg>
        <pc:spChg chg="mod">
          <ac:chgData name="Patrice FAYARD" userId="0c10a867c3e35b39" providerId="LiveId" clId="{627CC381-19E4-4EB3-9C88-351E174BD80B}" dt="2023-05-31T06:49:04.959" v="1691" actId="14100"/>
          <ac:spMkLst>
            <pc:docMk/>
            <pc:sldMk cId="1064634915" sldId="273"/>
            <ac:spMk id="14" creationId="{9D2BBB15-F6F3-A9BE-8E9A-54566291D1C0}"/>
          </ac:spMkLst>
        </pc:spChg>
        <pc:spChg chg="del">
          <ac:chgData name="Patrice FAYARD" userId="0c10a867c3e35b39" providerId="LiveId" clId="{627CC381-19E4-4EB3-9C88-351E174BD80B}" dt="2023-05-31T06:48:48.018" v="1687" actId="478"/>
          <ac:spMkLst>
            <pc:docMk/>
            <pc:sldMk cId="1064634915" sldId="273"/>
            <ac:spMk id="16" creationId="{13CEF61D-FF8C-F025-A072-F84FC6013A25}"/>
          </ac:spMkLst>
        </pc:spChg>
        <pc:spChg chg="del">
          <ac:chgData name="Patrice FAYARD" userId="0c10a867c3e35b39" providerId="LiveId" clId="{627CC381-19E4-4EB3-9C88-351E174BD80B}" dt="2023-05-31T06:49:00.258" v="1690" actId="478"/>
          <ac:spMkLst>
            <pc:docMk/>
            <pc:sldMk cId="1064634915" sldId="273"/>
            <ac:spMk id="25" creationId="{B73C742D-BC5F-A412-B238-257B71387E2D}"/>
          </ac:spMkLst>
        </pc:spChg>
        <pc:spChg chg="del">
          <ac:chgData name="Patrice FAYARD" userId="0c10a867c3e35b39" providerId="LiveId" clId="{627CC381-19E4-4EB3-9C88-351E174BD80B}" dt="2023-05-31T06:48:45.228" v="1686" actId="478"/>
          <ac:spMkLst>
            <pc:docMk/>
            <pc:sldMk cId="1064634915" sldId="273"/>
            <ac:spMk id="26" creationId="{9A634B79-36A5-E87A-2756-5A3F62812C24}"/>
          </ac:spMkLst>
        </pc:spChg>
        <pc:spChg chg="del">
          <ac:chgData name="Patrice FAYARD" userId="0c10a867c3e35b39" providerId="LiveId" clId="{627CC381-19E4-4EB3-9C88-351E174BD80B}" dt="2023-05-31T06:48:38.454" v="1684" actId="478"/>
          <ac:spMkLst>
            <pc:docMk/>
            <pc:sldMk cId="1064634915" sldId="273"/>
            <ac:spMk id="39" creationId="{3119AD87-7CA3-69CE-B59E-E3FE93D67ED8}"/>
          </ac:spMkLst>
        </pc:spChg>
        <pc:picChg chg="del">
          <ac:chgData name="Patrice FAYARD" userId="0c10a867c3e35b39" providerId="LiveId" clId="{627CC381-19E4-4EB3-9C88-351E174BD80B}" dt="2023-05-31T06:48:33.393" v="1683" actId="478"/>
          <ac:picMkLst>
            <pc:docMk/>
            <pc:sldMk cId="1064634915" sldId="273"/>
            <ac:picMk id="9" creationId="{89E30791-5715-6918-F62D-39363F8D251B}"/>
          </ac:picMkLst>
        </pc:picChg>
        <pc:picChg chg="add del mod">
          <ac:chgData name="Patrice FAYARD" userId="0c10a867c3e35b39" providerId="LiveId" clId="{627CC381-19E4-4EB3-9C88-351E174BD80B}" dt="2023-06-03T12:24:51.985" v="1867" actId="478"/>
          <ac:picMkLst>
            <pc:docMk/>
            <pc:sldMk cId="1064634915" sldId="273"/>
            <ac:picMk id="9" creationId="{DA474D7A-5759-975E-F211-12B8F487D0C9}"/>
          </ac:picMkLst>
        </pc:picChg>
      </pc:sldChg>
      <pc:sldChg chg="add del setBg">
        <pc:chgData name="Patrice FAYARD" userId="0c10a867c3e35b39" providerId="LiveId" clId="{627CC381-19E4-4EB3-9C88-351E174BD80B}" dt="2023-05-31T06:48:29.099" v="1681"/>
        <pc:sldMkLst>
          <pc:docMk/>
          <pc:sldMk cId="1758074203" sldId="273"/>
        </pc:sldMkLst>
      </pc:sldChg>
      <pc:sldChg chg="addSp delSp modSp add mod ord">
        <pc:chgData name="Patrice FAYARD" userId="0c10a867c3e35b39" providerId="LiveId" clId="{627CC381-19E4-4EB3-9C88-351E174BD80B}" dt="2023-06-03T09:09:09.173" v="1851" actId="1076"/>
        <pc:sldMkLst>
          <pc:docMk/>
          <pc:sldMk cId="146785373" sldId="274"/>
        </pc:sldMkLst>
        <pc:spChg chg="mod">
          <ac:chgData name="Patrice FAYARD" userId="0c10a867c3e35b39" providerId="LiveId" clId="{627CC381-19E4-4EB3-9C88-351E174BD80B}" dt="2023-05-31T10:42:53.140" v="1698" actId="14100"/>
          <ac:spMkLst>
            <pc:docMk/>
            <pc:sldMk cId="146785373" sldId="274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5-31T10:42:58.155" v="1699" actId="14100"/>
          <ac:spMkLst>
            <pc:docMk/>
            <pc:sldMk cId="146785373" sldId="274"/>
            <ac:spMk id="6" creationId="{C252CEAF-68B7-72EE-AD25-AE4F719A80A3}"/>
          </ac:spMkLst>
        </pc:spChg>
        <pc:spChg chg="mod">
          <ac:chgData name="Patrice FAYARD" userId="0c10a867c3e35b39" providerId="LiveId" clId="{627CC381-19E4-4EB3-9C88-351E174BD80B}" dt="2023-06-03T06:34:11.842" v="1751" actId="1076"/>
          <ac:spMkLst>
            <pc:docMk/>
            <pc:sldMk cId="146785373" sldId="274"/>
            <ac:spMk id="10" creationId="{04A088D1-209A-BD62-40CD-A81BE0D769FB}"/>
          </ac:spMkLst>
        </pc:spChg>
        <pc:spChg chg="mod">
          <ac:chgData name="Patrice FAYARD" userId="0c10a867c3e35b39" providerId="LiveId" clId="{627CC381-19E4-4EB3-9C88-351E174BD80B}" dt="2023-06-03T06:34:11.842" v="1751" actId="1076"/>
          <ac:spMkLst>
            <pc:docMk/>
            <pc:sldMk cId="146785373" sldId="274"/>
            <ac:spMk id="12" creationId="{CE989725-A648-61D4-F227-33BD105C8421}"/>
          </ac:spMkLst>
        </pc:spChg>
        <pc:spChg chg="mod">
          <ac:chgData name="Patrice FAYARD" userId="0c10a867c3e35b39" providerId="LiveId" clId="{627CC381-19E4-4EB3-9C88-351E174BD80B}" dt="2023-06-03T06:34:21.031" v="1752" actId="1076"/>
          <ac:spMkLst>
            <pc:docMk/>
            <pc:sldMk cId="146785373" sldId="274"/>
            <ac:spMk id="14" creationId="{9D2BBB15-F6F3-A9BE-8E9A-54566291D1C0}"/>
          </ac:spMkLst>
        </pc:spChg>
        <pc:spChg chg="del">
          <ac:chgData name="Patrice FAYARD" userId="0c10a867c3e35b39" providerId="LiveId" clId="{627CC381-19E4-4EB3-9C88-351E174BD80B}" dt="2023-05-31T10:42:46.971" v="1697" actId="478"/>
          <ac:spMkLst>
            <pc:docMk/>
            <pc:sldMk cId="146785373" sldId="274"/>
            <ac:spMk id="16" creationId="{13CEF61D-FF8C-F025-A072-F84FC6013A25}"/>
          </ac:spMkLst>
        </pc:spChg>
        <pc:spChg chg="del">
          <ac:chgData name="Patrice FAYARD" userId="0c10a867c3e35b39" providerId="LiveId" clId="{627CC381-19E4-4EB3-9C88-351E174BD80B}" dt="2023-05-31T10:43:00.943" v="1700" actId="478"/>
          <ac:spMkLst>
            <pc:docMk/>
            <pc:sldMk cId="146785373" sldId="274"/>
            <ac:spMk id="25" creationId="{B73C742D-BC5F-A412-B238-257B71387E2D}"/>
          </ac:spMkLst>
        </pc:spChg>
        <pc:spChg chg="del">
          <ac:chgData name="Patrice FAYARD" userId="0c10a867c3e35b39" providerId="LiveId" clId="{627CC381-19E4-4EB3-9C88-351E174BD80B}" dt="2023-05-31T10:42:46.971" v="1697" actId="478"/>
          <ac:spMkLst>
            <pc:docMk/>
            <pc:sldMk cId="146785373" sldId="274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6-03T09:08:05.595" v="1844" actId="20577"/>
          <ac:spMkLst>
            <pc:docMk/>
            <pc:sldMk cId="146785373" sldId="274"/>
            <ac:spMk id="37" creationId="{530BCC8E-B6E3-78D5-66CD-C0138D0B57C5}"/>
          </ac:spMkLst>
        </pc:spChg>
        <pc:spChg chg="mod">
          <ac:chgData name="Patrice FAYARD" userId="0c10a867c3e35b39" providerId="LiveId" clId="{627CC381-19E4-4EB3-9C88-351E174BD80B}" dt="2023-06-03T06:34:11.842" v="1751" actId="1076"/>
          <ac:spMkLst>
            <pc:docMk/>
            <pc:sldMk cId="146785373" sldId="274"/>
            <ac:spMk id="38" creationId="{0022E1A9-A9F6-1E84-5100-8CF5C8606AAE}"/>
          </ac:spMkLst>
        </pc:spChg>
        <pc:spChg chg="mod">
          <ac:chgData name="Patrice FAYARD" userId="0c10a867c3e35b39" providerId="LiveId" clId="{627CC381-19E4-4EB3-9C88-351E174BD80B}" dt="2023-06-03T09:07:42.295" v="1836" actId="20577"/>
          <ac:spMkLst>
            <pc:docMk/>
            <pc:sldMk cId="146785373" sldId="274"/>
            <ac:spMk id="39" creationId="{3119AD87-7CA3-69CE-B59E-E3FE93D67ED8}"/>
          </ac:spMkLst>
        </pc:spChg>
        <pc:picChg chg="del mod">
          <ac:chgData name="Patrice FAYARD" userId="0c10a867c3e35b39" providerId="LiveId" clId="{627CC381-19E4-4EB3-9C88-351E174BD80B}" dt="2023-06-03T06:48:32.053" v="1809" actId="478"/>
          <ac:picMkLst>
            <pc:docMk/>
            <pc:sldMk cId="146785373" sldId="274"/>
            <ac:picMk id="9" creationId="{89E30791-5715-6918-F62D-39363F8D251B}"/>
          </ac:picMkLst>
        </pc:picChg>
        <pc:picChg chg="mod">
          <ac:chgData name="Patrice FAYARD" userId="0c10a867c3e35b39" providerId="LiveId" clId="{627CC381-19E4-4EB3-9C88-351E174BD80B}" dt="2023-06-03T06:34:11.842" v="1751" actId="1076"/>
          <ac:picMkLst>
            <pc:docMk/>
            <pc:sldMk cId="146785373" sldId="274"/>
            <ac:picMk id="17" creationId="{50C3FF3C-E727-FD48-E2D3-0A12B01EBC88}"/>
          </ac:picMkLst>
        </pc:picChg>
        <pc:picChg chg="add mod">
          <ac:chgData name="Patrice FAYARD" userId="0c10a867c3e35b39" providerId="LiveId" clId="{627CC381-19E4-4EB3-9C88-351E174BD80B}" dt="2023-06-03T09:08:19.866" v="1846" actId="1076"/>
          <ac:picMkLst>
            <pc:docMk/>
            <pc:sldMk cId="146785373" sldId="274"/>
            <ac:picMk id="19" creationId="{F8C7C2AF-FBBE-681D-F859-57314BDE34B9}"/>
          </ac:picMkLst>
        </pc:picChg>
        <pc:picChg chg="add mod">
          <ac:chgData name="Patrice FAYARD" userId="0c10a867c3e35b39" providerId="LiveId" clId="{627CC381-19E4-4EB3-9C88-351E174BD80B}" dt="2023-06-03T08:20:47.346" v="1828" actId="1076"/>
          <ac:picMkLst>
            <pc:docMk/>
            <pc:sldMk cId="146785373" sldId="274"/>
            <ac:picMk id="22" creationId="{5A7B7F0E-DD72-6A23-B515-E94CFAC4D866}"/>
          </ac:picMkLst>
        </pc:picChg>
        <pc:picChg chg="add mod">
          <ac:chgData name="Patrice FAYARD" userId="0c10a867c3e35b39" providerId="LiveId" clId="{627CC381-19E4-4EB3-9C88-351E174BD80B}" dt="2023-06-03T09:09:09.173" v="1851" actId="1076"/>
          <ac:picMkLst>
            <pc:docMk/>
            <pc:sldMk cId="146785373" sldId="274"/>
            <ac:picMk id="24" creationId="{B4423CD6-4E42-1F43-CC27-DC4ED4CBF3F8}"/>
          </ac:picMkLst>
        </pc:picChg>
        <pc:picChg chg="del">
          <ac:chgData name="Patrice FAYARD" userId="0c10a867c3e35b39" providerId="LiveId" clId="{627CC381-19E4-4EB3-9C88-351E174BD80B}" dt="2023-06-03T08:20:38.734" v="1827" actId="478"/>
          <ac:picMkLst>
            <pc:docMk/>
            <pc:sldMk cId="146785373" sldId="274"/>
            <ac:picMk id="31" creationId="{0D4AAEDE-70C0-8959-CC58-10F2F48EFE6D}"/>
          </ac:picMkLst>
        </pc:picChg>
        <pc:picChg chg="del mod">
          <ac:chgData name="Patrice FAYARD" userId="0c10a867c3e35b39" providerId="LiveId" clId="{627CC381-19E4-4EB3-9C88-351E174BD80B}" dt="2023-06-03T09:08:12.640" v="1845" actId="478"/>
          <ac:picMkLst>
            <pc:docMk/>
            <pc:sldMk cId="146785373" sldId="274"/>
            <ac:picMk id="50" creationId="{56FB5F80-C45F-B955-00FF-C2406A3693C8}"/>
          </ac:picMkLst>
        </pc:picChg>
      </pc:sldChg>
      <pc:sldChg chg="add del setBg">
        <pc:chgData name="Patrice FAYARD" userId="0c10a867c3e35b39" providerId="LiveId" clId="{627CC381-19E4-4EB3-9C88-351E174BD80B}" dt="2023-05-31T10:42:25.273" v="1693"/>
        <pc:sldMkLst>
          <pc:docMk/>
          <pc:sldMk cId="3302949775" sldId="274"/>
        </pc:sldMkLst>
      </pc:sldChg>
      <pc:sldChg chg="addSp delSp modSp add mod ord">
        <pc:chgData name="Patrice FAYARD" userId="0c10a867c3e35b39" providerId="LiveId" clId="{627CC381-19E4-4EB3-9C88-351E174BD80B}" dt="2023-06-03T13:20:18.346" v="1884" actId="1037"/>
        <pc:sldMkLst>
          <pc:docMk/>
          <pc:sldMk cId="406131162" sldId="275"/>
        </pc:sldMkLst>
        <pc:spChg chg="mod">
          <ac:chgData name="Patrice FAYARD" userId="0c10a867c3e35b39" providerId="LiveId" clId="{627CC381-19E4-4EB3-9C88-351E174BD80B}" dt="2023-05-31T11:36:58.097" v="1710" actId="14100"/>
          <ac:spMkLst>
            <pc:docMk/>
            <pc:sldMk cId="406131162" sldId="275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5-31T11:38:20.058" v="1722" actId="14100"/>
          <ac:spMkLst>
            <pc:docMk/>
            <pc:sldMk cId="406131162" sldId="275"/>
            <ac:spMk id="6" creationId="{C252CEAF-68B7-72EE-AD25-AE4F719A80A3}"/>
          </ac:spMkLst>
        </pc:spChg>
        <pc:spChg chg="del">
          <ac:chgData name="Patrice FAYARD" userId="0c10a867c3e35b39" providerId="LiveId" clId="{627CC381-19E4-4EB3-9C88-351E174BD80B}" dt="2023-05-31T11:36:43.021" v="1706" actId="478"/>
          <ac:spMkLst>
            <pc:docMk/>
            <pc:sldMk cId="406131162" sldId="275"/>
            <ac:spMk id="12" creationId="{CE989725-A648-61D4-F227-33BD105C8421}"/>
          </ac:spMkLst>
        </pc:spChg>
        <pc:spChg chg="del">
          <ac:chgData name="Patrice FAYARD" userId="0c10a867c3e35b39" providerId="LiveId" clId="{627CC381-19E4-4EB3-9C88-351E174BD80B}" dt="2023-05-31T11:36:43.021" v="1706" actId="478"/>
          <ac:spMkLst>
            <pc:docMk/>
            <pc:sldMk cId="406131162" sldId="275"/>
            <ac:spMk id="14" creationId="{9D2BBB15-F6F3-A9BE-8E9A-54566291D1C0}"/>
          </ac:spMkLst>
        </pc:spChg>
        <pc:spChg chg="del">
          <ac:chgData name="Patrice FAYARD" userId="0c10a867c3e35b39" providerId="LiveId" clId="{627CC381-19E4-4EB3-9C88-351E174BD80B}" dt="2023-05-31T11:36:49.540" v="1708" actId="478"/>
          <ac:spMkLst>
            <pc:docMk/>
            <pc:sldMk cId="406131162" sldId="275"/>
            <ac:spMk id="16" creationId="{13CEF61D-FF8C-F025-A072-F84FC6013A25}"/>
          </ac:spMkLst>
        </pc:spChg>
        <pc:spChg chg="del">
          <ac:chgData name="Patrice FAYARD" userId="0c10a867c3e35b39" providerId="LiveId" clId="{627CC381-19E4-4EB3-9C88-351E174BD80B}" dt="2023-05-31T11:37:00.706" v="1711" actId="478"/>
          <ac:spMkLst>
            <pc:docMk/>
            <pc:sldMk cId="406131162" sldId="275"/>
            <ac:spMk id="25" creationId="{B73C742D-BC5F-A412-B238-257B71387E2D}"/>
          </ac:spMkLst>
        </pc:spChg>
        <pc:spChg chg="mod">
          <ac:chgData name="Patrice FAYARD" userId="0c10a867c3e35b39" providerId="LiveId" clId="{627CC381-19E4-4EB3-9C88-351E174BD80B}" dt="2023-05-31T11:38:27.221" v="1724" actId="14100"/>
          <ac:spMkLst>
            <pc:docMk/>
            <pc:sldMk cId="406131162" sldId="275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6-03T13:19:45.706" v="1873" actId="20577"/>
          <ac:spMkLst>
            <pc:docMk/>
            <pc:sldMk cId="406131162" sldId="275"/>
            <ac:spMk id="37" creationId="{530BCC8E-B6E3-78D5-66CD-C0138D0B57C5}"/>
          </ac:spMkLst>
        </pc:spChg>
        <pc:spChg chg="del">
          <ac:chgData name="Patrice FAYARD" userId="0c10a867c3e35b39" providerId="LiveId" clId="{627CC381-19E4-4EB3-9C88-351E174BD80B}" dt="2023-05-31T11:36:43.021" v="1706" actId="478"/>
          <ac:spMkLst>
            <pc:docMk/>
            <pc:sldMk cId="406131162" sldId="275"/>
            <ac:spMk id="38" creationId="{0022E1A9-A9F6-1E84-5100-8CF5C8606AAE}"/>
          </ac:spMkLst>
        </pc:spChg>
        <pc:spChg chg="del">
          <ac:chgData name="Patrice FAYARD" userId="0c10a867c3e35b39" providerId="LiveId" clId="{627CC381-19E4-4EB3-9C88-351E174BD80B}" dt="2023-05-31T11:36:43.021" v="1706" actId="478"/>
          <ac:spMkLst>
            <pc:docMk/>
            <pc:sldMk cId="406131162" sldId="275"/>
            <ac:spMk id="39" creationId="{3119AD87-7CA3-69CE-B59E-E3FE93D67ED8}"/>
          </ac:spMkLst>
        </pc:spChg>
        <pc:picChg chg="del">
          <ac:chgData name="Patrice FAYARD" userId="0c10a867c3e35b39" providerId="LiveId" clId="{627CC381-19E4-4EB3-9C88-351E174BD80B}" dt="2023-05-31T11:36:43.021" v="1706" actId="478"/>
          <ac:picMkLst>
            <pc:docMk/>
            <pc:sldMk cId="406131162" sldId="275"/>
            <ac:picMk id="9" creationId="{89E30791-5715-6918-F62D-39363F8D251B}"/>
          </ac:picMkLst>
        </pc:picChg>
        <pc:picChg chg="add mod">
          <ac:chgData name="Patrice FAYARD" userId="0c10a867c3e35b39" providerId="LiveId" clId="{627CC381-19E4-4EB3-9C88-351E174BD80B}" dt="2023-06-03T13:20:18.346" v="1884" actId="1037"/>
          <ac:picMkLst>
            <pc:docMk/>
            <pc:sldMk cId="406131162" sldId="275"/>
            <ac:picMk id="9" creationId="{D9C10BFF-E83E-E53D-C21C-4A5380C12F9D}"/>
          </ac:picMkLst>
        </pc:picChg>
        <pc:picChg chg="del">
          <ac:chgData name="Patrice FAYARD" userId="0c10a867c3e35b39" providerId="LiveId" clId="{627CC381-19E4-4EB3-9C88-351E174BD80B}" dt="2023-05-31T11:36:43.021" v="1706" actId="478"/>
          <ac:picMkLst>
            <pc:docMk/>
            <pc:sldMk cId="406131162" sldId="275"/>
            <ac:picMk id="17" creationId="{50C3FF3C-E727-FD48-E2D3-0A12B01EBC88}"/>
          </ac:picMkLst>
        </pc:picChg>
        <pc:picChg chg="add del mod modCrop">
          <ac:chgData name="Patrice FAYARD" userId="0c10a867c3e35b39" providerId="LiveId" clId="{627CC381-19E4-4EB3-9C88-351E174BD80B}" dt="2023-05-31T11:38:22.925" v="1723" actId="478"/>
          <ac:picMkLst>
            <pc:docMk/>
            <pc:sldMk cId="406131162" sldId="275"/>
            <ac:picMk id="21" creationId="{63C48761-29A2-CE27-44A6-A5BD622FE168}"/>
          </ac:picMkLst>
        </pc:picChg>
        <pc:picChg chg="del">
          <ac:chgData name="Patrice FAYARD" userId="0c10a867c3e35b39" providerId="LiveId" clId="{627CC381-19E4-4EB3-9C88-351E174BD80B}" dt="2023-06-03T13:20:00.221" v="1874" actId="478"/>
          <ac:picMkLst>
            <pc:docMk/>
            <pc:sldMk cId="406131162" sldId="275"/>
            <ac:picMk id="50" creationId="{56FB5F80-C45F-B955-00FF-C2406A3693C8}"/>
          </ac:picMkLst>
        </pc:picChg>
      </pc:sldChg>
      <pc:sldChg chg="add del setBg">
        <pc:chgData name="Patrice FAYARD" userId="0c10a867c3e35b39" providerId="LiveId" clId="{627CC381-19E4-4EB3-9C88-351E174BD80B}" dt="2023-05-31T11:36:33.204" v="1702"/>
        <pc:sldMkLst>
          <pc:docMk/>
          <pc:sldMk cId="3421513568" sldId="275"/>
        </pc:sldMkLst>
      </pc:sldChg>
      <pc:sldChg chg="add del setBg">
        <pc:chgData name="Patrice FAYARD" userId="0c10a867c3e35b39" providerId="LiveId" clId="{627CC381-19E4-4EB3-9C88-351E174BD80B}" dt="2023-05-31T19:11:47.137" v="1727"/>
        <pc:sldMkLst>
          <pc:docMk/>
          <pc:sldMk cId="145598745" sldId="276"/>
        </pc:sldMkLst>
      </pc:sldChg>
      <pc:sldChg chg="addSp delSp modSp add mod ord">
        <pc:chgData name="Patrice FAYARD" userId="0c10a867c3e35b39" providerId="LiveId" clId="{627CC381-19E4-4EB3-9C88-351E174BD80B}" dt="2023-06-03T14:00:58.265" v="1930" actId="1035"/>
        <pc:sldMkLst>
          <pc:docMk/>
          <pc:sldMk cId="3937319276" sldId="276"/>
        </pc:sldMkLst>
        <pc:spChg chg="mod">
          <ac:chgData name="Patrice FAYARD" userId="0c10a867c3e35b39" providerId="LiveId" clId="{627CC381-19E4-4EB3-9C88-351E174BD80B}" dt="2023-06-03T13:31:07.380" v="1887" actId="14100"/>
          <ac:spMkLst>
            <pc:docMk/>
            <pc:sldMk cId="3937319276" sldId="276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6-03T13:30:58.264" v="1885" actId="14100"/>
          <ac:spMkLst>
            <pc:docMk/>
            <pc:sldMk cId="3937319276" sldId="276"/>
            <ac:spMk id="6" creationId="{C252CEAF-68B7-72EE-AD25-AE4F719A80A3}"/>
          </ac:spMkLst>
        </pc:spChg>
        <pc:spChg chg="del">
          <ac:chgData name="Patrice FAYARD" userId="0c10a867c3e35b39" providerId="LiveId" clId="{627CC381-19E4-4EB3-9C88-351E174BD80B}" dt="2023-05-31T19:12:54.859" v="1740" actId="478"/>
          <ac:spMkLst>
            <pc:docMk/>
            <pc:sldMk cId="3937319276" sldId="276"/>
            <ac:spMk id="12" creationId="{CE989725-A648-61D4-F227-33BD105C8421}"/>
          </ac:spMkLst>
        </pc:spChg>
        <pc:spChg chg="del">
          <ac:chgData name="Patrice FAYARD" userId="0c10a867c3e35b39" providerId="LiveId" clId="{627CC381-19E4-4EB3-9C88-351E174BD80B}" dt="2023-05-31T19:12:54.859" v="1740" actId="478"/>
          <ac:spMkLst>
            <pc:docMk/>
            <pc:sldMk cId="3937319276" sldId="276"/>
            <ac:spMk id="14" creationId="{9D2BBB15-F6F3-A9BE-8E9A-54566291D1C0}"/>
          </ac:spMkLst>
        </pc:spChg>
        <pc:spChg chg="del">
          <ac:chgData name="Patrice FAYARD" userId="0c10a867c3e35b39" providerId="LiveId" clId="{627CC381-19E4-4EB3-9C88-351E174BD80B}" dt="2023-05-31T19:13:09.833" v="1743" actId="478"/>
          <ac:spMkLst>
            <pc:docMk/>
            <pc:sldMk cId="3937319276" sldId="276"/>
            <ac:spMk id="16" creationId="{13CEF61D-FF8C-F025-A072-F84FC6013A25}"/>
          </ac:spMkLst>
        </pc:spChg>
        <pc:spChg chg="mod">
          <ac:chgData name="Patrice FAYARD" userId="0c10a867c3e35b39" providerId="LiveId" clId="{627CC381-19E4-4EB3-9C88-351E174BD80B}" dt="2023-06-03T13:31:03.809" v="1886" actId="14100"/>
          <ac:spMkLst>
            <pc:docMk/>
            <pc:sldMk cId="3937319276" sldId="276"/>
            <ac:spMk id="25" creationId="{B73C742D-BC5F-A412-B238-257B71387E2D}"/>
          </ac:spMkLst>
        </pc:spChg>
        <pc:spChg chg="del">
          <ac:chgData name="Patrice FAYARD" userId="0c10a867c3e35b39" providerId="LiveId" clId="{627CC381-19E4-4EB3-9C88-351E174BD80B}" dt="2023-05-31T19:13:12.010" v="1744" actId="478"/>
          <ac:spMkLst>
            <pc:docMk/>
            <pc:sldMk cId="3937319276" sldId="276"/>
            <ac:spMk id="26" creationId="{9A634B79-36A5-E87A-2756-5A3F62812C24}"/>
          </ac:spMkLst>
        </pc:spChg>
        <pc:spChg chg="mod">
          <ac:chgData name="Patrice FAYARD" userId="0c10a867c3e35b39" providerId="LiveId" clId="{627CC381-19E4-4EB3-9C88-351E174BD80B}" dt="2023-06-03T13:55:03.720" v="1909" actId="20577"/>
          <ac:spMkLst>
            <pc:docMk/>
            <pc:sldMk cId="3937319276" sldId="276"/>
            <ac:spMk id="36" creationId="{9A83F55C-5BA4-DA7A-44A6-0B058B5BB412}"/>
          </ac:spMkLst>
        </pc:spChg>
        <pc:spChg chg="mod">
          <ac:chgData name="Patrice FAYARD" userId="0c10a867c3e35b39" providerId="LiveId" clId="{627CC381-19E4-4EB3-9C88-351E174BD80B}" dt="2023-06-03T13:55:09.059" v="1914" actId="20577"/>
          <ac:spMkLst>
            <pc:docMk/>
            <pc:sldMk cId="3937319276" sldId="276"/>
            <ac:spMk id="37" creationId="{530BCC8E-B6E3-78D5-66CD-C0138D0B57C5}"/>
          </ac:spMkLst>
        </pc:spChg>
        <pc:spChg chg="del">
          <ac:chgData name="Patrice FAYARD" userId="0c10a867c3e35b39" providerId="LiveId" clId="{627CC381-19E4-4EB3-9C88-351E174BD80B}" dt="2023-05-31T19:12:54.859" v="1740" actId="478"/>
          <ac:spMkLst>
            <pc:docMk/>
            <pc:sldMk cId="3937319276" sldId="276"/>
            <ac:spMk id="38" creationId="{0022E1A9-A9F6-1E84-5100-8CF5C8606AAE}"/>
          </ac:spMkLst>
        </pc:spChg>
        <pc:spChg chg="del">
          <ac:chgData name="Patrice FAYARD" userId="0c10a867c3e35b39" providerId="LiveId" clId="{627CC381-19E4-4EB3-9C88-351E174BD80B}" dt="2023-05-31T19:12:54.859" v="1740" actId="478"/>
          <ac:spMkLst>
            <pc:docMk/>
            <pc:sldMk cId="3937319276" sldId="276"/>
            <ac:spMk id="39" creationId="{3119AD87-7CA3-69CE-B59E-E3FE93D67ED8}"/>
          </ac:spMkLst>
        </pc:spChg>
        <pc:picChg chg="add mod">
          <ac:chgData name="Patrice FAYARD" userId="0c10a867c3e35b39" providerId="LiveId" clId="{627CC381-19E4-4EB3-9C88-351E174BD80B}" dt="2023-06-03T13:55:38.460" v="1918" actId="1076"/>
          <ac:picMkLst>
            <pc:docMk/>
            <pc:sldMk cId="3937319276" sldId="276"/>
            <ac:picMk id="9" creationId="{523241E9-C307-1A5E-179B-8481CFBE3C02}"/>
          </ac:picMkLst>
        </pc:picChg>
        <pc:picChg chg="del">
          <ac:chgData name="Patrice FAYARD" userId="0c10a867c3e35b39" providerId="LiveId" clId="{627CC381-19E4-4EB3-9C88-351E174BD80B}" dt="2023-05-31T19:12:54.859" v="1740" actId="478"/>
          <ac:picMkLst>
            <pc:docMk/>
            <pc:sldMk cId="3937319276" sldId="276"/>
            <ac:picMk id="9" creationId="{89E30791-5715-6918-F62D-39363F8D251B}"/>
          </ac:picMkLst>
        </pc:picChg>
        <pc:picChg chg="add mod">
          <ac:chgData name="Patrice FAYARD" userId="0c10a867c3e35b39" providerId="LiveId" clId="{627CC381-19E4-4EB3-9C88-351E174BD80B}" dt="2023-06-03T14:00:58.265" v="1930" actId="1035"/>
          <ac:picMkLst>
            <pc:docMk/>
            <pc:sldMk cId="3937319276" sldId="276"/>
            <ac:picMk id="12" creationId="{8EC21E36-C46C-593C-165A-8B26E85FCC70}"/>
          </ac:picMkLst>
        </pc:picChg>
        <pc:picChg chg="del">
          <ac:chgData name="Patrice FAYARD" userId="0c10a867c3e35b39" providerId="LiveId" clId="{627CC381-19E4-4EB3-9C88-351E174BD80B}" dt="2023-05-31T19:12:54.859" v="1740" actId="478"/>
          <ac:picMkLst>
            <pc:docMk/>
            <pc:sldMk cId="3937319276" sldId="276"/>
            <ac:picMk id="17" creationId="{50C3FF3C-E727-FD48-E2D3-0A12B01EBC88}"/>
          </ac:picMkLst>
        </pc:picChg>
        <pc:picChg chg="add del mod">
          <ac:chgData name="Patrice FAYARD" userId="0c10a867c3e35b39" providerId="LiveId" clId="{627CC381-19E4-4EB3-9C88-351E174BD80B}" dt="2023-05-31T19:12:50.484" v="1739" actId="478"/>
          <ac:picMkLst>
            <pc:docMk/>
            <pc:sldMk cId="3937319276" sldId="276"/>
            <ac:picMk id="19" creationId="{8B35550D-985E-47C8-3619-781457A9C869}"/>
          </ac:picMkLst>
        </pc:picChg>
        <pc:picChg chg="del">
          <ac:chgData name="Patrice FAYARD" userId="0c10a867c3e35b39" providerId="LiveId" clId="{627CC381-19E4-4EB3-9C88-351E174BD80B}" dt="2023-06-03T13:55:29.037" v="1917" actId="478"/>
          <ac:picMkLst>
            <pc:docMk/>
            <pc:sldMk cId="3937319276" sldId="276"/>
            <ac:picMk id="31" creationId="{0D4AAEDE-70C0-8959-CC58-10F2F48EFE6D}"/>
          </ac:picMkLst>
        </pc:picChg>
        <pc:picChg chg="del">
          <ac:chgData name="Patrice FAYARD" userId="0c10a867c3e35b39" providerId="LiveId" clId="{627CC381-19E4-4EB3-9C88-351E174BD80B}" dt="2023-06-03T14:00:48.674" v="1927" actId="478"/>
          <ac:picMkLst>
            <pc:docMk/>
            <pc:sldMk cId="3937319276" sldId="276"/>
            <ac:picMk id="50" creationId="{56FB5F80-C45F-B955-00FF-C2406A3693C8}"/>
          </ac:picMkLst>
        </pc:picChg>
      </pc:sldChg>
      <pc:sldChg chg="delSp modSp add mod ord">
        <pc:chgData name="Patrice FAYARD" userId="0c10a867c3e35b39" providerId="LiveId" clId="{627CC381-19E4-4EB3-9C88-351E174BD80B}" dt="2023-06-03T07:41:30.509" v="1822" actId="14100"/>
        <pc:sldMkLst>
          <pc:docMk/>
          <pc:sldMk cId="753978068" sldId="277"/>
        </pc:sldMkLst>
        <pc:spChg chg="mod">
          <ac:chgData name="Patrice FAYARD" userId="0c10a867c3e35b39" providerId="LiveId" clId="{627CC381-19E4-4EB3-9C88-351E174BD80B}" dt="2023-06-03T07:38:56.104" v="1820" actId="14100"/>
          <ac:spMkLst>
            <pc:docMk/>
            <pc:sldMk cId="753978068" sldId="277"/>
            <ac:spMk id="4" creationId="{1B252160-499C-EAFE-D3D7-CC429BBF5C91}"/>
          </ac:spMkLst>
        </pc:spChg>
        <pc:spChg chg="mod">
          <ac:chgData name="Patrice FAYARD" userId="0c10a867c3e35b39" providerId="LiveId" clId="{627CC381-19E4-4EB3-9C88-351E174BD80B}" dt="2023-06-03T07:41:27.090" v="1821" actId="14100"/>
          <ac:spMkLst>
            <pc:docMk/>
            <pc:sldMk cId="753978068" sldId="277"/>
            <ac:spMk id="6" creationId="{C252CEAF-68B7-72EE-AD25-AE4F719A80A3}"/>
          </ac:spMkLst>
        </pc:spChg>
        <pc:spChg chg="del">
          <ac:chgData name="Patrice FAYARD" userId="0c10a867c3e35b39" providerId="LiveId" clId="{627CC381-19E4-4EB3-9C88-351E174BD80B}" dt="2023-06-03T07:38:51.513" v="1819" actId="478"/>
          <ac:spMkLst>
            <pc:docMk/>
            <pc:sldMk cId="753978068" sldId="277"/>
            <ac:spMk id="16" creationId="{13CEF61D-FF8C-F025-A072-F84FC6013A25}"/>
          </ac:spMkLst>
        </pc:spChg>
        <pc:spChg chg="del">
          <ac:chgData name="Patrice FAYARD" userId="0c10a867c3e35b39" providerId="LiveId" clId="{627CC381-19E4-4EB3-9C88-351E174BD80B}" dt="2023-06-03T07:38:49.615" v="1818" actId="478"/>
          <ac:spMkLst>
            <pc:docMk/>
            <pc:sldMk cId="753978068" sldId="277"/>
            <ac:spMk id="25" creationId="{B73C742D-BC5F-A412-B238-257B71387E2D}"/>
          </ac:spMkLst>
        </pc:spChg>
        <pc:spChg chg="mod">
          <ac:chgData name="Patrice FAYARD" userId="0c10a867c3e35b39" providerId="LiveId" clId="{627CC381-19E4-4EB3-9C88-351E174BD80B}" dt="2023-06-03T07:41:30.509" v="1822" actId="14100"/>
          <ac:spMkLst>
            <pc:docMk/>
            <pc:sldMk cId="753978068" sldId="277"/>
            <ac:spMk id="26" creationId="{9A634B79-36A5-E87A-2756-5A3F62812C24}"/>
          </ac:spMkLst>
        </pc:spChg>
      </pc:sldChg>
      <pc:sldChg chg="add del setBg">
        <pc:chgData name="Patrice FAYARD" userId="0c10a867c3e35b39" providerId="LiveId" clId="{627CC381-19E4-4EB3-9C88-351E174BD80B}" dt="2023-06-03T07:38:41.963" v="1814"/>
        <pc:sldMkLst>
          <pc:docMk/>
          <pc:sldMk cId="345037826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61101-06B3-15BC-8B5E-F0F706429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0AFB41-47AA-5407-018B-6069FE2C9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AA3E57-FF0A-9FC8-658A-1CEC9DE5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C0DFE-F3DD-E8CC-3E38-936512CD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013C6-FFDB-B28A-D651-74DA054D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51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63E1A-2C65-92B2-4023-FBBC103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7DC2F4-8A22-79D3-EA94-4E3F7FF0F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0F0D2-335B-49A9-1049-2BEC6972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10F9E-ADED-E0E6-F861-B7B20F25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8946D-9038-2DC5-A4A8-ABA62D63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4B7DFA-1676-DBE9-33C5-B44780E3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DFD945-3791-DFCC-4168-E8C4E27EC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8311C-F3D5-CDCC-F9B8-772C3C35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755E2A-B878-24D1-08AE-F8545F0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3BCE3-0359-C966-789D-45162AC2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53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C7F6D-0537-9153-78D1-92541FD5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4970E-FCE8-4353-3E14-C6301A1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F0F632-59B3-10D8-FB2D-48EFDFA9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0907D-C4F5-F23F-DF86-E635E3AE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612A3-5C90-1367-A18A-8CE852BD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6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694E8-818D-D3E2-A53E-E509C45D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9D5A53-8619-D86F-4804-B9BE3FAA3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747AB-7084-1305-3866-CC040A2F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A2AC2-A151-E897-DB05-6D90C5E9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858D5-4205-2100-BFDF-0243B59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4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154DD-F3F4-95EE-2C81-AEB261A9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93DA5-5F51-D0DD-B2BF-4851889A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2E281A-E6A9-57E6-D879-6BEF1702A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0F73D-7995-4AB8-CD34-4184291A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AEB178-AA64-27FA-1BA1-1CA36084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463E94-9137-68E6-1DE6-14FC5ECA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51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0D805-6F0A-B2AE-C381-84EAB8A2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9BA13-438E-A19D-C94C-2E887EAF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58AE1-FF48-AD3E-3488-53C68E86C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9C8080-BD5A-EFB7-86EE-44CCEEC83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BC02A6-184C-ADF2-2BDC-ECF3BBA02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B3786A-BA4B-5FBA-A92C-17250E6F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0362BC-01BA-04CB-2D9D-D3988896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482133-5FDC-7564-CE26-E387B7D9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6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9E9DF-086D-FB76-D5E9-139436EA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F6D0C7-A5CC-CA31-C48B-0037E8AC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469619-7E75-2CF2-C666-E7B02C07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63A966-FBF1-AC9A-42F9-4DA54C37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8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45BD32-08C4-D1BF-F67E-AE2BD262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D6B407-6690-5E9A-E46B-225DBBDF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09BFE0-93AD-1733-4533-FC670FA3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1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F71EC-753B-AB6D-833A-79E24FB4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7A346-91F3-755E-7DC5-28681516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53ED0B-19AE-A29D-EFB6-700449B6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B3F985-5D44-AEF5-F9D7-B3E9BFA8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A584CE-4137-8FD6-0CC7-161A0FC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27521C-457E-C884-CEC1-86C21C8C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83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5D691-D0F5-A3A0-4C8E-75CDE5A0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4BB409-146E-45E6-848C-7BDCB9C0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CEE3C9-70F0-E588-E7DC-A9A7ECD8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FECAEF-975F-DBF1-3713-D015EE08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16E298-E2FB-92C5-7FFE-94EF0CCD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765BD-CD41-C449-5474-9D10EDA1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05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D19218-2B76-3BAC-3C8A-AAF34766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648D1-6474-F950-92F8-70DB9342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5DAEF-DBC0-6A20-BC1C-CCD92BAB9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8125-4CD5-418E-91E9-62A77D231F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FCC99-B605-AFA5-28D9-7B9B28ACE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BA6C8-A551-B8CB-5A92-729C721FA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BB71-DB71-42D9-B9B4-7B5D6BB59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8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ixabay.com/fr/terre-plan%C3%A8te-accueil-plan%C3%A8te-terre-170613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3" Type="http://schemas.openxmlformats.org/officeDocument/2006/relationships/image" Target="../media/image51.svg"/><Relationship Id="rId21" Type="http://schemas.openxmlformats.org/officeDocument/2006/relationships/image" Target="../media/image68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hyperlink" Target="https://pixabay.com/it/globo-terra-mondo-globalizzazione-1447758/" TargetMode="External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openxmlformats.org/officeDocument/2006/relationships/image" Target="../media/image71.jp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image" Target="../media/image70.svg"/><Relationship Id="rId10" Type="http://schemas.openxmlformats.org/officeDocument/2006/relationships/image" Target="../media/image58.png"/><Relationship Id="rId19" Type="http://schemas.openxmlformats.org/officeDocument/2006/relationships/hyperlink" Target="https://svgsilh.com/de/image/305203.html" TargetMode="External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ixabay.com/fr/terre-plan%C3%A8te-accueil-plan%C3%A8te-terre-170613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pixabay.com/fr/terre-plan%C3%A8te-accueil-plan%C3%A8te-terre-1706130/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3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ixabay.com/fr/terre-plan%C3%A8te-accueil-plan%C3%A8te-terre-170613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pixabay.com/fr/terre-plan%C3%A8te-accueil-plan%C3%A8te-terre-1706130/" TargetMode="External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5.sv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terre-plan%C3%A8te-accueil-plan%C3%A8te-terre-170613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terre-plan%C3%A8te-accueil-plan%C3%A8te-terre-170613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s://pixabay.com/fr/terre-plan%C3%A8te-accueil-plan%C3%A8te-terre-1706130/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5.svg"/><Relationship Id="rId5" Type="http://schemas.openxmlformats.org/officeDocument/2006/relationships/image" Target="../media/image21.sv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5.svg"/><Relationship Id="rId3" Type="http://schemas.openxmlformats.org/officeDocument/2006/relationships/image" Target="../media/image47.svg"/><Relationship Id="rId7" Type="http://schemas.openxmlformats.org/officeDocument/2006/relationships/image" Target="../media/image3.svg"/><Relationship Id="rId12" Type="http://schemas.openxmlformats.org/officeDocument/2006/relationships/image" Target="../media/image24.png"/><Relationship Id="rId17" Type="http://schemas.openxmlformats.org/officeDocument/2006/relationships/image" Target="../media/image9.svg"/><Relationship Id="rId2" Type="http://schemas.openxmlformats.org/officeDocument/2006/relationships/image" Target="../media/image1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hyperlink" Target="https://pixabay.com/fr/terre-plan%C3%A8te-accueil-plan%C3%A8te-terre-1706130/" TargetMode="External"/><Relationship Id="rId15" Type="http://schemas.openxmlformats.org/officeDocument/2006/relationships/image" Target="../media/image49.sv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sv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7AF76-5885-0044-3636-C77243F8C656}"/>
              </a:ext>
            </a:extLst>
          </p:cNvPr>
          <p:cNvSpPr/>
          <p:nvPr/>
        </p:nvSpPr>
        <p:spPr>
          <a:xfrm>
            <a:off x="0" y="0"/>
            <a:ext cx="12192000" cy="768485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52160-499C-EAFE-D3D7-CC429BBF5C91}"/>
              </a:ext>
            </a:extLst>
          </p:cNvPr>
          <p:cNvSpPr/>
          <p:nvPr/>
        </p:nvSpPr>
        <p:spPr>
          <a:xfrm>
            <a:off x="1200364" y="1912382"/>
            <a:ext cx="6876836" cy="2874012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CEAF-68B7-72EE-AD25-AE4F719A80A3}"/>
              </a:ext>
            </a:extLst>
          </p:cNvPr>
          <p:cNvSpPr/>
          <p:nvPr/>
        </p:nvSpPr>
        <p:spPr>
          <a:xfrm>
            <a:off x="8221134" y="1912382"/>
            <a:ext cx="3760130" cy="2874012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FB357-1F0C-F332-7989-1980D811BD90}"/>
              </a:ext>
            </a:extLst>
          </p:cNvPr>
          <p:cNvSpPr/>
          <p:nvPr/>
        </p:nvSpPr>
        <p:spPr>
          <a:xfrm>
            <a:off x="1200364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88D1-209A-BD62-40CD-A81BE0D769FB}"/>
              </a:ext>
            </a:extLst>
          </p:cNvPr>
          <p:cNvSpPr/>
          <p:nvPr/>
        </p:nvSpPr>
        <p:spPr>
          <a:xfrm>
            <a:off x="3929997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989725-A648-61D4-F227-33BD105C8421}"/>
              </a:ext>
            </a:extLst>
          </p:cNvPr>
          <p:cNvSpPr/>
          <p:nvPr/>
        </p:nvSpPr>
        <p:spPr>
          <a:xfrm>
            <a:off x="6659630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BBB15-F6F3-A9BE-8E9A-54566291D1C0}"/>
              </a:ext>
            </a:extLst>
          </p:cNvPr>
          <p:cNvSpPr/>
          <p:nvPr/>
        </p:nvSpPr>
        <p:spPr>
          <a:xfrm>
            <a:off x="9389263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EF61D-FF8C-F025-A072-F84FC6013A25}"/>
              </a:ext>
            </a:extLst>
          </p:cNvPr>
          <p:cNvSpPr/>
          <p:nvPr/>
        </p:nvSpPr>
        <p:spPr>
          <a:xfrm>
            <a:off x="5026368" y="4961018"/>
            <a:ext cx="3050832" cy="1739462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A99F35-02F9-634B-9CF2-30DC2EF9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075" y="22416"/>
            <a:ext cx="635017" cy="635017"/>
          </a:xfrm>
          <a:prstGeom prst="rect">
            <a:avLst/>
          </a:prstGeom>
          <a:effectLst>
            <a:outerShdw blurRad="165100" sx="117000" sy="117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31" name="Graphique 30" descr="Tendance à la hausse">
            <a:extLst>
              <a:ext uri="{FF2B5EF4-FFF2-40B4-BE49-F238E27FC236}">
                <a16:creationId xmlns:a16="http://schemas.microsoft.com/office/drawing/2014/main" id="{0D4AAEDE-70C0-8959-CC58-10F2F48E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1644" y="968944"/>
            <a:ext cx="288000" cy="28800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A83F55C-5BA4-DA7A-44A6-0B058B5BB412}"/>
              </a:ext>
            </a:extLst>
          </p:cNvPr>
          <p:cNvSpPr txBox="1"/>
          <p:nvPr/>
        </p:nvSpPr>
        <p:spPr>
          <a:xfrm>
            <a:off x="1261324" y="978635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0BCC8E-B6E3-78D5-66CD-C0138D0B57C5}"/>
              </a:ext>
            </a:extLst>
          </p:cNvPr>
          <p:cNvSpPr txBox="1"/>
          <p:nvPr/>
        </p:nvSpPr>
        <p:spPr>
          <a:xfrm>
            <a:off x="3990957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22E1A9-A9F6-1E84-5100-8CF5C8606AAE}"/>
              </a:ext>
            </a:extLst>
          </p:cNvPr>
          <p:cNvSpPr txBox="1"/>
          <p:nvPr/>
        </p:nvSpPr>
        <p:spPr>
          <a:xfrm>
            <a:off x="6715311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19AD87-7CA3-69CE-B59E-E3FE93D67ED8}"/>
              </a:ext>
            </a:extLst>
          </p:cNvPr>
          <p:cNvSpPr txBox="1"/>
          <p:nvPr/>
        </p:nvSpPr>
        <p:spPr>
          <a:xfrm>
            <a:off x="9450223" y="981261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DELIVERY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10663B7-31C7-A446-07C5-93B6226D82B7}"/>
              </a:ext>
            </a:extLst>
          </p:cNvPr>
          <p:cNvSpPr txBox="1"/>
          <p:nvPr/>
        </p:nvSpPr>
        <p:spPr>
          <a:xfrm>
            <a:off x="55341" y="6300369"/>
            <a:ext cx="113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Made by Patrice Fayard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946D11D-2E23-5FC8-97D2-930DD35870C9}"/>
              </a:ext>
            </a:extLst>
          </p:cNvPr>
          <p:cNvGrpSpPr/>
          <p:nvPr/>
        </p:nvGrpSpPr>
        <p:grpSpPr>
          <a:xfrm>
            <a:off x="265677" y="249924"/>
            <a:ext cx="252000" cy="180000"/>
            <a:chOff x="1875856" y="3160825"/>
            <a:chExt cx="295844" cy="26496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1E51A2-366B-BD1A-141E-EF1836F2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16082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81FB988-44F5-F5B6-CB66-D8A0C6C076C4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29036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AD1FE4-7E53-C8AB-96FC-EB78D48DF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425787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7B31D0-3E25-0786-E3C2-4C2FEAD4982B}"/>
              </a:ext>
            </a:extLst>
          </p:cNvPr>
          <p:cNvSpPr/>
          <p:nvPr/>
        </p:nvSpPr>
        <p:spPr>
          <a:xfrm>
            <a:off x="-1" y="688315"/>
            <a:ext cx="12191999" cy="63842"/>
          </a:xfrm>
          <a:prstGeom prst="rect">
            <a:avLst/>
          </a:prstGeom>
          <a:gradFill flip="none" rotWithShape="1">
            <a:gsLst>
              <a:gs pos="0">
                <a:srgbClr val="CDCDCD"/>
              </a:gs>
              <a:gs pos="59000">
                <a:srgbClr val="464646"/>
              </a:gs>
              <a:gs pos="76000">
                <a:srgbClr val="505050"/>
              </a:gs>
              <a:gs pos="91000">
                <a:srgbClr val="464646"/>
              </a:gs>
              <a:gs pos="100000">
                <a:srgbClr val="CDCDC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que 16" descr="Panier">
            <a:extLst>
              <a:ext uri="{FF2B5EF4-FFF2-40B4-BE49-F238E27FC236}">
                <a16:creationId xmlns:a16="http://schemas.microsoft.com/office/drawing/2014/main" id="{50C3FF3C-E727-FD48-E2D3-0A12B01EB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5712" y="984881"/>
            <a:ext cx="252000" cy="252000"/>
          </a:xfrm>
          <a:prstGeom prst="rect">
            <a:avLst/>
          </a:prstGeom>
        </p:spPr>
      </p:pic>
      <p:pic>
        <p:nvPicPr>
          <p:cNvPr id="9" name="Graphique 8" descr="Remorqueur">
            <a:extLst>
              <a:ext uri="{FF2B5EF4-FFF2-40B4-BE49-F238E27FC236}">
                <a16:creationId xmlns:a16="http://schemas.microsoft.com/office/drawing/2014/main" id="{89E30791-5715-6918-F62D-39363F8D2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20180" y="948605"/>
            <a:ext cx="288000" cy="28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BA16542-A25F-2C75-DB40-FA47E6F2C924}"/>
              </a:ext>
            </a:extLst>
          </p:cNvPr>
          <p:cNvSpPr txBox="1"/>
          <p:nvPr/>
        </p:nvSpPr>
        <p:spPr>
          <a:xfrm>
            <a:off x="2560222" y="177561"/>
            <a:ext cx="191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Perf’Dashboard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8FB6C2E-9708-18CA-BE21-EAB5A7C21363}"/>
              </a:ext>
            </a:extLst>
          </p:cNvPr>
          <p:cNvCxnSpPr>
            <a:cxnSpLocks/>
          </p:cNvCxnSpPr>
          <p:nvPr/>
        </p:nvCxnSpPr>
        <p:spPr>
          <a:xfrm flipH="1">
            <a:off x="2508321" y="177561"/>
            <a:ext cx="7657" cy="338554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F2AAB2B-AF8C-D042-1668-9418181F27FF}"/>
              </a:ext>
            </a:extLst>
          </p:cNvPr>
          <p:cNvSpPr txBox="1"/>
          <p:nvPr/>
        </p:nvSpPr>
        <p:spPr>
          <a:xfrm>
            <a:off x="1417510" y="132196"/>
            <a:ext cx="111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Northwind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Traders</a:t>
            </a:r>
          </a:p>
        </p:txBody>
      </p:sp>
      <p:pic>
        <p:nvPicPr>
          <p:cNvPr id="50" name="Graphique 49" descr="Poignée de main">
            <a:extLst>
              <a:ext uri="{FF2B5EF4-FFF2-40B4-BE49-F238E27FC236}">
                <a16:creationId xmlns:a16="http://schemas.microsoft.com/office/drawing/2014/main" id="{56FB5F80-C45F-B955-00FF-C2406A3693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2714" y="960599"/>
            <a:ext cx="324000" cy="324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3C742D-BC5F-A412-B238-257B71387E2D}"/>
              </a:ext>
            </a:extLst>
          </p:cNvPr>
          <p:cNvSpPr/>
          <p:nvPr/>
        </p:nvSpPr>
        <p:spPr>
          <a:xfrm>
            <a:off x="1200365" y="4961018"/>
            <a:ext cx="3676436" cy="1739463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0B9DD-C45D-660C-D60C-6A5E59C79C82}"/>
              </a:ext>
            </a:extLst>
          </p:cNvPr>
          <p:cNvSpPr/>
          <p:nvPr/>
        </p:nvSpPr>
        <p:spPr>
          <a:xfrm>
            <a:off x="8221133" y="4961018"/>
            <a:ext cx="3760130" cy="1739461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4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Couverts de table">
            <a:extLst>
              <a:ext uri="{FF2B5EF4-FFF2-40B4-BE49-F238E27FC236}">
                <a16:creationId xmlns:a16="http://schemas.microsoft.com/office/drawing/2014/main" id="{61129B06-8A6C-F99D-0267-C98CB55BB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2844" y="510820"/>
            <a:ext cx="914400" cy="914400"/>
          </a:xfrm>
          <a:prstGeom prst="rect">
            <a:avLst/>
          </a:prstGeom>
        </p:spPr>
      </p:pic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302C70E1-CBEC-6454-F0FB-591717167E4A}"/>
              </a:ext>
            </a:extLst>
          </p:cNvPr>
          <p:cNvSpPr/>
          <p:nvPr/>
        </p:nvSpPr>
        <p:spPr>
          <a:xfrm>
            <a:off x="991686" y="3429000"/>
            <a:ext cx="1374347" cy="720544"/>
          </a:xfrm>
          <a:custGeom>
            <a:avLst/>
            <a:gdLst>
              <a:gd name="connsiteX0" fmla="*/ 314325 w 723900"/>
              <a:gd name="connsiteY0" fmla="*/ 85725 h 447675"/>
              <a:gd name="connsiteX1" fmla="*/ 361950 w 723900"/>
              <a:gd name="connsiteY1" fmla="*/ 38100 h 447675"/>
              <a:gd name="connsiteX2" fmla="*/ 409575 w 723900"/>
              <a:gd name="connsiteY2" fmla="*/ 85725 h 447675"/>
              <a:gd name="connsiteX3" fmla="*/ 409575 w 723900"/>
              <a:gd name="connsiteY3" fmla="*/ 88582 h 447675"/>
              <a:gd name="connsiteX4" fmla="*/ 361950 w 723900"/>
              <a:gd name="connsiteY4" fmla="*/ 85725 h 447675"/>
              <a:gd name="connsiteX5" fmla="*/ 314325 w 723900"/>
              <a:gd name="connsiteY5" fmla="*/ 88582 h 447675"/>
              <a:gd name="connsiteX6" fmla="*/ 314325 w 723900"/>
              <a:gd name="connsiteY6" fmla="*/ 85725 h 447675"/>
              <a:gd name="connsiteX7" fmla="*/ 446723 w 723900"/>
              <a:gd name="connsiteY7" fmla="*/ 96203 h 447675"/>
              <a:gd name="connsiteX8" fmla="*/ 447675 w 723900"/>
              <a:gd name="connsiteY8" fmla="*/ 85725 h 447675"/>
              <a:gd name="connsiteX9" fmla="*/ 361950 w 723900"/>
              <a:gd name="connsiteY9" fmla="*/ 0 h 447675"/>
              <a:gd name="connsiteX10" fmla="*/ 276225 w 723900"/>
              <a:gd name="connsiteY10" fmla="*/ 85725 h 447675"/>
              <a:gd name="connsiteX11" fmla="*/ 277178 w 723900"/>
              <a:gd name="connsiteY11" fmla="*/ 96203 h 447675"/>
              <a:gd name="connsiteX12" fmla="*/ 0 w 723900"/>
              <a:gd name="connsiteY12" fmla="*/ 447675 h 447675"/>
              <a:gd name="connsiteX13" fmla="*/ 723900 w 723900"/>
              <a:gd name="connsiteY13" fmla="*/ 447675 h 447675"/>
              <a:gd name="connsiteX14" fmla="*/ 446723 w 723900"/>
              <a:gd name="connsiteY14" fmla="*/ 96203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23900" h="447675">
                <a:moveTo>
                  <a:pt x="314325" y="85725"/>
                </a:moveTo>
                <a:cubicBezTo>
                  <a:pt x="314325" y="59055"/>
                  <a:pt x="335280" y="38100"/>
                  <a:pt x="361950" y="38100"/>
                </a:cubicBezTo>
                <a:cubicBezTo>
                  <a:pt x="388620" y="38100"/>
                  <a:pt x="409575" y="59055"/>
                  <a:pt x="409575" y="85725"/>
                </a:cubicBezTo>
                <a:cubicBezTo>
                  <a:pt x="409575" y="86678"/>
                  <a:pt x="409575" y="87630"/>
                  <a:pt x="409575" y="88582"/>
                </a:cubicBezTo>
                <a:cubicBezTo>
                  <a:pt x="394335" y="86678"/>
                  <a:pt x="378143" y="85725"/>
                  <a:pt x="361950" y="85725"/>
                </a:cubicBezTo>
                <a:cubicBezTo>
                  <a:pt x="345758" y="85725"/>
                  <a:pt x="330518" y="86678"/>
                  <a:pt x="314325" y="88582"/>
                </a:cubicBezTo>
                <a:cubicBezTo>
                  <a:pt x="314325" y="87630"/>
                  <a:pt x="314325" y="86678"/>
                  <a:pt x="314325" y="85725"/>
                </a:cubicBezTo>
                <a:close/>
                <a:moveTo>
                  <a:pt x="446723" y="96203"/>
                </a:moveTo>
                <a:cubicBezTo>
                  <a:pt x="446723" y="92393"/>
                  <a:pt x="447675" y="89535"/>
                  <a:pt x="447675" y="85725"/>
                </a:cubicBezTo>
                <a:cubicBezTo>
                  <a:pt x="447675" y="38100"/>
                  <a:pt x="409575" y="0"/>
                  <a:pt x="361950" y="0"/>
                </a:cubicBezTo>
                <a:cubicBezTo>
                  <a:pt x="314325" y="0"/>
                  <a:pt x="276225" y="38100"/>
                  <a:pt x="276225" y="85725"/>
                </a:cubicBezTo>
                <a:cubicBezTo>
                  <a:pt x="276225" y="89535"/>
                  <a:pt x="276225" y="92393"/>
                  <a:pt x="277178" y="96203"/>
                </a:cubicBezTo>
                <a:cubicBezTo>
                  <a:pt x="118110" y="134302"/>
                  <a:pt x="0" y="277178"/>
                  <a:pt x="0" y="447675"/>
                </a:cubicBezTo>
                <a:lnTo>
                  <a:pt x="723900" y="447675"/>
                </a:lnTo>
                <a:cubicBezTo>
                  <a:pt x="723900" y="277178"/>
                  <a:pt x="605790" y="134302"/>
                  <a:pt x="446723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CC50AAE3-54EF-5A7B-1C4D-63FABC8513ED}"/>
              </a:ext>
            </a:extLst>
          </p:cNvPr>
          <p:cNvSpPr/>
          <p:nvPr/>
        </p:nvSpPr>
        <p:spPr>
          <a:xfrm>
            <a:off x="955519" y="4988669"/>
            <a:ext cx="1446681" cy="154482"/>
          </a:xfrm>
          <a:custGeom>
            <a:avLst/>
            <a:gdLst>
              <a:gd name="connsiteX0" fmla="*/ 0 w 762000"/>
              <a:gd name="connsiteY0" fmla="*/ 0 h 57150"/>
              <a:gd name="connsiteX1" fmla="*/ 0 w 762000"/>
              <a:gd name="connsiteY1" fmla="*/ 19050 h 57150"/>
              <a:gd name="connsiteX2" fmla="*/ 38100 w 762000"/>
              <a:gd name="connsiteY2" fmla="*/ 57150 h 57150"/>
              <a:gd name="connsiteX3" fmla="*/ 723900 w 762000"/>
              <a:gd name="connsiteY3" fmla="*/ 57150 h 57150"/>
              <a:gd name="connsiteX4" fmla="*/ 762000 w 762000"/>
              <a:gd name="connsiteY4" fmla="*/ 19050 h 57150"/>
              <a:gd name="connsiteX5" fmla="*/ 762000 w 762000"/>
              <a:gd name="connsiteY5" fmla="*/ 0 h 57150"/>
              <a:gd name="connsiteX6" fmla="*/ 0 w 762000"/>
              <a:gd name="connsiteY6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7150">
                <a:moveTo>
                  <a:pt x="0" y="0"/>
                </a:moveTo>
                <a:lnTo>
                  <a:pt x="0" y="19050"/>
                </a:lnTo>
                <a:cubicBezTo>
                  <a:pt x="0" y="40005"/>
                  <a:pt x="17145" y="57150"/>
                  <a:pt x="38100" y="57150"/>
                </a:cubicBezTo>
                <a:lnTo>
                  <a:pt x="723900" y="57150"/>
                </a:lnTo>
                <a:cubicBezTo>
                  <a:pt x="744855" y="57150"/>
                  <a:pt x="762000" y="40005"/>
                  <a:pt x="762000" y="19050"/>
                </a:cubicBez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11" name="Graphique 10" descr="Fourchette et couteau">
            <a:extLst>
              <a:ext uri="{FF2B5EF4-FFF2-40B4-BE49-F238E27FC236}">
                <a16:creationId xmlns:a16="http://schemas.microsoft.com/office/drawing/2014/main" id="{78014E76-62F6-6EFA-E475-A99FD24F7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4930" y="4573170"/>
            <a:ext cx="914400" cy="552250"/>
          </a:xfrm>
          <a:prstGeom prst="rect">
            <a:avLst/>
          </a:prstGeom>
        </p:spPr>
      </p:pic>
      <p:pic>
        <p:nvPicPr>
          <p:cNvPr id="13" name="Graphique 12" descr="Dinde cuite">
            <a:extLst>
              <a:ext uri="{FF2B5EF4-FFF2-40B4-BE49-F238E27FC236}">
                <a16:creationId xmlns:a16="http://schemas.microsoft.com/office/drawing/2014/main" id="{85AFDEAC-3D54-6332-119F-AD21F8962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7167" y="1425220"/>
            <a:ext cx="914400" cy="914400"/>
          </a:xfrm>
          <a:prstGeom prst="rect">
            <a:avLst/>
          </a:prstGeom>
        </p:spPr>
      </p:pic>
      <p:pic>
        <p:nvPicPr>
          <p:cNvPr id="15" name="Graphique 14" descr="Camion">
            <a:extLst>
              <a:ext uri="{FF2B5EF4-FFF2-40B4-BE49-F238E27FC236}">
                <a16:creationId xmlns:a16="http://schemas.microsoft.com/office/drawing/2014/main" id="{A1F8231E-F68D-04CE-4BFC-02A55AFB1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72195" y="1448290"/>
            <a:ext cx="914400" cy="914400"/>
          </a:xfrm>
          <a:prstGeom prst="rect">
            <a:avLst/>
          </a:prstGeom>
        </p:spPr>
      </p:pic>
      <p:pic>
        <p:nvPicPr>
          <p:cNvPr id="17" name="Graphique 16" descr="Graphique à barres">
            <a:extLst>
              <a:ext uri="{FF2B5EF4-FFF2-40B4-BE49-F238E27FC236}">
                <a16:creationId xmlns:a16="http://schemas.microsoft.com/office/drawing/2014/main" id="{77210E16-99E1-7A6A-5C9F-CDA8C37DE3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54749" y="2678186"/>
            <a:ext cx="914400" cy="914400"/>
          </a:xfrm>
          <a:prstGeom prst="rect">
            <a:avLst/>
          </a:prstGeom>
        </p:spPr>
      </p:pic>
      <p:pic>
        <p:nvPicPr>
          <p:cNvPr id="19" name="Graphique 18" descr="Statistiques">
            <a:extLst>
              <a:ext uri="{FF2B5EF4-FFF2-40B4-BE49-F238E27FC236}">
                <a16:creationId xmlns:a16="http://schemas.microsoft.com/office/drawing/2014/main" id="{7BB852FC-3DF2-77F9-95A2-1E37764C06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60796" y="1544670"/>
            <a:ext cx="914400" cy="914400"/>
          </a:xfrm>
          <a:prstGeom prst="rect">
            <a:avLst/>
          </a:prstGeom>
        </p:spPr>
      </p:pic>
      <p:pic>
        <p:nvPicPr>
          <p:cNvPr id="21" name="Graphique 20" descr="Graphique en secteurs">
            <a:extLst>
              <a:ext uri="{FF2B5EF4-FFF2-40B4-BE49-F238E27FC236}">
                <a16:creationId xmlns:a16="http://schemas.microsoft.com/office/drawing/2014/main" id="{78EB03B5-B86D-2E8E-C8B5-925E4DB192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59336" y="402672"/>
            <a:ext cx="914400" cy="914400"/>
          </a:xfrm>
          <a:prstGeom prst="rect">
            <a:avLst/>
          </a:prstGeom>
        </p:spPr>
      </p:pic>
      <p:pic>
        <p:nvPicPr>
          <p:cNvPr id="23" name="Graphique 22" descr="Chef cuisinier">
            <a:extLst>
              <a:ext uri="{FF2B5EF4-FFF2-40B4-BE49-F238E27FC236}">
                <a16:creationId xmlns:a16="http://schemas.microsoft.com/office/drawing/2014/main" id="{4D9DA8AD-56EA-AABE-3003-C42B75974B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27244" y="254816"/>
            <a:ext cx="1210112" cy="121011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B41FA66-16BE-C697-299C-9498A9548A12}"/>
              </a:ext>
            </a:extLst>
          </p:cNvPr>
          <p:cNvSpPr txBox="1"/>
          <p:nvPr/>
        </p:nvSpPr>
        <p:spPr>
          <a:xfrm>
            <a:off x="3703948" y="5401736"/>
            <a:ext cx="1548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accent2"/>
                </a:solidFill>
                <a:latin typeface="Harlow Solid Italic" panose="04030604020F02020D02" pitchFamily="82" charset="0"/>
              </a:rPr>
              <a:t>Northwind</a:t>
            </a:r>
            <a:endParaRPr lang="fr-FR" sz="2400" b="1" dirty="0">
              <a:solidFill>
                <a:schemeClr val="accent2"/>
              </a:solidFill>
              <a:latin typeface="Harlow Solid Italic" panose="04030604020F02020D02" pitchFamily="82" charset="0"/>
            </a:endParaRPr>
          </a:p>
          <a:p>
            <a:pPr algn="ctr"/>
            <a:r>
              <a:rPr lang="fr-FR" sz="2400" b="1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Traders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6CA7E3-7714-4A1A-97E7-5BC8BFC67F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223219" y="418776"/>
            <a:ext cx="1078682" cy="1081852"/>
          </a:xfrm>
          <a:prstGeom prst="rect">
            <a:avLst/>
          </a:prstGeom>
        </p:spPr>
      </p:pic>
      <p:pic>
        <p:nvPicPr>
          <p:cNvPr id="25" name="Graphique 24" descr="Assiette couverte">
            <a:extLst>
              <a:ext uri="{FF2B5EF4-FFF2-40B4-BE49-F238E27FC236}">
                <a16:creationId xmlns:a16="http://schemas.microsoft.com/office/drawing/2014/main" id="{E6FFF363-143D-0E5A-EF0A-630A985531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73892" y="402672"/>
            <a:ext cx="914400" cy="914400"/>
          </a:xfrm>
          <a:prstGeom prst="rect">
            <a:avLst/>
          </a:prstGeom>
        </p:spPr>
      </p:pic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B4D047E9-AFF2-F23E-9FF4-46D2915A4BB4}"/>
              </a:ext>
            </a:extLst>
          </p:cNvPr>
          <p:cNvSpPr/>
          <p:nvPr/>
        </p:nvSpPr>
        <p:spPr>
          <a:xfrm>
            <a:off x="3552534" y="3554835"/>
            <a:ext cx="1321512" cy="720544"/>
          </a:xfrm>
          <a:custGeom>
            <a:avLst/>
            <a:gdLst>
              <a:gd name="connsiteX0" fmla="*/ 314325 w 723900"/>
              <a:gd name="connsiteY0" fmla="*/ 85725 h 447675"/>
              <a:gd name="connsiteX1" fmla="*/ 361950 w 723900"/>
              <a:gd name="connsiteY1" fmla="*/ 38100 h 447675"/>
              <a:gd name="connsiteX2" fmla="*/ 409575 w 723900"/>
              <a:gd name="connsiteY2" fmla="*/ 85725 h 447675"/>
              <a:gd name="connsiteX3" fmla="*/ 409575 w 723900"/>
              <a:gd name="connsiteY3" fmla="*/ 88582 h 447675"/>
              <a:gd name="connsiteX4" fmla="*/ 361950 w 723900"/>
              <a:gd name="connsiteY4" fmla="*/ 85725 h 447675"/>
              <a:gd name="connsiteX5" fmla="*/ 314325 w 723900"/>
              <a:gd name="connsiteY5" fmla="*/ 88582 h 447675"/>
              <a:gd name="connsiteX6" fmla="*/ 314325 w 723900"/>
              <a:gd name="connsiteY6" fmla="*/ 85725 h 447675"/>
              <a:gd name="connsiteX7" fmla="*/ 446723 w 723900"/>
              <a:gd name="connsiteY7" fmla="*/ 96203 h 447675"/>
              <a:gd name="connsiteX8" fmla="*/ 447675 w 723900"/>
              <a:gd name="connsiteY8" fmla="*/ 85725 h 447675"/>
              <a:gd name="connsiteX9" fmla="*/ 361950 w 723900"/>
              <a:gd name="connsiteY9" fmla="*/ 0 h 447675"/>
              <a:gd name="connsiteX10" fmla="*/ 276225 w 723900"/>
              <a:gd name="connsiteY10" fmla="*/ 85725 h 447675"/>
              <a:gd name="connsiteX11" fmla="*/ 277178 w 723900"/>
              <a:gd name="connsiteY11" fmla="*/ 96203 h 447675"/>
              <a:gd name="connsiteX12" fmla="*/ 0 w 723900"/>
              <a:gd name="connsiteY12" fmla="*/ 447675 h 447675"/>
              <a:gd name="connsiteX13" fmla="*/ 723900 w 723900"/>
              <a:gd name="connsiteY13" fmla="*/ 447675 h 447675"/>
              <a:gd name="connsiteX14" fmla="*/ 446723 w 723900"/>
              <a:gd name="connsiteY14" fmla="*/ 96203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23900" h="447675">
                <a:moveTo>
                  <a:pt x="314325" y="85725"/>
                </a:moveTo>
                <a:cubicBezTo>
                  <a:pt x="314325" y="59055"/>
                  <a:pt x="335280" y="38100"/>
                  <a:pt x="361950" y="38100"/>
                </a:cubicBezTo>
                <a:cubicBezTo>
                  <a:pt x="388620" y="38100"/>
                  <a:pt x="409575" y="59055"/>
                  <a:pt x="409575" y="85725"/>
                </a:cubicBezTo>
                <a:cubicBezTo>
                  <a:pt x="409575" y="86678"/>
                  <a:pt x="409575" y="87630"/>
                  <a:pt x="409575" y="88582"/>
                </a:cubicBezTo>
                <a:cubicBezTo>
                  <a:pt x="394335" y="86678"/>
                  <a:pt x="378143" y="85725"/>
                  <a:pt x="361950" y="85725"/>
                </a:cubicBezTo>
                <a:cubicBezTo>
                  <a:pt x="345758" y="85725"/>
                  <a:pt x="330518" y="86678"/>
                  <a:pt x="314325" y="88582"/>
                </a:cubicBezTo>
                <a:cubicBezTo>
                  <a:pt x="314325" y="87630"/>
                  <a:pt x="314325" y="86678"/>
                  <a:pt x="314325" y="85725"/>
                </a:cubicBezTo>
                <a:close/>
                <a:moveTo>
                  <a:pt x="446723" y="96203"/>
                </a:moveTo>
                <a:cubicBezTo>
                  <a:pt x="446723" y="92393"/>
                  <a:pt x="447675" y="89535"/>
                  <a:pt x="447675" y="85725"/>
                </a:cubicBezTo>
                <a:cubicBezTo>
                  <a:pt x="447675" y="38100"/>
                  <a:pt x="409575" y="0"/>
                  <a:pt x="361950" y="0"/>
                </a:cubicBezTo>
                <a:cubicBezTo>
                  <a:pt x="314325" y="0"/>
                  <a:pt x="276225" y="38100"/>
                  <a:pt x="276225" y="85725"/>
                </a:cubicBezTo>
                <a:cubicBezTo>
                  <a:pt x="276225" y="89535"/>
                  <a:pt x="276225" y="92393"/>
                  <a:pt x="277178" y="96203"/>
                </a:cubicBezTo>
                <a:cubicBezTo>
                  <a:pt x="118110" y="134302"/>
                  <a:pt x="0" y="277178"/>
                  <a:pt x="0" y="447675"/>
                </a:cubicBezTo>
                <a:lnTo>
                  <a:pt x="723900" y="447675"/>
                </a:lnTo>
                <a:cubicBezTo>
                  <a:pt x="723900" y="277178"/>
                  <a:pt x="605790" y="134302"/>
                  <a:pt x="446723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0AE9B685-24FF-3F49-46A8-77336C17866F}"/>
              </a:ext>
            </a:extLst>
          </p:cNvPr>
          <p:cNvSpPr/>
          <p:nvPr/>
        </p:nvSpPr>
        <p:spPr>
          <a:xfrm>
            <a:off x="3567437" y="4847494"/>
            <a:ext cx="1306610" cy="161433"/>
          </a:xfrm>
          <a:custGeom>
            <a:avLst/>
            <a:gdLst>
              <a:gd name="connsiteX0" fmla="*/ 0 w 762000"/>
              <a:gd name="connsiteY0" fmla="*/ 0 h 57150"/>
              <a:gd name="connsiteX1" fmla="*/ 0 w 762000"/>
              <a:gd name="connsiteY1" fmla="*/ 19050 h 57150"/>
              <a:gd name="connsiteX2" fmla="*/ 38100 w 762000"/>
              <a:gd name="connsiteY2" fmla="*/ 57150 h 57150"/>
              <a:gd name="connsiteX3" fmla="*/ 723900 w 762000"/>
              <a:gd name="connsiteY3" fmla="*/ 57150 h 57150"/>
              <a:gd name="connsiteX4" fmla="*/ 762000 w 762000"/>
              <a:gd name="connsiteY4" fmla="*/ 19050 h 57150"/>
              <a:gd name="connsiteX5" fmla="*/ 762000 w 762000"/>
              <a:gd name="connsiteY5" fmla="*/ 0 h 57150"/>
              <a:gd name="connsiteX6" fmla="*/ 0 w 762000"/>
              <a:gd name="connsiteY6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7150">
                <a:moveTo>
                  <a:pt x="0" y="0"/>
                </a:moveTo>
                <a:lnTo>
                  <a:pt x="0" y="19050"/>
                </a:lnTo>
                <a:cubicBezTo>
                  <a:pt x="0" y="40005"/>
                  <a:pt x="17145" y="57150"/>
                  <a:pt x="38100" y="57150"/>
                </a:cubicBezTo>
                <a:lnTo>
                  <a:pt x="723900" y="57150"/>
                </a:lnTo>
                <a:cubicBezTo>
                  <a:pt x="744855" y="57150"/>
                  <a:pt x="762000" y="40005"/>
                  <a:pt x="762000" y="19050"/>
                </a:cubicBez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88E17AD3-E592-1B2D-8F45-EDB2E4F376E3}"/>
              </a:ext>
            </a:extLst>
          </p:cNvPr>
          <p:cNvSpPr/>
          <p:nvPr/>
        </p:nvSpPr>
        <p:spPr>
          <a:xfrm>
            <a:off x="6865927" y="3846097"/>
            <a:ext cx="933648" cy="623149"/>
          </a:xfrm>
          <a:custGeom>
            <a:avLst/>
            <a:gdLst>
              <a:gd name="connsiteX0" fmla="*/ 504324 w 504323"/>
              <a:gd name="connsiteY0" fmla="*/ 156060 h 302533"/>
              <a:gd name="connsiteX1" fmla="*/ 408573 w 504323"/>
              <a:gd name="connsiteY1" fmla="*/ 59956 h 302533"/>
              <a:gd name="connsiteX2" fmla="*/ 347135 w 504323"/>
              <a:gd name="connsiteY2" fmla="*/ 82066 h 302533"/>
              <a:gd name="connsiteX3" fmla="*/ 238345 w 504323"/>
              <a:gd name="connsiteY3" fmla="*/ 1021 h 302533"/>
              <a:gd name="connsiteX4" fmla="*/ 157299 w 504323"/>
              <a:gd name="connsiteY4" fmla="*/ 82066 h 302533"/>
              <a:gd name="connsiteX5" fmla="*/ 22060 w 504323"/>
              <a:gd name="connsiteY5" fmla="*/ 94818 h 302533"/>
              <a:gd name="connsiteX6" fmla="*/ 34811 w 504323"/>
              <a:gd name="connsiteY6" fmla="*/ 230057 h 302533"/>
              <a:gd name="connsiteX7" fmla="*/ 50532 w 504323"/>
              <a:gd name="connsiteY7" fmla="*/ 240642 h 302533"/>
              <a:gd name="connsiteX8" fmla="*/ 50532 w 504323"/>
              <a:gd name="connsiteY8" fmla="*/ 302534 h 302533"/>
              <a:gd name="connsiteX9" fmla="*/ 453902 w 504323"/>
              <a:gd name="connsiteY9" fmla="*/ 302534 h 302533"/>
              <a:gd name="connsiteX10" fmla="*/ 453902 w 504323"/>
              <a:gd name="connsiteY10" fmla="*/ 240642 h 302533"/>
              <a:gd name="connsiteX11" fmla="*/ 504324 w 504323"/>
              <a:gd name="connsiteY11" fmla="*/ 156060 h 30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323" h="302533">
                <a:moveTo>
                  <a:pt x="504324" y="156060"/>
                </a:moveTo>
                <a:cubicBezTo>
                  <a:pt x="504422" y="103081"/>
                  <a:pt x="461552" y="60054"/>
                  <a:pt x="408573" y="59956"/>
                </a:cubicBezTo>
                <a:cubicBezTo>
                  <a:pt x="386138" y="59915"/>
                  <a:pt x="364399" y="67739"/>
                  <a:pt x="347135" y="82066"/>
                </a:cubicBezTo>
                <a:cubicBezTo>
                  <a:pt x="339473" y="29645"/>
                  <a:pt x="290766" y="-6641"/>
                  <a:pt x="238345" y="1021"/>
                </a:cubicBezTo>
                <a:cubicBezTo>
                  <a:pt x="196385" y="7153"/>
                  <a:pt x="163431" y="40108"/>
                  <a:pt x="157299" y="82066"/>
                </a:cubicBezTo>
                <a:cubicBezTo>
                  <a:pt x="116432" y="48243"/>
                  <a:pt x="55884" y="53952"/>
                  <a:pt x="22060" y="94818"/>
                </a:cubicBezTo>
                <a:cubicBezTo>
                  <a:pt x="-11764" y="135684"/>
                  <a:pt x="-6055" y="196233"/>
                  <a:pt x="34811" y="230057"/>
                </a:cubicBezTo>
                <a:cubicBezTo>
                  <a:pt x="39690" y="234096"/>
                  <a:pt x="44955" y="237640"/>
                  <a:pt x="50532" y="240642"/>
                </a:cubicBezTo>
                <a:lnTo>
                  <a:pt x="50532" y="302534"/>
                </a:lnTo>
                <a:lnTo>
                  <a:pt x="453902" y="302534"/>
                </a:lnTo>
                <a:lnTo>
                  <a:pt x="453902" y="240642"/>
                </a:lnTo>
                <a:cubicBezTo>
                  <a:pt x="484962" y="223841"/>
                  <a:pt x="504319" y="191372"/>
                  <a:pt x="504324" y="156060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D3BD8A1-9965-4E46-C4AD-FAA83ACE939E}"/>
              </a:ext>
            </a:extLst>
          </p:cNvPr>
          <p:cNvSpPr txBox="1"/>
          <p:nvPr/>
        </p:nvSpPr>
        <p:spPr>
          <a:xfrm>
            <a:off x="6660796" y="5081352"/>
            <a:ext cx="1357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latin typeface="Arial Rounded MT Bold" panose="020F0704030504030204" pitchFamily="34" charset="0"/>
              </a:rPr>
              <a:t>Northwind</a:t>
            </a:r>
            <a:endParaRPr lang="fr-FR" dirty="0">
              <a:latin typeface="Arial Rounded MT Bold" panose="020F0704030504030204" pitchFamily="34" charset="0"/>
            </a:endParaRPr>
          </a:p>
          <a:p>
            <a:pPr algn="ctr"/>
            <a:r>
              <a:rPr lang="fr-FR" dirty="0">
                <a:latin typeface="Arial Rounded MT Bold" panose="020F0704030504030204" pitchFamily="34" charset="0"/>
              </a:rPr>
              <a:t>Traders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D2FC3DD-BCEC-A742-FC36-759630DC4229}"/>
              </a:ext>
            </a:extLst>
          </p:cNvPr>
          <p:cNvSpPr txBox="1"/>
          <p:nvPr/>
        </p:nvSpPr>
        <p:spPr>
          <a:xfrm>
            <a:off x="3567436" y="4262719"/>
            <a:ext cx="130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solidFill>
                  <a:schemeClr val="accent2"/>
                </a:solidFill>
                <a:latin typeface="Arial Rounded MT Bold" panose="020F0704030504030204" pitchFamily="34" charset="0"/>
              </a:rPr>
              <a:t>Northwind</a:t>
            </a:r>
            <a:endParaRPr lang="fr-FR" sz="1600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fr-FR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Traders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FEA371B-ABD3-7B54-C404-90E2101B733F}"/>
              </a:ext>
            </a:extLst>
          </p:cNvPr>
          <p:cNvGrpSpPr/>
          <p:nvPr/>
        </p:nvGrpSpPr>
        <p:grpSpPr>
          <a:xfrm>
            <a:off x="8871577" y="3849197"/>
            <a:ext cx="1357679" cy="1881586"/>
            <a:chOff x="8871577" y="3849197"/>
            <a:chExt cx="1357679" cy="1881586"/>
          </a:xfrm>
        </p:grpSpPr>
        <p:pic>
          <p:nvPicPr>
            <p:cNvPr id="40" name="Graphique 39" descr="Fourchette et couteau">
              <a:extLst>
                <a:ext uri="{FF2B5EF4-FFF2-40B4-BE49-F238E27FC236}">
                  <a16:creationId xmlns:a16="http://schemas.microsoft.com/office/drawing/2014/main" id="{921DB427-2B92-2A31-9A3A-FD7A2313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65711" y="4576270"/>
              <a:ext cx="914400" cy="552250"/>
            </a:xfrm>
            <a:prstGeom prst="rect">
              <a:avLst/>
            </a:prstGeom>
          </p:spPr>
        </p:pic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29FED804-441A-89B3-A81F-939823653468}"/>
                </a:ext>
              </a:extLst>
            </p:cNvPr>
            <p:cNvSpPr/>
            <p:nvPr/>
          </p:nvSpPr>
          <p:spPr>
            <a:xfrm>
              <a:off x="9076708" y="3849197"/>
              <a:ext cx="933648" cy="623149"/>
            </a:xfrm>
            <a:custGeom>
              <a:avLst/>
              <a:gdLst>
                <a:gd name="connsiteX0" fmla="*/ 504324 w 504323"/>
                <a:gd name="connsiteY0" fmla="*/ 156060 h 302533"/>
                <a:gd name="connsiteX1" fmla="*/ 408573 w 504323"/>
                <a:gd name="connsiteY1" fmla="*/ 59956 h 302533"/>
                <a:gd name="connsiteX2" fmla="*/ 347135 w 504323"/>
                <a:gd name="connsiteY2" fmla="*/ 82066 h 302533"/>
                <a:gd name="connsiteX3" fmla="*/ 238345 w 504323"/>
                <a:gd name="connsiteY3" fmla="*/ 1021 h 302533"/>
                <a:gd name="connsiteX4" fmla="*/ 157299 w 504323"/>
                <a:gd name="connsiteY4" fmla="*/ 82066 h 302533"/>
                <a:gd name="connsiteX5" fmla="*/ 22060 w 504323"/>
                <a:gd name="connsiteY5" fmla="*/ 94818 h 302533"/>
                <a:gd name="connsiteX6" fmla="*/ 34811 w 504323"/>
                <a:gd name="connsiteY6" fmla="*/ 230057 h 302533"/>
                <a:gd name="connsiteX7" fmla="*/ 50532 w 504323"/>
                <a:gd name="connsiteY7" fmla="*/ 240642 h 302533"/>
                <a:gd name="connsiteX8" fmla="*/ 50532 w 504323"/>
                <a:gd name="connsiteY8" fmla="*/ 302534 h 302533"/>
                <a:gd name="connsiteX9" fmla="*/ 453902 w 504323"/>
                <a:gd name="connsiteY9" fmla="*/ 302534 h 302533"/>
                <a:gd name="connsiteX10" fmla="*/ 453902 w 504323"/>
                <a:gd name="connsiteY10" fmla="*/ 240642 h 302533"/>
                <a:gd name="connsiteX11" fmla="*/ 504324 w 504323"/>
                <a:gd name="connsiteY11" fmla="*/ 156060 h 30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323" h="302533">
                  <a:moveTo>
                    <a:pt x="504324" y="156060"/>
                  </a:moveTo>
                  <a:cubicBezTo>
                    <a:pt x="504422" y="103081"/>
                    <a:pt x="461552" y="60054"/>
                    <a:pt x="408573" y="59956"/>
                  </a:cubicBezTo>
                  <a:cubicBezTo>
                    <a:pt x="386138" y="59915"/>
                    <a:pt x="364399" y="67739"/>
                    <a:pt x="347135" y="82066"/>
                  </a:cubicBezTo>
                  <a:cubicBezTo>
                    <a:pt x="339473" y="29645"/>
                    <a:pt x="290766" y="-6641"/>
                    <a:pt x="238345" y="1021"/>
                  </a:cubicBezTo>
                  <a:cubicBezTo>
                    <a:pt x="196385" y="7153"/>
                    <a:pt x="163431" y="40108"/>
                    <a:pt x="157299" y="82066"/>
                  </a:cubicBezTo>
                  <a:cubicBezTo>
                    <a:pt x="116432" y="48243"/>
                    <a:pt x="55884" y="53952"/>
                    <a:pt x="22060" y="94818"/>
                  </a:cubicBezTo>
                  <a:cubicBezTo>
                    <a:pt x="-11764" y="135684"/>
                    <a:pt x="-6055" y="196233"/>
                    <a:pt x="34811" y="230057"/>
                  </a:cubicBezTo>
                  <a:cubicBezTo>
                    <a:pt x="39690" y="234096"/>
                    <a:pt x="44955" y="237640"/>
                    <a:pt x="50532" y="240642"/>
                  </a:cubicBezTo>
                  <a:lnTo>
                    <a:pt x="50532" y="302534"/>
                  </a:lnTo>
                  <a:lnTo>
                    <a:pt x="453902" y="302534"/>
                  </a:lnTo>
                  <a:lnTo>
                    <a:pt x="453902" y="240642"/>
                  </a:lnTo>
                  <a:cubicBezTo>
                    <a:pt x="484962" y="223841"/>
                    <a:pt x="504319" y="191372"/>
                    <a:pt x="504324" y="15606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49388CD-C792-D6E9-260D-3FB7EE866B98}"/>
                </a:ext>
              </a:extLst>
            </p:cNvPr>
            <p:cNvSpPr txBox="1"/>
            <p:nvPr/>
          </p:nvSpPr>
          <p:spPr>
            <a:xfrm>
              <a:off x="8871577" y="5084452"/>
              <a:ext cx="13576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>
                  <a:latin typeface="Arial Rounded MT Bold" panose="020F0704030504030204" pitchFamily="34" charset="0"/>
                </a:rPr>
                <a:t>Northwind</a:t>
              </a:r>
              <a:endParaRPr lang="fr-FR" dirty="0">
                <a:latin typeface="Arial Rounded MT Bold" panose="020F0704030504030204" pitchFamily="34" charset="0"/>
              </a:endParaRPr>
            </a:p>
            <a:p>
              <a:pPr algn="ctr"/>
              <a:r>
                <a:rPr lang="fr-FR" dirty="0">
                  <a:latin typeface="Arial Rounded MT Bold" panose="020F0704030504030204" pitchFamily="34" charset="0"/>
                </a:rPr>
                <a:t>Traders</a:t>
              </a:r>
            </a:p>
          </p:txBody>
        </p:sp>
      </p:grpSp>
      <p:pic>
        <p:nvPicPr>
          <p:cNvPr id="2" name="Graphique 1" descr="Assiette">
            <a:extLst>
              <a:ext uri="{FF2B5EF4-FFF2-40B4-BE49-F238E27FC236}">
                <a16:creationId xmlns:a16="http://schemas.microsoft.com/office/drawing/2014/main" id="{B219338C-5BA8-25CF-367A-E8694690C7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388DDFB-896E-54A6-2938-59B9E75D9A4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75246" y="1833777"/>
            <a:ext cx="2926080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6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7AF76-5885-0044-3636-C77243F8C656}"/>
              </a:ext>
            </a:extLst>
          </p:cNvPr>
          <p:cNvSpPr/>
          <p:nvPr/>
        </p:nvSpPr>
        <p:spPr>
          <a:xfrm>
            <a:off x="0" y="0"/>
            <a:ext cx="12192000" cy="768485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52160-499C-EAFE-D3D7-CC429BBF5C91}"/>
              </a:ext>
            </a:extLst>
          </p:cNvPr>
          <p:cNvSpPr/>
          <p:nvPr/>
        </p:nvSpPr>
        <p:spPr>
          <a:xfrm>
            <a:off x="1200364" y="1912381"/>
            <a:ext cx="6876836" cy="4768057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CEAF-68B7-72EE-AD25-AE4F719A80A3}"/>
              </a:ext>
            </a:extLst>
          </p:cNvPr>
          <p:cNvSpPr/>
          <p:nvPr/>
        </p:nvSpPr>
        <p:spPr>
          <a:xfrm>
            <a:off x="8221134" y="1912382"/>
            <a:ext cx="3760130" cy="2885704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FB357-1F0C-F332-7989-1980D811BD90}"/>
              </a:ext>
            </a:extLst>
          </p:cNvPr>
          <p:cNvSpPr/>
          <p:nvPr/>
        </p:nvSpPr>
        <p:spPr>
          <a:xfrm>
            <a:off x="1200364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88D1-209A-BD62-40CD-A81BE0D769FB}"/>
              </a:ext>
            </a:extLst>
          </p:cNvPr>
          <p:cNvSpPr/>
          <p:nvPr/>
        </p:nvSpPr>
        <p:spPr>
          <a:xfrm>
            <a:off x="3929997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989725-A648-61D4-F227-33BD105C8421}"/>
              </a:ext>
            </a:extLst>
          </p:cNvPr>
          <p:cNvSpPr/>
          <p:nvPr/>
        </p:nvSpPr>
        <p:spPr>
          <a:xfrm>
            <a:off x="6659630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BBB15-F6F3-A9BE-8E9A-54566291D1C0}"/>
              </a:ext>
            </a:extLst>
          </p:cNvPr>
          <p:cNvSpPr/>
          <p:nvPr/>
        </p:nvSpPr>
        <p:spPr>
          <a:xfrm>
            <a:off x="9389263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A99F35-02F9-634B-9CF2-30DC2EF9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075" y="22416"/>
            <a:ext cx="635017" cy="635017"/>
          </a:xfrm>
          <a:prstGeom prst="rect">
            <a:avLst/>
          </a:prstGeom>
          <a:effectLst>
            <a:outerShdw blurRad="165100" sx="117000" sy="117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31" name="Graphique 30" descr="Tendance à la hausse">
            <a:extLst>
              <a:ext uri="{FF2B5EF4-FFF2-40B4-BE49-F238E27FC236}">
                <a16:creationId xmlns:a16="http://schemas.microsoft.com/office/drawing/2014/main" id="{0D4AAEDE-70C0-8959-CC58-10F2F48E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1644" y="968944"/>
            <a:ext cx="288000" cy="28800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A83F55C-5BA4-DA7A-44A6-0B058B5BB412}"/>
              </a:ext>
            </a:extLst>
          </p:cNvPr>
          <p:cNvSpPr txBox="1"/>
          <p:nvPr/>
        </p:nvSpPr>
        <p:spPr>
          <a:xfrm>
            <a:off x="1261324" y="978635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0BCC8E-B6E3-78D5-66CD-C0138D0B57C5}"/>
              </a:ext>
            </a:extLst>
          </p:cNvPr>
          <p:cNvSpPr txBox="1"/>
          <p:nvPr/>
        </p:nvSpPr>
        <p:spPr>
          <a:xfrm>
            <a:off x="3990957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22E1A9-A9F6-1E84-5100-8CF5C8606AAE}"/>
              </a:ext>
            </a:extLst>
          </p:cNvPr>
          <p:cNvSpPr txBox="1"/>
          <p:nvPr/>
        </p:nvSpPr>
        <p:spPr>
          <a:xfrm>
            <a:off x="6715311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19AD87-7CA3-69CE-B59E-E3FE93D67ED8}"/>
              </a:ext>
            </a:extLst>
          </p:cNvPr>
          <p:cNvSpPr txBox="1"/>
          <p:nvPr/>
        </p:nvSpPr>
        <p:spPr>
          <a:xfrm>
            <a:off x="9450223" y="981261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DELIVERY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10663B7-31C7-A446-07C5-93B6226D82B7}"/>
              </a:ext>
            </a:extLst>
          </p:cNvPr>
          <p:cNvSpPr txBox="1"/>
          <p:nvPr/>
        </p:nvSpPr>
        <p:spPr>
          <a:xfrm>
            <a:off x="55341" y="6300369"/>
            <a:ext cx="113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Made by Patrice Fayard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946D11D-2E23-5FC8-97D2-930DD35870C9}"/>
              </a:ext>
            </a:extLst>
          </p:cNvPr>
          <p:cNvGrpSpPr/>
          <p:nvPr/>
        </p:nvGrpSpPr>
        <p:grpSpPr>
          <a:xfrm>
            <a:off x="265677" y="249924"/>
            <a:ext cx="252000" cy="180000"/>
            <a:chOff x="1875856" y="3160825"/>
            <a:chExt cx="295844" cy="26496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1E51A2-366B-BD1A-141E-EF1836F2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16082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81FB988-44F5-F5B6-CB66-D8A0C6C076C4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29036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AD1FE4-7E53-C8AB-96FC-EB78D48DF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425787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7B31D0-3E25-0786-E3C2-4C2FEAD4982B}"/>
              </a:ext>
            </a:extLst>
          </p:cNvPr>
          <p:cNvSpPr/>
          <p:nvPr/>
        </p:nvSpPr>
        <p:spPr>
          <a:xfrm>
            <a:off x="-1" y="688315"/>
            <a:ext cx="12191999" cy="63842"/>
          </a:xfrm>
          <a:prstGeom prst="rect">
            <a:avLst/>
          </a:prstGeom>
          <a:gradFill flip="none" rotWithShape="1">
            <a:gsLst>
              <a:gs pos="0">
                <a:srgbClr val="CDCDCD"/>
              </a:gs>
              <a:gs pos="59000">
                <a:srgbClr val="464646"/>
              </a:gs>
              <a:gs pos="76000">
                <a:srgbClr val="505050"/>
              </a:gs>
              <a:gs pos="91000">
                <a:srgbClr val="464646"/>
              </a:gs>
              <a:gs pos="100000">
                <a:srgbClr val="CDCDC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que 16" descr="Panier">
            <a:extLst>
              <a:ext uri="{FF2B5EF4-FFF2-40B4-BE49-F238E27FC236}">
                <a16:creationId xmlns:a16="http://schemas.microsoft.com/office/drawing/2014/main" id="{50C3FF3C-E727-FD48-E2D3-0A12B01EB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5712" y="984881"/>
            <a:ext cx="252000" cy="252000"/>
          </a:xfrm>
          <a:prstGeom prst="rect">
            <a:avLst/>
          </a:prstGeom>
        </p:spPr>
      </p:pic>
      <p:pic>
        <p:nvPicPr>
          <p:cNvPr id="9" name="Graphique 8" descr="Remorqueur">
            <a:extLst>
              <a:ext uri="{FF2B5EF4-FFF2-40B4-BE49-F238E27FC236}">
                <a16:creationId xmlns:a16="http://schemas.microsoft.com/office/drawing/2014/main" id="{89E30791-5715-6918-F62D-39363F8D2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20180" y="948605"/>
            <a:ext cx="288000" cy="28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BA16542-A25F-2C75-DB40-FA47E6F2C924}"/>
              </a:ext>
            </a:extLst>
          </p:cNvPr>
          <p:cNvSpPr txBox="1"/>
          <p:nvPr/>
        </p:nvSpPr>
        <p:spPr>
          <a:xfrm>
            <a:off x="2560222" y="177561"/>
            <a:ext cx="191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Perf’Dashboard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8FB6C2E-9708-18CA-BE21-EAB5A7C21363}"/>
              </a:ext>
            </a:extLst>
          </p:cNvPr>
          <p:cNvCxnSpPr>
            <a:cxnSpLocks/>
          </p:cNvCxnSpPr>
          <p:nvPr/>
        </p:nvCxnSpPr>
        <p:spPr>
          <a:xfrm flipH="1">
            <a:off x="2508321" y="177561"/>
            <a:ext cx="7657" cy="338554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F2AAB2B-AF8C-D042-1668-9418181F27FF}"/>
              </a:ext>
            </a:extLst>
          </p:cNvPr>
          <p:cNvSpPr txBox="1"/>
          <p:nvPr/>
        </p:nvSpPr>
        <p:spPr>
          <a:xfrm>
            <a:off x="1417510" y="132196"/>
            <a:ext cx="111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Northwind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Traders</a:t>
            </a:r>
          </a:p>
        </p:txBody>
      </p:sp>
      <p:pic>
        <p:nvPicPr>
          <p:cNvPr id="50" name="Graphique 49" descr="Poignée de main">
            <a:extLst>
              <a:ext uri="{FF2B5EF4-FFF2-40B4-BE49-F238E27FC236}">
                <a16:creationId xmlns:a16="http://schemas.microsoft.com/office/drawing/2014/main" id="{56FB5F80-C45F-B955-00FF-C2406A3693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2714" y="960599"/>
            <a:ext cx="324000" cy="324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34B79-36A5-E87A-2756-5A3F62812C24}"/>
              </a:ext>
            </a:extLst>
          </p:cNvPr>
          <p:cNvSpPr/>
          <p:nvPr/>
        </p:nvSpPr>
        <p:spPr>
          <a:xfrm>
            <a:off x="8221133" y="4961018"/>
            <a:ext cx="3760130" cy="1739461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97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7AF76-5885-0044-3636-C77243F8C656}"/>
              </a:ext>
            </a:extLst>
          </p:cNvPr>
          <p:cNvSpPr/>
          <p:nvPr/>
        </p:nvSpPr>
        <p:spPr>
          <a:xfrm>
            <a:off x="0" y="0"/>
            <a:ext cx="12192000" cy="768485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52160-499C-EAFE-D3D7-CC429BBF5C91}"/>
              </a:ext>
            </a:extLst>
          </p:cNvPr>
          <p:cNvSpPr/>
          <p:nvPr/>
        </p:nvSpPr>
        <p:spPr>
          <a:xfrm>
            <a:off x="1200364" y="1912381"/>
            <a:ext cx="6876836" cy="4788097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CEAF-68B7-72EE-AD25-AE4F719A80A3}"/>
              </a:ext>
            </a:extLst>
          </p:cNvPr>
          <p:cNvSpPr/>
          <p:nvPr/>
        </p:nvSpPr>
        <p:spPr>
          <a:xfrm>
            <a:off x="8221134" y="1912382"/>
            <a:ext cx="3760130" cy="255637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FB357-1F0C-F332-7989-1980D811BD90}"/>
              </a:ext>
            </a:extLst>
          </p:cNvPr>
          <p:cNvSpPr/>
          <p:nvPr/>
        </p:nvSpPr>
        <p:spPr>
          <a:xfrm>
            <a:off x="1200364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88D1-209A-BD62-40CD-A81BE0D769FB}"/>
              </a:ext>
            </a:extLst>
          </p:cNvPr>
          <p:cNvSpPr/>
          <p:nvPr/>
        </p:nvSpPr>
        <p:spPr>
          <a:xfrm>
            <a:off x="3929997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989725-A648-61D4-F227-33BD105C8421}"/>
              </a:ext>
            </a:extLst>
          </p:cNvPr>
          <p:cNvSpPr/>
          <p:nvPr/>
        </p:nvSpPr>
        <p:spPr>
          <a:xfrm>
            <a:off x="6659630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BBB15-F6F3-A9BE-8E9A-54566291D1C0}"/>
              </a:ext>
            </a:extLst>
          </p:cNvPr>
          <p:cNvSpPr/>
          <p:nvPr/>
        </p:nvSpPr>
        <p:spPr>
          <a:xfrm>
            <a:off x="9389263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A99F35-02F9-634B-9CF2-30DC2EF9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075" y="22416"/>
            <a:ext cx="635017" cy="635017"/>
          </a:xfrm>
          <a:prstGeom prst="rect">
            <a:avLst/>
          </a:prstGeom>
          <a:effectLst>
            <a:outerShdw blurRad="165100" sx="117000" sy="117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31" name="Graphique 30" descr="Tendance à la hausse">
            <a:extLst>
              <a:ext uri="{FF2B5EF4-FFF2-40B4-BE49-F238E27FC236}">
                <a16:creationId xmlns:a16="http://schemas.microsoft.com/office/drawing/2014/main" id="{0D4AAEDE-70C0-8959-CC58-10F2F48E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1644" y="968944"/>
            <a:ext cx="288000" cy="28800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A83F55C-5BA4-DA7A-44A6-0B058B5BB412}"/>
              </a:ext>
            </a:extLst>
          </p:cNvPr>
          <p:cNvSpPr txBox="1"/>
          <p:nvPr/>
        </p:nvSpPr>
        <p:spPr>
          <a:xfrm>
            <a:off x="1261324" y="978635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0BCC8E-B6E3-78D5-66CD-C0138D0B57C5}"/>
              </a:ext>
            </a:extLst>
          </p:cNvPr>
          <p:cNvSpPr txBox="1"/>
          <p:nvPr/>
        </p:nvSpPr>
        <p:spPr>
          <a:xfrm>
            <a:off x="3990957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FORECAST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22E1A9-A9F6-1E84-5100-8CF5C8606AAE}"/>
              </a:ext>
            </a:extLst>
          </p:cNvPr>
          <p:cNvSpPr txBox="1"/>
          <p:nvPr/>
        </p:nvSpPr>
        <p:spPr>
          <a:xfrm>
            <a:off x="6715311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DISCOUNT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19AD87-7CA3-69CE-B59E-E3FE93D67ED8}"/>
              </a:ext>
            </a:extLst>
          </p:cNvPr>
          <p:cNvSpPr txBox="1"/>
          <p:nvPr/>
        </p:nvSpPr>
        <p:spPr>
          <a:xfrm>
            <a:off x="9450223" y="981261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DELIVERY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10663B7-31C7-A446-07C5-93B6226D82B7}"/>
              </a:ext>
            </a:extLst>
          </p:cNvPr>
          <p:cNvSpPr txBox="1"/>
          <p:nvPr/>
        </p:nvSpPr>
        <p:spPr>
          <a:xfrm>
            <a:off x="55341" y="6300369"/>
            <a:ext cx="113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Made by Patrice Fayard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946D11D-2E23-5FC8-97D2-930DD35870C9}"/>
              </a:ext>
            </a:extLst>
          </p:cNvPr>
          <p:cNvGrpSpPr/>
          <p:nvPr/>
        </p:nvGrpSpPr>
        <p:grpSpPr>
          <a:xfrm>
            <a:off x="265677" y="249924"/>
            <a:ext cx="252000" cy="180000"/>
            <a:chOff x="1875856" y="3160825"/>
            <a:chExt cx="295844" cy="26496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1E51A2-366B-BD1A-141E-EF1836F2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16082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81FB988-44F5-F5B6-CB66-D8A0C6C076C4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29036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AD1FE4-7E53-C8AB-96FC-EB78D48DF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425787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7B31D0-3E25-0786-E3C2-4C2FEAD4982B}"/>
              </a:ext>
            </a:extLst>
          </p:cNvPr>
          <p:cNvSpPr/>
          <p:nvPr/>
        </p:nvSpPr>
        <p:spPr>
          <a:xfrm>
            <a:off x="-1" y="688315"/>
            <a:ext cx="12191999" cy="63842"/>
          </a:xfrm>
          <a:prstGeom prst="rect">
            <a:avLst/>
          </a:prstGeom>
          <a:gradFill flip="none" rotWithShape="1">
            <a:gsLst>
              <a:gs pos="0">
                <a:srgbClr val="CDCDCD"/>
              </a:gs>
              <a:gs pos="59000">
                <a:srgbClr val="464646"/>
              </a:gs>
              <a:gs pos="76000">
                <a:srgbClr val="505050"/>
              </a:gs>
              <a:gs pos="91000">
                <a:srgbClr val="464646"/>
              </a:gs>
              <a:gs pos="100000">
                <a:srgbClr val="CDCDC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que 8" descr="Remorqueur">
            <a:extLst>
              <a:ext uri="{FF2B5EF4-FFF2-40B4-BE49-F238E27FC236}">
                <a16:creationId xmlns:a16="http://schemas.microsoft.com/office/drawing/2014/main" id="{89E30791-5715-6918-F62D-39363F8D25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20180" y="948605"/>
            <a:ext cx="288000" cy="28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BA16542-A25F-2C75-DB40-FA47E6F2C924}"/>
              </a:ext>
            </a:extLst>
          </p:cNvPr>
          <p:cNvSpPr txBox="1"/>
          <p:nvPr/>
        </p:nvSpPr>
        <p:spPr>
          <a:xfrm>
            <a:off x="2560222" y="177561"/>
            <a:ext cx="191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Perf’Dashboard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8FB6C2E-9708-18CA-BE21-EAB5A7C21363}"/>
              </a:ext>
            </a:extLst>
          </p:cNvPr>
          <p:cNvCxnSpPr>
            <a:cxnSpLocks/>
          </p:cNvCxnSpPr>
          <p:nvPr/>
        </p:nvCxnSpPr>
        <p:spPr>
          <a:xfrm flipH="1">
            <a:off x="2508321" y="177561"/>
            <a:ext cx="7657" cy="338554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F2AAB2B-AF8C-D042-1668-9418181F27FF}"/>
              </a:ext>
            </a:extLst>
          </p:cNvPr>
          <p:cNvSpPr txBox="1"/>
          <p:nvPr/>
        </p:nvSpPr>
        <p:spPr>
          <a:xfrm>
            <a:off x="1417510" y="132196"/>
            <a:ext cx="111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Northwind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Traders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634B79-36A5-E87A-2756-5A3F62812C24}"/>
              </a:ext>
            </a:extLst>
          </p:cNvPr>
          <p:cNvSpPr/>
          <p:nvPr/>
        </p:nvSpPr>
        <p:spPr>
          <a:xfrm>
            <a:off x="8221133" y="4601498"/>
            <a:ext cx="3760130" cy="2098982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que 18" descr="Argent">
            <a:extLst>
              <a:ext uri="{FF2B5EF4-FFF2-40B4-BE49-F238E27FC236}">
                <a16:creationId xmlns:a16="http://schemas.microsoft.com/office/drawing/2014/main" id="{066C94BD-DED2-F41C-01E2-053F11EA1B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5564" y="983272"/>
            <a:ext cx="252001" cy="252001"/>
          </a:xfrm>
          <a:prstGeom prst="rect">
            <a:avLst/>
          </a:prstGeom>
        </p:spPr>
      </p:pic>
      <p:pic>
        <p:nvPicPr>
          <p:cNvPr id="22" name="Graphique 21" descr="Mille">
            <a:extLst>
              <a:ext uri="{FF2B5EF4-FFF2-40B4-BE49-F238E27FC236}">
                <a16:creationId xmlns:a16="http://schemas.microsoft.com/office/drawing/2014/main" id="{086CF909-9E3F-C23D-90C7-42DCC44BDD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3372" y="940685"/>
            <a:ext cx="338367" cy="3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7AF76-5885-0044-3636-C77243F8C656}"/>
              </a:ext>
            </a:extLst>
          </p:cNvPr>
          <p:cNvSpPr/>
          <p:nvPr/>
        </p:nvSpPr>
        <p:spPr>
          <a:xfrm>
            <a:off x="0" y="0"/>
            <a:ext cx="12192000" cy="768485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52160-499C-EAFE-D3D7-CC429BBF5C91}"/>
              </a:ext>
            </a:extLst>
          </p:cNvPr>
          <p:cNvSpPr/>
          <p:nvPr/>
        </p:nvSpPr>
        <p:spPr>
          <a:xfrm>
            <a:off x="1200364" y="1912381"/>
            <a:ext cx="8051266" cy="4768057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FB357-1F0C-F332-7989-1980D811BD90}"/>
              </a:ext>
            </a:extLst>
          </p:cNvPr>
          <p:cNvSpPr/>
          <p:nvPr/>
        </p:nvSpPr>
        <p:spPr>
          <a:xfrm>
            <a:off x="1200364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88D1-209A-BD62-40CD-A81BE0D769FB}"/>
              </a:ext>
            </a:extLst>
          </p:cNvPr>
          <p:cNvSpPr/>
          <p:nvPr/>
        </p:nvSpPr>
        <p:spPr>
          <a:xfrm>
            <a:off x="3929997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989725-A648-61D4-F227-33BD105C8421}"/>
              </a:ext>
            </a:extLst>
          </p:cNvPr>
          <p:cNvSpPr/>
          <p:nvPr/>
        </p:nvSpPr>
        <p:spPr>
          <a:xfrm>
            <a:off x="6659630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BBB15-F6F3-A9BE-8E9A-54566291D1C0}"/>
              </a:ext>
            </a:extLst>
          </p:cNvPr>
          <p:cNvSpPr/>
          <p:nvPr/>
        </p:nvSpPr>
        <p:spPr>
          <a:xfrm>
            <a:off x="9389263" y="907011"/>
            <a:ext cx="2592000" cy="5773427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A99F35-02F9-634B-9CF2-30DC2EF9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075" y="22416"/>
            <a:ext cx="635017" cy="635017"/>
          </a:xfrm>
          <a:prstGeom prst="rect">
            <a:avLst/>
          </a:prstGeom>
          <a:effectLst>
            <a:outerShdw blurRad="165100" sx="117000" sy="117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31" name="Graphique 30" descr="Tendance à la hausse">
            <a:extLst>
              <a:ext uri="{FF2B5EF4-FFF2-40B4-BE49-F238E27FC236}">
                <a16:creationId xmlns:a16="http://schemas.microsoft.com/office/drawing/2014/main" id="{0D4AAEDE-70C0-8959-CC58-10F2F48E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1644" y="968944"/>
            <a:ext cx="288000" cy="28800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A83F55C-5BA4-DA7A-44A6-0B058B5BB412}"/>
              </a:ext>
            </a:extLst>
          </p:cNvPr>
          <p:cNvSpPr txBox="1"/>
          <p:nvPr/>
        </p:nvSpPr>
        <p:spPr>
          <a:xfrm>
            <a:off x="1261324" y="978635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0BCC8E-B6E3-78D5-66CD-C0138D0B57C5}"/>
              </a:ext>
            </a:extLst>
          </p:cNvPr>
          <p:cNvSpPr txBox="1"/>
          <p:nvPr/>
        </p:nvSpPr>
        <p:spPr>
          <a:xfrm>
            <a:off x="3990957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22E1A9-A9F6-1E84-5100-8CF5C8606AAE}"/>
              </a:ext>
            </a:extLst>
          </p:cNvPr>
          <p:cNvSpPr txBox="1"/>
          <p:nvPr/>
        </p:nvSpPr>
        <p:spPr>
          <a:xfrm>
            <a:off x="6715311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10663B7-31C7-A446-07C5-93B6226D82B7}"/>
              </a:ext>
            </a:extLst>
          </p:cNvPr>
          <p:cNvSpPr txBox="1"/>
          <p:nvPr/>
        </p:nvSpPr>
        <p:spPr>
          <a:xfrm>
            <a:off x="55341" y="6300369"/>
            <a:ext cx="113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Made by Patrice Fayard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946D11D-2E23-5FC8-97D2-930DD35870C9}"/>
              </a:ext>
            </a:extLst>
          </p:cNvPr>
          <p:cNvGrpSpPr/>
          <p:nvPr/>
        </p:nvGrpSpPr>
        <p:grpSpPr>
          <a:xfrm>
            <a:off x="265677" y="249924"/>
            <a:ext cx="252000" cy="180000"/>
            <a:chOff x="1875856" y="3160825"/>
            <a:chExt cx="295844" cy="26496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1E51A2-366B-BD1A-141E-EF1836F2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16082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81FB988-44F5-F5B6-CB66-D8A0C6C076C4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29036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AD1FE4-7E53-C8AB-96FC-EB78D48DF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425787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7B31D0-3E25-0786-E3C2-4C2FEAD4982B}"/>
              </a:ext>
            </a:extLst>
          </p:cNvPr>
          <p:cNvSpPr/>
          <p:nvPr/>
        </p:nvSpPr>
        <p:spPr>
          <a:xfrm>
            <a:off x="-1" y="688315"/>
            <a:ext cx="12191999" cy="63842"/>
          </a:xfrm>
          <a:prstGeom prst="rect">
            <a:avLst/>
          </a:prstGeom>
          <a:gradFill flip="none" rotWithShape="1">
            <a:gsLst>
              <a:gs pos="0">
                <a:srgbClr val="CDCDCD"/>
              </a:gs>
              <a:gs pos="59000">
                <a:srgbClr val="464646"/>
              </a:gs>
              <a:gs pos="76000">
                <a:srgbClr val="505050"/>
              </a:gs>
              <a:gs pos="91000">
                <a:srgbClr val="464646"/>
              </a:gs>
              <a:gs pos="100000">
                <a:srgbClr val="CDCDC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que 16" descr="Panier">
            <a:extLst>
              <a:ext uri="{FF2B5EF4-FFF2-40B4-BE49-F238E27FC236}">
                <a16:creationId xmlns:a16="http://schemas.microsoft.com/office/drawing/2014/main" id="{50C3FF3C-E727-FD48-E2D3-0A12B01EB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5712" y="984881"/>
            <a:ext cx="252000" cy="252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BA16542-A25F-2C75-DB40-FA47E6F2C924}"/>
              </a:ext>
            </a:extLst>
          </p:cNvPr>
          <p:cNvSpPr txBox="1"/>
          <p:nvPr/>
        </p:nvSpPr>
        <p:spPr>
          <a:xfrm>
            <a:off x="2560222" y="177561"/>
            <a:ext cx="191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Perf’Dashboard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8FB6C2E-9708-18CA-BE21-EAB5A7C21363}"/>
              </a:ext>
            </a:extLst>
          </p:cNvPr>
          <p:cNvCxnSpPr>
            <a:cxnSpLocks/>
          </p:cNvCxnSpPr>
          <p:nvPr/>
        </p:nvCxnSpPr>
        <p:spPr>
          <a:xfrm flipH="1">
            <a:off x="2508321" y="177561"/>
            <a:ext cx="7657" cy="338554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F2AAB2B-AF8C-D042-1668-9418181F27FF}"/>
              </a:ext>
            </a:extLst>
          </p:cNvPr>
          <p:cNvSpPr txBox="1"/>
          <p:nvPr/>
        </p:nvSpPr>
        <p:spPr>
          <a:xfrm>
            <a:off x="1417510" y="132196"/>
            <a:ext cx="111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Northwind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Traders</a:t>
            </a:r>
          </a:p>
        </p:txBody>
      </p:sp>
      <p:pic>
        <p:nvPicPr>
          <p:cNvPr id="50" name="Graphique 49" descr="Poignée de main">
            <a:extLst>
              <a:ext uri="{FF2B5EF4-FFF2-40B4-BE49-F238E27FC236}">
                <a16:creationId xmlns:a16="http://schemas.microsoft.com/office/drawing/2014/main" id="{56FB5F80-C45F-B955-00FF-C2406A3693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2714" y="960599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3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7AF76-5885-0044-3636-C77243F8C656}"/>
              </a:ext>
            </a:extLst>
          </p:cNvPr>
          <p:cNvSpPr/>
          <p:nvPr/>
        </p:nvSpPr>
        <p:spPr>
          <a:xfrm>
            <a:off x="0" y="0"/>
            <a:ext cx="12192000" cy="768485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52160-499C-EAFE-D3D7-CC429BBF5C91}"/>
              </a:ext>
            </a:extLst>
          </p:cNvPr>
          <p:cNvSpPr/>
          <p:nvPr/>
        </p:nvSpPr>
        <p:spPr>
          <a:xfrm>
            <a:off x="1200364" y="1912381"/>
            <a:ext cx="6876836" cy="4768057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CEAF-68B7-72EE-AD25-AE4F719A80A3}"/>
              </a:ext>
            </a:extLst>
          </p:cNvPr>
          <p:cNvSpPr/>
          <p:nvPr/>
        </p:nvSpPr>
        <p:spPr>
          <a:xfrm>
            <a:off x="8221134" y="1912382"/>
            <a:ext cx="3760130" cy="4768056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FB357-1F0C-F332-7989-1980D811BD90}"/>
              </a:ext>
            </a:extLst>
          </p:cNvPr>
          <p:cNvSpPr/>
          <p:nvPr/>
        </p:nvSpPr>
        <p:spPr>
          <a:xfrm>
            <a:off x="1200364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88D1-209A-BD62-40CD-A81BE0D769FB}"/>
              </a:ext>
            </a:extLst>
          </p:cNvPr>
          <p:cNvSpPr/>
          <p:nvPr/>
        </p:nvSpPr>
        <p:spPr>
          <a:xfrm>
            <a:off x="6659631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989725-A648-61D4-F227-33BD105C8421}"/>
              </a:ext>
            </a:extLst>
          </p:cNvPr>
          <p:cNvSpPr/>
          <p:nvPr/>
        </p:nvSpPr>
        <p:spPr>
          <a:xfrm>
            <a:off x="9389264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BBB15-F6F3-A9BE-8E9A-54566291D1C0}"/>
              </a:ext>
            </a:extLst>
          </p:cNvPr>
          <p:cNvSpPr/>
          <p:nvPr/>
        </p:nvSpPr>
        <p:spPr>
          <a:xfrm>
            <a:off x="3929997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A99F35-02F9-634B-9CF2-30DC2EF9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075" y="22416"/>
            <a:ext cx="635017" cy="635017"/>
          </a:xfrm>
          <a:prstGeom prst="rect">
            <a:avLst/>
          </a:prstGeom>
          <a:effectLst>
            <a:outerShdw blurRad="165100" sx="117000" sy="117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A83F55C-5BA4-DA7A-44A6-0B058B5BB412}"/>
              </a:ext>
            </a:extLst>
          </p:cNvPr>
          <p:cNvSpPr txBox="1"/>
          <p:nvPr/>
        </p:nvSpPr>
        <p:spPr>
          <a:xfrm>
            <a:off x="1261324" y="978635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0BCC8E-B6E3-78D5-66CD-C0138D0B57C5}"/>
              </a:ext>
            </a:extLst>
          </p:cNvPr>
          <p:cNvSpPr txBox="1"/>
          <p:nvPr/>
        </p:nvSpPr>
        <p:spPr>
          <a:xfrm>
            <a:off x="6720591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22E1A9-A9F6-1E84-5100-8CF5C8606AAE}"/>
              </a:ext>
            </a:extLst>
          </p:cNvPr>
          <p:cNvSpPr txBox="1"/>
          <p:nvPr/>
        </p:nvSpPr>
        <p:spPr>
          <a:xfrm>
            <a:off x="9444945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19AD87-7CA3-69CE-B59E-E3FE93D67ED8}"/>
              </a:ext>
            </a:extLst>
          </p:cNvPr>
          <p:cNvSpPr txBox="1"/>
          <p:nvPr/>
        </p:nvSpPr>
        <p:spPr>
          <a:xfrm>
            <a:off x="3990957" y="981261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BASKET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10663B7-31C7-A446-07C5-93B6226D82B7}"/>
              </a:ext>
            </a:extLst>
          </p:cNvPr>
          <p:cNvSpPr txBox="1"/>
          <p:nvPr/>
        </p:nvSpPr>
        <p:spPr>
          <a:xfrm>
            <a:off x="55341" y="6300369"/>
            <a:ext cx="113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Made by Patrice Fayard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946D11D-2E23-5FC8-97D2-930DD35870C9}"/>
              </a:ext>
            </a:extLst>
          </p:cNvPr>
          <p:cNvGrpSpPr/>
          <p:nvPr/>
        </p:nvGrpSpPr>
        <p:grpSpPr>
          <a:xfrm>
            <a:off x="265677" y="249924"/>
            <a:ext cx="252000" cy="180000"/>
            <a:chOff x="1875856" y="3160825"/>
            <a:chExt cx="295844" cy="26496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1E51A2-366B-BD1A-141E-EF1836F2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16082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81FB988-44F5-F5B6-CB66-D8A0C6C076C4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29036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AD1FE4-7E53-C8AB-96FC-EB78D48DF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425787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7B31D0-3E25-0786-E3C2-4C2FEAD4982B}"/>
              </a:ext>
            </a:extLst>
          </p:cNvPr>
          <p:cNvSpPr/>
          <p:nvPr/>
        </p:nvSpPr>
        <p:spPr>
          <a:xfrm>
            <a:off x="-1" y="688315"/>
            <a:ext cx="12191999" cy="63842"/>
          </a:xfrm>
          <a:prstGeom prst="rect">
            <a:avLst/>
          </a:prstGeom>
          <a:gradFill flip="none" rotWithShape="1">
            <a:gsLst>
              <a:gs pos="0">
                <a:srgbClr val="CDCDCD"/>
              </a:gs>
              <a:gs pos="59000">
                <a:srgbClr val="464646"/>
              </a:gs>
              <a:gs pos="76000">
                <a:srgbClr val="505050"/>
              </a:gs>
              <a:gs pos="91000">
                <a:srgbClr val="464646"/>
              </a:gs>
              <a:gs pos="100000">
                <a:srgbClr val="CDCDC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que 16" descr="Panier">
            <a:extLst>
              <a:ext uri="{FF2B5EF4-FFF2-40B4-BE49-F238E27FC236}">
                <a16:creationId xmlns:a16="http://schemas.microsoft.com/office/drawing/2014/main" id="{50C3FF3C-E727-FD48-E2D3-0A12B01EB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5346" y="984881"/>
            <a:ext cx="252000" cy="252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BA16542-A25F-2C75-DB40-FA47E6F2C924}"/>
              </a:ext>
            </a:extLst>
          </p:cNvPr>
          <p:cNvSpPr txBox="1"/>
          <p:nvPr/>
        </p:nvSpPr>
        <p:spPr>
          <a:xfrm>
            <a:off x="2560222" y="177561"/>
            <a:ext cx="191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Perf’Dashboard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8FB6C2E-9708-18CA-BE21-EAB5A7C21363}"/>
              </a:ext>
            </a:extLst>
          </p:cNvPr>
          <p:cNvCxnSpPr>
            <a:cxnSpLocks/>
          </p:cNvCxnSpPr>
          <p:nvPr/>
        </p:nvCxnSpPr>
        <p:spPr>
          <a:xfrm flipH="1">
            <a:off x="2508321" y="177561"/>
            <a:ext cx="7657" cy="338554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F2AAB2B-AF8C-D042-1668-9418181F27FF}"/>
              </a:ext>
            </a:extLst>
          </p:cNvPr>
          <p:cNvSpPr txBox="1"/>
          <p:nvPr/>
        </p:nvSpPr>
        <p:spPr>
          <a:xfrm>
            <a:off x="1417510" y="132196"/>
            <a:ext cx="111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Northwind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Traders</a:t>
            </a:r>
          </a:p>
        </p:txBody>
      </p:sp>
      <p:pic>
        <p:nvPicPr>
          <p:cNvPr id="19" name="Graphique 18" descr="Code-barres">
            <a:extLst>
              <a:ext uri="{FF2B5EF4-FFF2-40B4-BE49-F238E27FC236}">
                <a16:creationId xmlns:a16="http://schemas.microsoft.com/office/drawing/2014/main" id="{F8C7C2AF-FBBE-681D-F859-57314BDE3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2636" y="907011"/>
            <a:ext cx="381152" cy="381152"/>
          </a:xfrm>
          <a:prstGeom prst="rect">
            <a:avLst/>
          </a:prstGeom>
        </p:spPr>
      </p:pic>
      <p:pic>
        <p:nvPicPr>
          <p:cNvPr id="22" name="Graphique 21" descr="Sac de courses">
            <a:extLst>
              <a:ext uri="{FF2B5EF4-FFF2-40B4-BE49-F238E27FC236}">
                <a16:creationId xmlns:a16="http://schemas.microsoft.com/office/drawing/2014/main" id="{5A7B7F0E-DD72-6A23-B515-E94CFAC4D8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5603" y="961272"/>
            <a:ext cx="275609" cy="275609"/>
          </a:xfrm>
          <a:prstGeom prst="rect">
            <a:avLst/>
          </a:prstGeom>
        </p:spPr>
      </p:pic>
      <p:pic>
        <p:nvPicPr>
          <p:cNvPr id="24" name="Graphique 23" descr="Panier de courses">
            <a:extLst>
              <a:ext uri="{FF2B5EF4-FFF2-40B4-BE49-F238E27FC236}">
                <a16:creationId xmlns:a16="http://schemas.microsoft.com/office/drawing/2014/main" id="{B4423CD6-4E42-1F43-CC27-DC4ED4CBF3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5998" y="924357"/>
            <a:ext cx="329870" cy="3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7AF76-5885-0044-3636-C77243F8C656}"/>
              </a:ext>
            </a:extLst>
          </p:cNvPr>
          <p:cNvSpPr/>
          <p:nvPr/>
        </p:nvSpPr>
        <p:spPr>
          <a:xfrm>
            <a:off x="0" y="0"/>
            <a:ext cx="12192000" cy="768485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52160-499C-EAFE-D3D7-CC429BBF5C91}"/>
              </a:ext>
            </a:extLst>
          </p:cNvPr>
          <p:cNvSpPr/>
          <p:nvPr/>
        </p:nvSpPr>
        <p:spPr>
          <a:xfrm>
            <a:off x="1200364" y="1912381"/>
            <a:ext cx="5321633" cy="4768058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CEAF-68B7-72EE-AD25-AE4F719A80A3}"/>
              </a:ext>
            </a:extLst>
          </p:cNvPr>
          <p:cNvSpPr/>
          <p:nvPr/>
        </p:nvSpPr>
        <p:spPr>
          <a:xfrm>
            <a:off x="6659630" y="907012"/>
            <a:ext cx="5321634" cy="3112662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FB357-1F0C-F332-7989-1980D811BD90}"/>
              </a:ext>
            </a:extLst>
          </p:cNvPr>
          <p:cNvSpPr/>
          <p:nvPr/>
        </p:nvSpPr>
        <p:spPr>
          <a:xfrm>
            <a:off x="1200364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88D1-209A-BD62-40CD-A81BE0D769FB}"/>
              </a:ext>
            </a:extLst>
          </p:cNvPr>
          <p:cNvSpPr/>
          <p:nvPr/>
        </p:nvSpPr>
        <p:spPr>
          <a:xfrm>
            <a:off x="3929997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A99F35-02F9-634B-9CF2-30DC2EF9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075" y="22416"/>
            <a:ext cx="635017" cy="635017"/>
          </a:xfrm>
          <a:prstGeom prst="rect">
            <a:avLst/>
          </a:prstGeom>
          <a:effectLst>
            <a:outerShdw blurRad="165100" sx="117000" sy="117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31" name="Graphique 30" descr="Tendance à la hausse">
            <a:extLst>
              <a:ext uri="{FF2B5EF4-FFF2-40B4-BE49-F238E27FC236}">
                <a16:creationId xmlns:a16="http://schemas.microsoft.com/office/drawing/2014/main" id="{0D4AAEDE-70C0-8959-CC58-10F2F48E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1644" y="968944"/>
            <a:ext cx="288000" cy="28800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A83F55C-5BA4-DA7A-44A6-0B058B5BB412}"/>
              </a:ext>
            </a:extLst>
          </p:cNvPr>
          <p:cNvSpPr txBox="1"/>
          <p:nvPr/>
        </p:nvSpPr>
        <p:spPr>
          <a:xfrm>
            <a:off x="1261324" y="978635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0BCC8E-B6E3-78D5-66CD-C0138D0B57C5}"/>
              </a:ext>
            </a:extLst>
          </p:cNvPr>
          <p:cNvSpPr txBox="1"/>
          <p:nvPr/>
        </p:nvSpPr>
        <p:spPr>
          <a:xfrm>
            <a:off x="3990957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10663B7-31C7-A446-07C5-93B6226D82B7}"/>
              </a:ext>
            </a:extLst>
          </p:cNvPr>
          <p:cNvSpPr txBox="1"/>
          <p:nvPr/>
        </p:nvSpPr>
        <p:spPr>
          <a:xfrm>
            <a:off x="55341" y="6300369"/>
            <a:ext cx="113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Made by Patrice Fayard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946D11D-2E23-5FC8-97D2-930DD35870C9}"/>
              </a:ext>
            </a:extLst>
          </p:cNvPr>
          <p:cNvGrpSpPr/>
          <p:nvPr/>
        </p:nvGrpSpPr>
        <p:grpSpPr>
          <a:xfrm>
            <a:off x="265677" y="249924"/>
            <a:ext cx="252000" cy="180000"/>
            <a:chOff x="1875856" y="3160825"/>
            <a:chExt cx="295844" cy="26496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1E51A2-366B-BD1A-141E-EF1836F2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16082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81FB988-44F5-F5B6-CB66-D8A0C6C076C4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29036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AD1FE4-7E53-C8AB-96FC-EB78D48DF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425787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7B31D0-3E25-0786-E3C2-4C2FEAD4982B}"/>
              </a:ext>
            </a:extLst>
          </p:cNvPr>
          <p:cNvSpPr/>
          <p:nvPr/>
        </p:nvSpPr>
        <p:spPr>
          <a:xfrm>
            <a:off x="-1" y="688315"/>
            <a:ext cx="12191999" cy="63842"/>
          </a:xfrm>
          <a:prstGeom prst="rect">
            <a:avLst/>
          </a:prstGeom>
          <a:gradFill flip="none" rotWithShape="1">
            <a:gsLst>
              <a:gs pos="0">
                <a:srgbClr val="CDCDCD"/>
              </a:gs>
              <a:gs pos="59000">
                <a:srgbClr val="464646"/>
              </a:gs>
              <a:gs pos="76000">
                <a:srgbClr val="505050"/>
              </a:gs>
              <a:gs pos="91000">
                <a:srgbClr val="464646"/>
              </a:gs>
              <a:gs pos="100000">
                <a:srgbClr val="CDCDC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A16542-A25F-2C75-DB40-FA47E6F2C924}"/>
              </a:ext>
            </a:extLst>
          </p:cNvPr>
          <p:cNvSpPr txBox="1"/>
          <p:nvPr/>
        </p:nvSpPr>
        <p:spPr>
          <a:xfrm>
            <a:off x="2560222" y="177561"/>
            <a:ext cx="191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Perf’Dashboard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8FB6C2E-9708-18CA-BE21-EAB5A7C21363}"/>
              </a:ext>
            </a:extLst>
          </p:cNvPr>
          <p:cNvCxnSpPr>
            <a:cxnSpLocks/>
          </p:cNvCxnSpPr>
          <p:nvPr/>
        </p:nvCxnSpPr>
        <p:spPr>
          <a:xfrm flipH="1">
            <a:off x="2508321" y="177561"/>
            <a:ext cx="7657" cy="338554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F2AAB2B-AF8C-D042-1668-9418181F27FF}"/>
              </a:ext>
            </a:extLst>
          </p:cNvPr>
          <p:cNvSpPr txBox="1"/>
          <p:nvPr/>
        </p:nvSpPr>
        <p:spPr>
          <a:xfrm>
            <a:off x="1417510" y="132196"/>
            <a:ext cx="111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Northwind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Traders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634B79-36A5-E87A-2756-5A3F62812C24}"/>
              </a:ext>
            </a:extLst>
          </p:cNvPr>
          <p:cNvSpPr/>
          <p:nvPr/>
        </p:nvSpPr>
        <p:spPr>
          <a:xfrm>
            <a:off x="6659629" y="4158202"/>
            <a:ext cx="5321634" cy="2542278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que 8" descr="Panier">
            <a:extLst>
              <a:ext uri="{FF2B5EF4-FFF2-40B4-BE49-F238E27FC236}">
                <a16:creationId xmlns:a16="http://schemas.microsoft.com/office/drawing/2014/main" id="{D9C10BFF-E83E-E53D-C21C-4A5380C12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53822" y="97654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7AF76-5885-0044-3636-C77243F8C656}"/>
              </a:ext>
            </a:extLst>
          </p:cNvPr>
          <p:cNvSpPr/>
          <p:nvPr/>
        </p:nvSpPr>
        <p:spPr>
          <a:xfrm>
            <a:off x="0" y="0"/>
            <a:ext cx="12192000" cy="768485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52160-499C-EAFE-D3D7-CC429BBF5C91}"/>
              </a:ext>
            </a:extLst>
          </p:cNvPr>
          <p:cNvSpPr/>
          <p:nvPr/>
        </p:nvSpPr>
        <p:spPr>
          <a:xfrm>
            <a:off x="1200364" y="1912381"/>
            <a:ext cx="5321633" cy="3110016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CEAF-68B7-72EE-AD25-AE4F719A80A3}"/>
              </a:ext>
            </a:extLst>
          </p:cNvPr>
          <p:cNvSpPr/>
          <p:nvPr/>
        </p:nvSpPr>
        <p:spPr>
          <a:xfrm>
            <a:off x="6659631" y="907011"/>
            <a:ext cx="5321633" cy="4115386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FB357-1F0C-F332-7989-1980D811BD90}"/>
              </a:ext>
            </a:extLst>
          </p:cNvPr>
          <p:cNvSpPr/>
          <p:nvPr/>
        </p:nvSpPr>
        <p:spPr>
          <a:xfrm>
            <a:off x="1200364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88D1-209A-BD62-40CD-A81BE0D769FB}"/>
              </a:ext>
            </a:extLst>
          </p:cNvPr>
          <p:cNvSpPr/>
          <p:nvPr/>
        </p:nvSpPr>
        <p:spPr>
          <a:xfrm>
            <a:off x="3929997" y="907011"/>
            <a:ext cx="2592000" cy="84243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A99F35-02F9-634B-9CF2-30DC2EF9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075" y="22416"/>
            <a:ext cx="635017" cy="635017"/>
          </a:xfrm>
          <a:prstGeom prst="rect">
            <a:avLst/>
          </a:prstGeom>
          <a:effectLst>
            <a:outerShdw blurRad="165100" sx="117000" sy="117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A83F55C-5BA4-DA7A-44A6-0B058B5BB412}"/>
              </a:ext>
            </a:extLst>
          </p:cNvPr>
          <p:cNvSpPr txBox="1"/>
          <p:nvPr/>
        </p:nvSpPr>
        <p:spPr>
          <a:xfrm>
            <a:off x="1261324" y="978635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SHIPPING COST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0BCC8E-B6E3-78D5-66CD-C0138D0B57C5}"/>
              </a:ext>
            </a:extLst>
          </p:cNvPr>
          <p:cNvSpPr txBox="1"/>
          <p:nvPr/>
        </p:nvSpPr>
        <p:spPr>
          <a:xfrm>
            <a:off x="3990957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10663B7-31C7-A446-07C5-93B6226D82B7}"/>
              </a:ext>
            </a:extLst>
          </p:cNvPr>
          <p:cNvSpPr txBox="1"/>
          <p:nvPr/>
        </p:nvSpPr>
        <p:spPr>
          <a:xfrm>
            <a:off x="55341" y="6300369"/>
            <a:ext cx="113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Made by Patrice Fayard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946D11D-2E23-5FC8-97D2-930DD35870C9}"/>
              </a:ext>
            </a:extLst>
          </p:cNvPr>
          <p:cNvGrpSpPr/>
          <p:nvPr/>
        </p:nvGrpSpPr>
        <p:grpSpPr>
          <a:xfrm>
            <a:off x="265677" y="249924"/>
            <a:ext cx="252000" cy="180000"/>
            <a:chOff x="1875856" y="3160825"/>
            <a:chExt cx="295844" cy="26496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1E51A2-366B-BD1A-141E-EF1836F2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16082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81FB988-44F5-F5B6-CB66-D8A0C6C076C4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29036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AD1FE4-7E53-C8AB-96FC-EB78D48DF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425787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7B31D0-3E25-0786-E3C2-4C2FEAD4982B}"/>
              </a:ext>
            </a:extLst>
          </p:cNvPr>
          <p:cNvSpPr/>
          <p:nvPr/>
        </p:nvSpPr>
        <p:spPr>
          <a:xfrm>
            <a:off x="-1" y="688315"/>
            <a:ext cx="12191999" cy="63842"/>
          </a:xfrm>
          <a:prstGeom prst="rect">
            <a:avLst/>
          </a:prstGeom>
          <a:gradFill flip="none" rotWithShape="1">
            <a:gsLst>
              <a:gs pos="0">
                <a:srgbClr val="CDCDCD"/>
              </a:gs>
              <a:gs pos="59000">
                <a:srgbClr val="464646"/>
              </a:gs>
              <a:gs pos="76000">
                <a:srgbClr val="505050"/>
              </a:gs>
              <a:gs pos="91000">
                <a:srgbClr val="464646"/>
              </a:gs>
              <a:gs pos="100000">
                <a:srgbClr val="CDCDC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A16542-A25F-2C75-DB40-FA47E6F2C924}"/>
              </a:ext>
            </a:extLst>
          </p:cNvPr>
          <p:cNvSpPr txBox="1"/>
          <p:nvPr/>
        </p:nvSpPr>
        <p:spPr>
          <a:xfrm>
            <a:off x="2560222" y="177561"/>
            <a:ext cx="191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Perf’Dashboard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8FB6C2E-9708-18CA-BE21-EAB5A7C21363}"/>
              </a:ext>
            </a:extLst>
          </p:cNvPr>
          <p:cNvCxnSpPr>
            <a:cxnSpLocks/>
          </p:cNvCxnSpPr>
          <p:nvPr/>
        </p:nvCxnSpPr>
        <p:spPr>
          <a:xfrm flipH="1">
            <a:off x="2508321" y="177561"/>
            <a:ext cx="7657" cy="338554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F2AAB2B-AF8C-D042-1668-9418181F27FF}"/>
              </a:ext>
            </a:extLst>
          </p:cNvPr>
          <p:cNvSpPr txBox="1"/>
          <p:nvPr/>
        </p:nvSpPr>
        <p:spPr>
          <a:xfrm>
            <a:off x="1417510" y="132196"/>
            <a:ext cx="111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Northwind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Traders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C742D-BC5F-A412-B238-257B71387E2D}"/>
              </a:ext>
            </a:extLst>
          </p:cNvPr>
          <p:cNvSpPr/>
          <p:nvPr/>
        </p:nvSpPr>
        <p:spPr>
          <a:xfrm>
            <a:off x="1200364" y="5160923"/>
            <a:ext cx="10780899" cy="1539558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que 8" descr="Remorqueur">
            <a:extLst>
              <a:ext uri="{FF2B5EF4-FFF2-40B4-BE49-F238E27FC236}">
                <a16:creationId xmlns:a16="http://schemas.microsoft.com/office/drawing/2014/main" id="{523241E9-C307-1A5E-179B-8481CFBE3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224" y="965439"/>
            <a:ext cx="288000" cy="288000"/>
          </a:xfrm>
          <a:prstGeom prst="rect">
            <a:avLst/>
          </a:prstGeom>
        </p:spPr>
      </p:pic>
      <p:pic>
        <p:nvPicPr>
          <p:cNvPr id="12" name="Graphique 11" descr="Panier">
            <a:extLst>
              <a:ext uri="{FF2B5EF4-FFF2-40B4-BE49-F238E27FC236}">
                <a16:creationId xmlns:a16="http://schemas.microsoft.com/office/drawing/2014/main" id="{8EC21E36-C46C-593C-165A-8B26E85FC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7897" y="985499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7AF76-5885-0044-3636-C77243F8C656}"/>
              </a:ext>
            </a:extLst>
          </p:cNvPr>
          <p:cNvSpPr/>
          <p:nvPr/>
        </p:nvSpPr>
        <p:spPr>
          <a:xfrm>
            <a:off x="0" y="0"/>
            <a:ext cx="12192000" cy="768485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52160-499C-EAFE-D3D7-CC429BBF5C91}"/>
              </a:ext>
            </a:extLst>
          </p:cNvPr>
          <p:cNvSpPr/>
          <p:nvPr/>
        </p:nvSpPr>
        <p:spPr>
          <a:xfrm>
            <a:off x="1200364" y="2422187"/>
            <a:ext cx="7197016" cy="4134673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CEAF-68B7-72EE-AD25-AE4F719A80A3}"/>
              </a:ext>
            </a:extLst>
          </p:cNvPr>
          <p:cNvSpPr/>
          <p:nvPr/>
        </p:nvSpPr>
        <p:spPr>
          <a:xfrm>
            <a:off x="8531605" y="2422187"/>
            <a:ext cx="3449657" cy="2007200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FB357-1F0C-F332-7989-1980D811BD90}"/>
              </a:ext>
            </a:extLst>
          </p:cNvPr>
          <p:cNvSpPr/>
          <p:nvPr/>
        </p:nvSpPr>
        <p:spPr>
          <a:xfrm>
            <a:off x="1200363" y="989068"/>
            <a:ext cx="2592000" cy="1296000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88D1-209A-BD62-40CD-A81BE0D769FB}"/>
              </a:ext>
            </a:extLst>
          </p:cNvPr>
          <p:cNvSpPr/>
          <p:nvPr/>
        </p:nvSpPr>
        <p:spPr>
          <a:xfrm>
            <a:off x="3929996" y="989068"/>
            <a:ext cx="2592000" cy="1296000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989725-A648-61D4-F227-33BD105C8421}"/>
              </a:ext>
            </a:extLst>
          </p:cNvPr>
          <p:cNvSpPr/>
          <p:nvPr/>
        </p:nvSpPr>
        <p:spPr>
          <a:xfrm>
            <a:off x="6659629" y="989068"/>
            <a:ext cx="2592000" cy="1296000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BBB15-F6F3-A9BE-8E9A-54566291D1C0}"/>
              </a:ext>
            </a:extLst>
          </p:cNvPr>
          <p:cNvSpPr/>
          <p:nvPr/>
        </p:nvSpPr>
        <p:spPr>
          <a:xfrm>
            <a:off x="9389262" y="989068"/>
            <a:ext cx="2592000" cy="1296000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EF61D-FF8C-F025-A072-F84FC6013A25}"/>
              </a:ext>
            </a:extLst>
          </p:cNvPr>
          <p:cNvSpPr/>
          <p:nvPr/>
        </p:nvSpPr>
        <p:spPr>
          <a:xfrm>
            <a:off x="8531604" y="4549660"/>
            <a:ext cx="3449657" cy="2007200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A99F35-02F9-634B-9CF2-30DC2EF9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2495" y="0"/>
            <a:ext cx="865309" cy="865309"/>
          </a:xfrm>
          <a:prstGeom prst="rect">
            <a:avLst/>
          </a:prstGeom>
          <a:effectLst>
            <a:outerShdw blurRad="165100" sx="117000" sy="117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29" name="Graphique 28" descr="Grouper">
            <a:extLst>
              <a:ext uri="{FF2B5EF4-FFF2-40B4-BE49-F238E27FC236}">
                <a16:creationId xmlns:a16="http://schemas.microsoft.com/office/drawing/2014/main" id="{1BE48B11-A665-0373-0E47-B229FE060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1182" y="1638790"/>
            <a:ext cx="646278" cy="646278"/>
          </a:xfrm>
          <a:prstGeom prst="rect">
            <a:avLst/>
          </a:prstGeom>
        </p:spPr>
      </p:pic>
      <p:pic>
        <p:nvPicPr>
          <p:cNvPr id="31" name="Graphique 30" descr="Tendance à la hausse">
            <a:extLst>
              <a:ext uri="{FF2B5EF4-FFF2-40B4-BE49-F238E27FC236}">
                <a16:creationId xmlns:a16="http://schemas.microsoft.com/office/drawing/2014/main" id="{0D4AAEDE-70C0-8959-CC58-10F2F48EF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5880" y="1662916"/>
            <a:ext cx="549976" cy="549976"/>
          </a:xfrm>
          <a:prstGeom prst="rect">
            <a:avLst/>
          </a:prstGeom>
        </p:spPr>
      </p:pic>
      <p:pic>
        <p:nvPicPr>
          <p:cNvPr id="33" name="Graphique 32" descr="Assiette couverte">
            <a:extLst>
              <a:ext uri="{FF2B5EF4-FFF2-40B4-BE49-F238E27FC236}">
                <a16:creationId xmlns:a16="http://schemas.microsoft.com/office/drawing/2014/main" id="{AF815296-CEAA-8F67-A67D-DD3F08EA6B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6270" y="1632506"/>
            <a:ext cx="652562" cy="652562"/>
          </a:xfrm>
          <a:prstGeom prst="rect">
            <a:avLst/>
          </a:prstGeom>
        </p:spPr>
      </p:pic>
      <p:pic>
        <p:nvPicPr>
          <p:cNvPr id="35" name="Graphique 34" descr="Monde">
            <a:extLst>
              <a:ext uri="{FF2B5EF4-FFF2-40B4-BE49-F238E27FC236}">
                <a16:creationId xmlns:a16="http://schemas.microsoft.com/office/drawing/2014/main" id="{954D8E55-8B9D-F696-E2DB-C3C2D314F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43364" y="1658304"/>
            <a:ext cx="551496" cy="55149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A83F55C-5BA4-DA7A-44A6-0B058B5BB412}"/>
              </a:ext>
            </a:extLst>
          </p:cNvPr>
          <p:cNvSpPr txBox="1"/>
          <p:nvPr/>
        </p:nvSpPr>
        <p:spPr>
          <a:xfrm>
            <a:off x="1261323" y="1066790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0BCC8E-B6E3-78D5-66CD-C0138D0B57C5}"/>
              </a:ext>
            </a:extLst>
          </p:cNvPr>
          <p:cNvSpPr txBox="1"/>
          <p:nvPr/>
        </p:nvSpPr>
        <p:spPr>
          <a:xfrm>
            <a:off x="3990956" y="1066789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22E1A9-A9F6-1E84-5100-8CF5C8606AAE}"/>
              </a:ext>
            </a:extLst>
          </p:cNvPr>
          <p:cNvSpPr txBox="1"/>
          <p:nvPr/>
        </p:nvSpPr>
        <p:spPr>
          <a:xfrm>
            <a:off x="6715310" y="1066789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19AD87-7CA3-69CE-B59E-E3FE93D67ED8}"/>
              </a:ext>
            </a:extLst>
          </p:cNvPr>
          <p:cNvSpPr txBox="1"/>
          <p:nvPr/>
        </p:nvSpPr>
        <p:spPr>
          <a:xfrm>
            <a:off x="9450222" y="1069416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10663B7-31C7-A446-07C5-93B6226D82B7}"/>
              </a:ext>
            </a:extLst>
          </p:cNvPr>
          <p:cNvSpPr txBox="1"/>
          <p:nvPr/>
        </p:nvSpPr>
        <p:spPr>
          <a:xfrm>
            <a:off x="1605429" y="155804"/>
            <a:ext cx="1098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Northwind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Traders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946D11D-2E23-5FC8-97D2-930DD35870C9}"/>
              </a:ext>
            </a:extLst>
          </p:cNvPr>
          <p:cNvGrpSpPr/>
          <p:nvPr/>
        </p:nvGrpSpPr>
        <p:grpSpPr>
          <a:xfrm>
            <a:off x="189498" y="327414"/>
            <a:ext cx="252000" cy="180000"/>
            <a:chOff x="1875856" y="3160825"/>
            <a:chExt cx="295844" cy="26496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1E51A2-366B-BD1A-141E-EF1836F2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16082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81FB988-44F5-F5B6-CB66-D8A0C6C076C4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29036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AD1FE4-7E53-C8AB-96FC-EB78D48DF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425787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7B31D0-3E25-0786-E3C2-4C2FEAD4982B}"/>
              </a:ext>
            </a:extLst>
          </p:cNvPr>
          <p:cNvSpPr/>
          <p:nvPr/>
        </p:nvSpPr>
        <p:spPr>
          <a:xfrm>
            <a:off x="-1" y="792644"/>
            <a:ext cx="12191999" cy="63842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40000">
                <a:srgbClr val="515257"/>
              </a:gs>
              <a:gs pos="65000">
                <a:srgbClr val="515257"/>
              </a:gs>
              <a:gs pos="100000">
                <a:srgbClr val="B3B3B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304625E-9BFC-79FC-5EB6-50571886BF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8263" y="4429387"/>
            <a:ext cx="1973751" cy="113547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1F6E3F8-5F13-8F13-F139-67B40C1095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45109" y="250560"/>
            <a:ext cx="1950889" cy="124978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9608563-8356-D1FD-16EF-AEA4FC5652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9857" y="2197261"/>
            <a:ext cx="1981372" cy="124978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9A3675A-B0A0-7B6A-9FA0-15D7CE86F5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187" y="2993996"/>
            <a:ext cx="1889924" cy="118120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842E0F35-6F4C-789E-6BF0-5F598C3C261D}"/>
              </a:ext>
            </a:extLst>
          </p:cNvPr>
          <p:cNvSpPr/>
          <p:nvPr/>
        </p:nvSpPr>
        <p:spPr>
          <a:xfrm>
            <a:off x="6983022" y="1934052"/>
            <a:ext cx="502542" cy="4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DCBC13-328B-4DBF-F139-D07B19A3EC5D}"/>
              </a:ext>
            </a:extLst>
          </p:cNvPr>
          <p:cNvSpPr/>
          <p:nvPr/>
        </p:nvSpPr>
        <p:spPr>
          <a:xfrm>
            <a:off x="3717465" y="110120"/>
            <a:ext cx="502542" cy="4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CF4838A-3498-E91C-4307-6C8CFF4B47BE}"/>
              </a:ext>
            </a:extLst>
          </p:cNvPr>
          <p:cNvSpPr/>
          <p:nvPr/>
        </p:nvSpPr>
        <p:spPr>
          <a:xfrm>
            <a:off x="3209985" y="4142699"/>
            <a:ext cx="502542" cy="4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CE48BE6-603A-CCD6-349C-35F6C0353B08}"/>
              </a:ext>
            </a:extLst>
          </p:cNvPr>
          <p:cNvSpPr/>
          <p:nvPr/>
        </p:nvSpPr>
        <p:spPr>
          <a:xfrm>
            <a:off x="64227" y="2675406"/>
            <a:ext cx="502542" cy="4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09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7293A43-FFBE-10C2-18AB-0187CD11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6" y="456195"/>
            <a:ext cx="3221296" cy="35316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CB2262-8F54-497A-7060-15DEBFE0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71" y="565747"/>
            <a:ext cx="2312087" cy="6982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E1AED4-266A-4207-429E-5E75A19C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209" y="1474771"/>
            <a:ext cx="2279149" cy="6916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CAC0FF7-603D-21D7-E3E0-77D697779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344" y="2460531"/>
            <a:ext cx="2305498" cy="6916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911A455-34C2-8202-3DDD-A41411772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763" y="3446744"/>
            <a:ext cx="2285739" cy="65212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3F0224F-F971-C00A-D075-F9291FD03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948" y="4267629"/>
            <a:ext cx="2292324" cy="66530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069FD8B-D574-1A5C-F8F6-931BDC38FC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209" y="5189830"/>
            <a:ext cx="2305497" cy="66530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61C892F-50B6-6148-82D3-FA9B613D4C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5871" y="545987"/>
            <a:ext cx="2292324" cy="71799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B78C64-10E7-3B1A-3089-308A269A3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5989" y="1418177"/>
            <a:ext cx="2312087" cy="71141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15EC2B6-52A2-AA96-1AA7-EDC2EADBF9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5871" y="3446744"/>
            <a:ext cx="2345022" cy="65871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EE26B81-5CAA-F198-299E-B4CD11D04B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40608" y="4267629"/>
            <a:ext cx="2305498" cy="71799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149ECFC-24E5-441D-6C16-13B97910EB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6716" y="5147798"/>
            <a:ext cx="2259390" cy="69823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5CB1E943-61B0-B2D5-9464-3F3F202250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7350238" y="4482942"/>
            <a:ext cx="2615092" cy="50720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C68E9CE-D822-083D-6DDA-5F4FD277F6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3342000" y="1590047"/>
            <a:ext cx="2542635" cy="494036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A3703628-68D8-836F-941F-A9BAC53CF1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3346943" y="4353262"/>
            <a:ext cx="2509701" cy="494036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977F310-133C-B359-01D3-372E40F60E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7871956" y="1112479"/>
            <a:ext cx="1600673" cy="5072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182FE0-C95D-4F62-4EBA-31096253124F}"/>
              </a:ext>
            </a:extLst>
          </p:cNvPr>
          <p:cNvSpPr/>
          <p:nvPr/>
        </p:nvSpPr>
        <p:spPr>
          <a:xfrm>
            <a:off x="294496" y="4679452"/>
            <a:ext cx="1175657" cy="768485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2BE5F2F-212D-D500-9507-D6F4749B94A2}"/>
              </a:ext>
            </a:extLst>
          </p:cNvPr>
          <p:cNvGrpSpPr/>
          <p:nvPr/>
        </p:nvGrpSpPr>
        <p:grpSpPr>
          <a:xfrm>
            <a:off x="757910" y="4983884"/>
            <a:ext cx="252000" cy="180000"/>
            <a:chOff x="1875856" y="3160825"/>
            <a:chExt cx="295844" cy="264962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C6B8308-E809-DC64-ECE7-EB037A740DF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160825"/>
              <a:ext cx="295844" cy="0"/>
            </a:xfrm>
            <a:prstGeom prst="line">
              <a:avLst/>
            </a:prstGeom>
            <a:ln w="50800" cap="rnd">
              <a:solidFill>
                <a:srgbClr val="01AE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0475CD4-2FB7-3454-BB84-44197264B965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290365"/>
              <a:ext cx="295844" cy="0"/>
            </a:xfrm>
            <a:prstGeom prst="line">
              <a:avLst/>
            </a:prstGeom>
            <a:ln w="50800" cap="rnd">
              <a:solidFill>
                <a:srgbClr val="01AE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A567D11-3B31-6066-E5A6-79327F6FAE2F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425787"/>
              <a:ext cx="295844" cy="0"/>
            </a:xfrm>
            <a:prstGeom prst="line">
              <a:avLst/>
            </a:prstGeom>
            <a:ln w="50800" cap="rnd">
              <a:solidFill>
                <a:srgbClr val="01AE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506DF9BB-A71F-F6BD-AB06-A1014098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50" y="4714575"/>
            <a:ext cx="2312087" cy="6982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BE0DD01-403F-6AFC-0D3C-685DBA6004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04179" y="2962384"/>
            <a:ext cx="3349353" cy="4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que 51" descr="Code-barres">
            <a:extLst>
              <a:ext uri="{FF2B5EF4-FFF2-40B4-BE49-F238E27FC236}">
                <a16:creationId xmlns:a16="http://schemas.microsoft.com/office/drawing/2014/main" id="{F4FB7E3C-812F-16BF-D10F-C1B71A715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182" y="3303543"/>
            <a:ext cx="360000" cy="3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47AF76-5885-0044-3636-C77243F8C656}"/>
              </a:ext>
            </a:extLst>
          </p:cNvPr>
          <p:cNvSpPr/>
          <p:nvPr/>
        </p:nvSpPr>
        <p:spPr>
          <a:xfrm>
            <a:off x="0" y="0"/>
            <a:ext cx="12192000" cy="768485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52160-499C-EAFE-D3D7-CC429BBF5C91}"/>
              </a:ext>
            </a:extLst>
          </p:cNvPr>
          <p:cNvSpPr/>
          <p:nvPr/>
        </p:nvSpPr>
        <p:spPr>
          <a:xfrm>
            <a:off x="1200364" y="1992726"/>
            <a:ext cx="6876836" cy="4723523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CEAF-68B7-72EE-AD25-AE4F719A80A3}"/>
              </a:ext>
            </a:extLst>
          </p:cNvPr>
          <p:cNvSpPr/>
          <p:nvPr/>
        </p:nvSpPr>
        <p:spPr>
          <a:xfrm>
            <a:off x="8221134" y="2001225"/>
            <a:ext cx="3760130" cy="2160000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FB357-1F0C-F332-7989-1980D811BD90}"/>
              </a:ext>
            </a:extLst>
          </p:cNvPr>
          <p:cNvSpPr/>
          <p:nvPr/>
        </p:nvSpPr>
        <p:spPr>
          <a:xfrm>
            <a:off x="1200364" y="907011"/>
            <a:ext cx="2592000" cy="94718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88D1-209A-BD62-40CD-A81BE0D769FB}"/>
              </a:ext>
            </a:extLst>
          </p:cNvPr>
          <p:cNvSpPr/>
          <p:nvPr/>
        </p:nvSpPr>
        <p:spPr>
          <a:xfrm>
            <a:off x="3929997" y="907011"/>
            <a:ext cx="2592000" cy="94718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989725-A648-61D4-F227-33BD105C8421}"/>
              </a:ext>
            </a:extLst>
          </p:cNvPr>
          <p:cNvSpPr/>
          <p:nvPr/>
        </p:nvSpPr>
        <p:spPr>
          <a:xfrm>
            <a:off x="6659630" y="907011"/>
            <a:ext cx="2592000" cy="94718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BBB15-F6F3-A9BE-8E9A-54566291D1C0}"/>
              </a:ext>
            </a:extLst>
          </p:cNvPr>
          <p:cNvSpPr/>
          <p:nvPr/>
        </p:nvSpPr>
        <p:spPr>
          <a:xfrm>
            <a:off x="9389263" y="907011"/>
            <a:ext cx="2592000" cy="947189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EF61D-FF8C-F025-A072-F84FC6013A25}"/>
              </a:ext>
            </a:extLst>
          </p:cNvPr>
          <p:cNvSpPr/>
          <p:nvPr/>
        </p:nvSpPr>
        <p:spPr>
          <a:xfrm>
            <a:off x="8221134" y="4272364"/>
            <a:ext cx="3760129" cy="2160000"/>
          </a:xfrm>
          <a:prstGeom prst="rect">
            <a:avLst/>
          </a:prstGeom>
          <a:solidFill>
            <a:srgbClr val="29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A99F35-02F9-634B-9CF2-30DC2EF96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808" y="31510"/>
            <a:ext cx="635017" cy="635017"/>
          </a:xfrm>
          <a:prstGeom prst="rect">
            <a:avLst/>
          </a:prstGeom>
          <a:effectLst>
            <a:outerShdw blurRad="165100" sx="117000" sy="117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31" name="Graphique 30" descr="Tendance à la hausse">
            <a:extLst>
              <a:ext uri="{FF2B5EF4-FFF2-40B4-BE49-F238E27FC236}">
                <a16:creationId xmlns:a16="http://schemas.microsoft.com/office/drawing/2014/main" id="{0D4AAEDE-70C0-8959-CC58-10F2F48EF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1644" y="968944"/>
            <a:ext cx="288000" cy="28800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A83F55C-5BA4-DA7A-44A6-0B058B5BB412}"/>
              </a:ext>
            </a:extLst>
          </p:cNvPr>
          <p:cNvSpPr txBox="1"/>
          <p:nvPr/>
        </p:nvSpPr>
        <p:spPr>
          <a:xfrm>
            <a:off x="1261324" y="978635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0BCC8E-B6E3-78D5-66CD-C0138D0B57C5}"/>
              </a:ext>
            </a:extLst>
          </p:cNvPr>
          <p:cNvSpPr txBox="1"/>
          <p:nvPr/>
        </p:nvSpPr>
        <p:spPr>
          <a:xfrm>
            <a:off x="3990957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22E1A9-A9F6-1E84-5100-8CF5C8606AAE}"/>
              </a:ext>
            </a:extLst>
          </p:cNvPr>
          <p:cNvSpPr txBox="1"/>
          <p:nvPr/>
        </p:nvSpPr>
        <p:spPr>
          <a:xfrm>
            <a:off x="6715311" y="978634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19AD87-7CA3-69CE-B59E-E3FE93D67ED8}"/>
              </a:ext>
            </a:extLst>
          </p:cNvPr>
          <p:cNvSpPr txBox="1"/>
          <p:nvPr/>
        </p:nvSpPr>
        <p:spPr>
          <a:xfrm>
            <a:off x="9450223" y="981261"/>
            <a:ext cx="218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SHIPPERS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10663B7-31C7-A446-07C5-93B6226D82B7}"/>
              </a:ext>
            </a:extLst>
          </p:cNvPr>
          <p:cNvSpPr txBox="1"/>
          <p:nvPr/>
        </p:nvSpPr>
        <p:spPr>
          <a:xfrm>
            <a:off x="8444989" y="6543503"/>
            <a:ext cx="2501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dirty="0">
                <a:solidFill>
                  <a:srgbClr val="B3B3B3"/>
                </a:solidFill>
                <a:latin typeface="Arial Rounded MT Bold" panose="020F0704030504030204" pitchFamily="34" charset="0"/>
              </a:rPr>
              <a:t>Made by Patrice Fayard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946D11D-2E23-5FC8-97D2-930DD35870C9}"/>
              </a:ext>
            </a:extLst>
          </p:cNvPr>
          <p:cNvGrpSpPr/>
          <p:nvPr/>
        </p:nvGrpSpPr>
        <p:grpSpPr>
          <a:xfrm>
            <a:off x="5969998" y="282122"/>
            <a:ext cx="252000" cy="180000"/>
            <a:chOff x="1875856" y="3160825"/>
            <a:chExt cx="295844" cy="26496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1E51A2-366B-BD1A-141E-EF1836F2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16082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81FB988-44F5-F5B6-CB66-D8A0C6C076C4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290365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AD1FE4-7E53-C8AB-96FC-EB78D48DF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856" y="3425787"/>
              <a:ext cx="295844" cy="0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7B31D0-3E25-0786-E3C2-4C2FEAD4982B}"/>
              </a:ext>
            </a:extLst>
          </p:cNvPr>
          <p:cNvSpPr/>
          <p:nvPr/>
        </p:nvSpPr>
        <p:spPr>
          <a:xfrm>
            <a:off x="-1" y="688315"/>
            <a:ext cx="12191999" cy="63842"/>
          </a:xfrm>
          <a:prstGeom prst="rect">
            <a:avLst/>
          </a:prstGeom>
          <a:gradFill flip="none" rotWithShape="1">
            <a:gsLst>
              <a:gs pos="0">
                <a:srgbClr val="CDCDCD"/>
              </a:gs>
              <a:gs pos="59000">
                <a:srgbClr val="464646"/>
              </a:gs>
              <a:gs pos="76000">
                <a:srgbClr val="505050"/>
              </a:gs>
              <a:gs pos="91000">
                <a:srgbClr val="464646"/>
              </a:gs>
              <a:gs pos="100000">
                <a:srgbClr val="CDCDC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que 16" descr="Panier">
            <a:extLst>
              <a:ext uri="{FF2B5EF4-FFF2-40B4-BE49-F238E27FC236}">
                <a16:creationId xmlns:a16="http://schemas.microsoft.com/office/drawing/2014/main" id="{50C3FF3C-E727-FD48-E2D3-0A12B01EBC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25712" y="984881"/>
            <a:ext cx="252000" cy="252000"/>
          </a:xfrm>
          <a:prstGeom prst="rect">
            <a:avLst/>
          </a:prstGeom>
        </p:spPr>
      </p:pic>
      <p:pic>
        <p:nvPicPr>
          <p:cNvPr id="9" name="Graphique 8" descr="Remorqueur">
            <a:extLst>
              <a:ext uri="{FF2B5EF4-FFF2-40B4-BE49-F238E27FC236}">
                <a16:creationId xmlns:a16="http://schemas.microsoft.com/office/drawing/2014/main" id="{89E30791-5715-6918-F62D-39363F8D25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20180" y="948605"/>
            <a:ext cx="288000" cy="28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BA16542-A25F-2C75-DB40-FA47E6F2C924}"/>
              </a:ext>
            </a:extLst>
          </p:cNvPr>
          <p:cNvSpPr txBox="1"/>
          <p:nvPr/>
        </p:nvSpPr>
        <p:spPr>
          <a:xfrm>
            <a:off x="1865955" y="186655"/>
            <a:ext cx="191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Perf’</a:t>
            </a:r>
            <a:r>
              <a:rPr lang="fr-FR" sz="1600" dirty="0">
                <a:solidFill>
                  <a:srgbClr val="B3B3B3"/>
                </a:solidFill>
                <a:latin typeface="Arial Rounded MT Bold" panose="020F0704030504030204" pitchFamily="34" charset="0"/>
              </a:rPr>
              <a:t>Dashboard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8FB6C2E-9708-18CA-BE21-EAB5A7C21363}"/>
              </a:ext>
            </a:extLst>
          </p:cNvPr>
          <p:cNvCxnSpPr>
            <a:cxnSpLocks/>
          </p:cNvCxnSpPr>
          <p:nvPr/>
        </p:nvCxnSpPr>
        <p:spPr>
          <a:xfrm flipH="1">
            <a:off x="1814054" y="186655"/>
            <a:ext cx="7657" cy="338554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que 20" descr="Tendance à la hausse">
            <a:extLst>
              <a:ext uri="{FF2B5EF4-FFF2-40B4-BE49-F238E27FC236}">
                <a16:creationId xmlns:a16="http://schemas.microsoft.com/office/drawing/2014/main" id="{B5D98B00-FBF2-3395-4A0C-EDDFB69FDE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182" y="1793400"/>
            <a:ext cx="360000" cy="360000"/>
          </a:xfrm>
          <a:prstGeom prst="rect">
            <a:avLst/>
          </a:prstGeom>
        </p:spPr>
      </p:pic>
      <p:pic>
        <p:nvPicPr>
          <p:cNvPr id="22" name="Graphique 21" descr="Monde">
            <a:extLst>
              <a:ext uri="{FF2B5EF4-FFF2-40B4-BE49-F238E27FC236}">
                <a16:creationId xmlns:a16="http://schemas.microsoft.com/office/drawing/2014/main" id="{DD1E4073-F936-C46E-F790-BEBA4E6E9F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0182" y="1047069"/>
            <a:ext cx="360000" cy="360000"/>
          </a:xfrm>
          <a:prstGeom prst="rect">
            <a:avLst/>
          </a:prstGeom>
        </p:spPr>
      </p:pic>
      <p:pic>
        <p:nvPicPr>
          <p:cNvPr id="24" name="Graphique 23" descr="Remorqueur">
            <a:extLst>
              <a:ext uri="{FF2B5EF4-FFF2-40B4-BE49-F238E27FC236}">
                <a16:creationId xmlns:a16="http://schemas.microsoft.com/office/drawing/2014/main" id="{CC1C9587-A26F-60E3-82D5-71440FB851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182" y="4772823"/>
            <a:ext cx="360000" cy="360000"/>
          </a:xfrm>
          <a:prstGeom prst="rect">
            <a:avLst/>
          </a:prstGeom>
        </p:spPr>
      </p:pic>
      <p:pic>
        <p:nvPicPr>
          <p:cNvPr id="30" name="Graphique 29" descr="Homme et femme">
            <a:extLst>
              <a:ext uri="{FF2B5EF4-FFF2-40B4-BE49-F238E27FC236}">
                <a16:creationId xmlns:a16="http://schemas.microsoft.com/office/drawing/2014/main" id="{39B5105C-694E-5B83-D891-2588FE3BEC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0182" y="4028044"/>
            <a:ext cx="360000" cy="360000"/>
          </a:xfrm>
          <a:prstGeom prst="rect">
            <a:avLst/>
          </a:prstGeom>
        </p:spPr>
      </p:pic>
      <p:pic>
        <p:nvPicPr>
          <p:cNvPr id="42" name="Graphique 41" descr="Poignée de main">
            <a:extLst>
              <a:ext uri="{FF2B5EF4-FFF2-40B4-BE49-F238E27FC236}">
                <a16:creationId xmlns:a16="http://schemas.microsoft.com/office/drawing/2014/main" id="{46EF9A89-3AB0-1016-0F84-887DA271C5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0182" y="2538486"/>
            <a:ext cx="360000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BF2AAB2B-AF8C-D042-1668-9418181F27FF}"/>
              </a:ext>
            </a:extLst>
          </p:cNvPr>
          <p:cNvSpPr txBox="1"/>
          <p:nvPr/>
        </p:nvSpPr>
        <p:spPr>
          <a:xfrm>
            <a:off x="723243" y="141290"/>
            <a:ext cx="111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Northwind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Traders</a:t>
            </a:r>
          </a:p>
        </p:txBody>
      </p:sp>
      <p:pic>
        <p:nvPicPr>
          <p:cNvPr id="50" name="Graphique 49" descr="Poignée de main">
            <a:extLst>
              <a:ext uri="{FF2B5EF4-FFF2-40B4-BE49-F238E27FC236}">
                <a16:creationId xmlns:a16="http://schemas.microsoft.com/office/drawing/2014/main" id="{56FB5F80-C45F-B955-00FF-C2406A3693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02714" y="960599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41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98</Words>
  <Application>Microsoft Office PowerPoint</Application>
  <PresentationFormat>Grand écran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Harlow Solid Italic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Patrice FAYARD</dc:creator>
  <cp:lastModifiedBy>Patrice FAYARD</cp:lastModifiedBy>
  <cp:revision>6</cp:revision>
  <dcterms:created xsi:type="dcterms:W3CDTF">2023-05-08T15:07:47Z</dcterms:created>
  <dcterms:modified xsi:type="dcterms:W3CDTF">2023-06-04T05:36:27Z</dcterms:modified>
</cp:coreProperties>
</file>