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710F1-88C5-49A5-9AE0-3002082800AD}" v="5" dt="2022-12-21T15:14:18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9" autoAdjust="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6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Patrik" userId="9478ee2f2265b6ac" providerId="LiveId" clId="{694710F1-88C5-49A5-9AE0-3002082800AD}"/>
    <pc:docChg chg="undo custSel delSld modSld">
      <pc:chgData name="Patrik Patrik" userId="9478ee2f2265b6ac" providerId="LiveId" clId="{694710F1-88C5-49A5-9AE0-3002082800AD}" dt="2022-12-30T14:40:43.659" v="468" actId="1076"/>
      <pc:docMkLst>
        <pc:docMk/>
      </pc:docMkLst>
      <pc:sldChg chg="del">
        <pc:chgData name="Patrik Patrik" userId="9478ee2f2265b6ac" providerId="LiveId" clId="{694710F1-88C5-49A5-9AE0-3002082800AD}" dt="2022-12-21T15:18:58.908" v="458" actId="47"/>
        <pc:sldMkLst>
          <pc:docMk/>
          <pc:sldMk cId="1974828406" sldId="264"/>
        </pc:sldMkLst>
      </pc:sldChg>
      <pc:sldChg chg="modSp mod">
        <pc:chgData name="Patrik Patrik" userId="9478ee2f2265b6ac" providerId="LiveId" clId="{694710F1-88C5-49A5-9AE0-3002082800AD}" dt="2022-12-21T15:20:52.121" v="459" actId="207"/>
        <pc:sldMkLst>
          <pc:docMk/>
          <pc:sldMk cId="4132615772" sldId="275"/>
        </pc:sldMkLst>
        <pc:spChg chg="mod">
          <ac:chgData name="Patrik Patrik" userId="9478ee2f2265b6ac" providerId="LiveId" clId="{694710F1-88C5-49A5-9AE0-3002082800AD}" dt="2022-12-21T15:20:52.121" v="459" actId="207"/>
          <ac:spMkLst>
            <pc:docMk/>
            <pc:sldMk cId="4132615772" sldId="275"/>
            <ac:spMk id="3" creationId="{626FFD56-6791-E0D8-27C9-337582547CA8}"/>
          </ac:spMkLst>
        </pc:spChg>
      </pc:sldChg>
      <pc:sldChg chg="addSp delSp modSp mod">
        <pc:chgData name="Patrik Patrik" userId="9478ee2f2265b6ac" providerId="LiveId" clId="{694710F1-88C5-49A5-9AE0-3002082800AD}" dt="2022-12-21T15:15:50.158" v="457" actId="20577"/>
        <pc:sldMkLst>
          <pc:docMk/>
          <pc:sldMk cId="1685523134" sldId="276"/>
        </pc:sldMkLst>
        <pc:spChg chg="add mod">
          <ac:chgData name="Patrik Patrik" userId="9478ee2f2265b6ac" providerId="LiveId" clId="{694710F1-88C5-49A5-9AE0-3002082800AD}" dt="2022-12-21T15:15:50.158" v="457" actId="20577"/>
          <ac:spMkLst>
            <pc:docMk/>
            <pc:sldMk cId="1685523134" sldId="276"/>
            <ac:spMk id="5" creationId="{2CF52421-3D7E-EAEB-12B0-1FF544C36314}"/>
          </ac:spMkLst>
        </pc:spChg>
        <pc:spChg chg="mod">
          <ac:chgData name="Patrik Patrik" userId="9478ee2f2265b6ac" providerId="LiveId" clId="{694710F1-88C5-49A5-9AE0-3002082800AD}" dt="2022-12-21T15:10:37.546" v="381" actId="20577"/>
          <ac:spMkLst>
            <pc:docMk/>
            <pc:sldMk cId="1685523134" sldId="276"/>
            <ac:spMk id="6" creationId="{ACDE5D8D-0264-E6B9-6B01-9C830862A8BF}"/>
          </ac:spMkLst>
        </pc:spChg>
        <pc:graphicFrameChg chg="add del mod">
          <ac:chgData name="Patrik Patrik" userId="9478ee2f2265b6ac" providerId="LiveId" clId="{694710F1-88C5-49A5-9AE0-3002082800AD}" dt="2022-12-21T15:02:56.826" v="278" actId="478"/>
          <ac:graphicFrameMkLst>
            <pc:docMk/>
            <pc:sldMk cId="1685523134" sldId="276"/>
            <ac:graphicFrameMk id="2" creationId="{88B9CC22-7038-2990-3BA1-DD5E8DF6B013}"/>
          </ac:graphicFrameMkLst>
        </pc:graphicFrameChg>
        <pc:graphicFrameChg chg="add del mod modGraphic">
          <ac:chgData name="Patrik Patrik" userId="9478ee2f2265b6ac" providerId="LiveId" clId="{694710F1-88C5-49A5-9AE0-3002082800AD}" dt="2022-12-21T15:04:08.743" v="300" actId="478"/>
          <ac:graphicFrameMkLst>
            <pc:docMk/>
            <pc:sldMk cId="1685523134" sldId="276"/>
            <ac:graphicFrameMk id="3" creationId="{B7248522-963D-47B4-872F-8BEA2E7928CB}"/>
          </ac:graphicFrameMkLst>
        </pc:graphicFrameChg>
        <pc:graphicFrameChg chg="add mod modGraphic">
          <ac:chgData name="Patrik Patrik" userId="9478ee2f2265b6ac" providerId="LiveId" clId="{694710F1-88C5-49A5-9AE0-3002082800AD}" dt="2022-12-21T15:15:01.987" v="419" actId="1076"/>
          <ac:graphicFrameMkLst>
            <pc:docMk/>
            <pc:sldMk cId="1685523134" sldId="276"/>
            <ac:graphicFrameMk id="4" creationId="{A39E4FD0-2A4B-82C3-C5A1-95977824B2C5}"/>
          </ac:graphicFrameMkLst>
        </pc:graphicFrameChg>
      </pc:sldChg>
      <pc:sldChg chg="addSp delSp modSp mod">
        <pc:chgData name="Patrik Patrik" userId="9478ee2f2265b6ac" providerId="LiveId" clId="{694710F1-88C5-49A5-9AE0-3002082800AD}" dt="2022-12-30T14:40:43.659" v="468" actId="1076"/>
        <pc:sldMkLst>
          <pc:docMk/>
          <pc:sldMk cId="3154916498" sldId="277"/>
        </pc:sldMkLst>
        <pc:picChg chg="add mod">
          <ac:chgData name="Patrik Patrik" userId="9478ee2f2265b6ac" providerId="LiveId" clId="{694710F1-88C5-49A5-9AE0-3002082800AD}" dt="2022-12-30T14:40:09.859" v="464" actId="1076"/>
          <ac:picMkLst>
            <pc:docMk/>
            <pc:sldMk cId="3154916498" sldId="277"/>
            <ac:picMk id="3" creationId="{BA34C984-2E28-F09A-A2E7-26B926BAD738}"/>
          </ac:picMkLst>
        </pc:picChg>
        <pc:picChg chg="del">
          <ac:chgData name="Patrik Patrik" userId="9478ee2f2265b6ac" providerId="LiveId" clId="{694710F1-88C5-49A5-9AE0-3002082800AD}" dt="2022-12-30T14:40:00.015" v="460" actId="478"/>
          <ac:picMkLst>
            <pc:docMk/>
            <pc:sldMk cId="3154916498" sldId="277"/>
            <ac:picMk id="5" creationId="{73F9EDE3-BF40-B072-385A-3F87573C7F17}"/>
          </ac:picMkLst>
        </pc:picChg>
        <pc:picChg chg="add mod">
          <ac:chgData name="Patrik Patrik" userId="9478ee2f2265b6ac" providerId="LiveId" clId="{694710F1-88C5-49A5-9AE0-3002082800AD}" dt="2022-12-30T14:40:43.659" v="468" actId="1076"/>
          <ac:picMkLst>
            <pc:docMk/>
            <pc:sldMk cId="3154916498" sldId="277"/>
            <ac:picMk id="7" creationId="{1FA70588-53CE-A450-E116-F2FCA74FD45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1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2BB8C8-E4F2-4204-9C86-4BA0726B51D8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1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cs-CZ" noProof="1" dirty="0" smtClean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1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DBFA20D-24AB-41EF-8775-C1426BB44232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1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1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cs-CZ" noProof="1" dirty="0" smtClean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cs-CZ" noProof="1" smtClean="0"/>
              <a:t>1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1"/>
              <a:t>Kliknutím můžete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252BC20F-3836-4815-A32C-C3097CC17E70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pPr rtl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1"/>
              <a:t>Po kliknutí na ikonu můžete přidat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FE774-8971-4CB4-A35B-0B931AFECF6D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pPr rtl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D3817-3FCB-4830-9872-064312B7BF78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pPr rtl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ové pol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1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ové pol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1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AC16F4-EFC3-45AF-8B85-552B1F0E9ECF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pPr rtl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A8538-E6CC-4978-B6CF-2DBF0FDA5BCB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pPr rtl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ové pol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1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ové pol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1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1"/>
              <a:t>Kliknutím můžete upravit styl předlohy textů.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51FD8F-9A7F-4A3D-90F2-08176BDF7C37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pPr rtl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1"/>
              <a:t>Kliknutím můžete upravit styl předlohy textů.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1"/>
              <a:t>Kliknutím můžete upravit styl předlohy textů.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4DF24-54F7-4E67-AFCC-32D11E7DE593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pPr rtl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cs-CZ" noProof="1"/>
              <a:t>Kliknutím můžete upravit styl předlohy textů.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25BAE-C081-496A-AFBF-0EDE8A2AC64D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cs-CZ" noProof="1"/>
              <a:t>Kliknutím můžete upravit styl předlohy textů.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01304-0DBB-47A4-BC39-2D044F428F60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5C43F-9EA0-4BAC-A0AE-7ADF5137F6A1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1"/>
              <a:t>Kliknutím můžete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3F857-391A-4A53-ABC9-7B9941BE8B64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pPr rtl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C3BA9B-19C7-4C4F-BA77-EFE10E80BBE9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1"/>
              <a:t>Kliknutím můžete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1"/>
              <a:t>Kliknutím můžete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8D8FB6-BC6F-40CA-A58A-7D306ECD8BE3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160441-8BCE-4B63-A19F-551CB4538814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BEE67-9CD3-4B5B-9236-8F7B22CA1272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1"/>
              <a:t>Kliknutím můžete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FC372-BF23-4F20-B40C-F5CBD567525A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pPr rtl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14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1"/>
              <a:t>Po kliknutí na ikonu můžete přidat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1"/>
              <a:t>Kliknutím můžete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B034D5-C1A7-476C-A70E-95DC7F46D9DD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1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cs-CZ" noProof="1" dirty="0" smtClean="0"/>
              <a:pPr rtl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1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1"/>
              <a:t>Kliknutím můžete upravit styly předlohy textu.</a:t>
            </a:r>
          </a:p>
          <a:p>
            <a:pPr lvl="1" rtl="0"/>
            <a:r>
              <a:rPr lang="cs-CZ" noProof="1"/>
              <a:t>Druhá úroveň</a:t>
            </a:r>
          </a:p>
          <a:p>
            <a:pPr lvl="2" rtl="0"/>
            <a:r>
              <a:rPr lang="cs-CZ" noProof="1"/>
              <a:t>Třetí úroveň</a:t>
            </a:r>
          </a:p>
          <a:p>
            <a:pPr lvl="3" rtl="0"/>
            <a:r>
              <a:rPr lang="cs-CZ" noProof="1"/>
              <a:t>Čtvrtá úroveň</a:t>
            </a:r>
          </a:p>
          <a:p>
            <a:pPr lvl="4" rtl="0"/>
            <a:r>
              <a:rPr lang="cs-CZ" noProof="1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A2EAED5-3934-47DC-801A-BD16B7368325}" type="datetime1">
              <a:rPr lang="cs-CZ" noProof="1" dirty="0" smtClean="0"/>
              <a:t>30.12.2022</a:t>
            </a:fld>
            <a:endParaRPr lang="cs-CZ" noProof="1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cs-CZ" noProof="1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cs-CZ" noProof="1" dirty="0" smtClean="0"/>
              <a:pPr rtl="0"/>
              <a:t>‹#›</a:t>
            </a:fld>
            <a:endParaRPr lang="cs-CZ" noProof="1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noční obloha s horami daleko na obzoru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cs-CZ" b="1" noProof="1"/>
              <a:t>Semestrální práce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cs-CZ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Procházka patrik	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58AF6D-F234-85C5-07AE-13802E9D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úlohy (úloha 17)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6FFD56-6791-E0D8-27C9-33758254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05" marR="132080" indent="-269659" rtl="0">
              <a:spcBef>
                <a:spcPts val="0"/>
              </a:spcBef>
              <a:spcAft>
                <a:spcPts val="0"/>
              </a:spcAft>
            </a:pPr>
            <a:r>
              <a:rPr lang="cs-CZ" sz="2400" dirty="0">
                <a:latin typeface="Times New Roman" panose="02020603050405020304" pitchFamily="18" charset="0"/>
              </a:rPr>
              <a:t>P</a:t>
            </a:r>
            <a:r>
              <a:rPr lang="cs-CZ" sz="2400" i="0" u="none" strike="noStrike" dirty="0">
                <a:effectLst/>
                <a:latin typeface="Times New Roman" panose="02020603050405020304" pitchFamily="18" charset="0"/>
              </a:rPr>
              <a:t>rogram </a:t>
            </a:r>
            <a:r>
              <a:rPr lang="cs-CZ" sz="2400" dirty="0">
                <a:latin typeface="Times New Roman" panose="02020603050405020304" pitchFamily="18" charset="0"/>
              </a:rPr>
              <a:t>vykreslí </a:t>
            </a:r>
            <a:r>
              <a:rPr lang="cs-CZ" sz="2400" i="0" u="none" strike="noStrike" dirty="0">
                <a:effectLst/>
                <a:latin typeface="Times New Roman" panose="02020603050405020304" pitchFamily="18" charset="0"/>
              </a:rPr>
              <a:t>obdélníkovou matici </a:t>
            </a:r>
            <a:r>
              <a:rPr lang="cs-CZ" sz="2400" i="1" u="none" strike="noStrike" dirty="0" err="1">
                <a:effectLst/>
                <a:latin typeface="Times New Roman" panose="02020603050405020304" pitchFamily="18" charset="0"/>
              </a:rPr>
              <a:t>n</a:t>
            </a:r>
            <a:r>
              <a:rPr lang="cs-CZ" sz="2400" i="1" u="none" strike="noStrike" dirty="0" err="1">
                <a:effectLst/>
                <a:latin typeface="Arial" panose="020B0604020202020204" pitchFamily="34" charset="0"/>
              </a:rPr>
              <a:t>×</a:t>
            </a:r>
            <a:r>
              <a:rPr lang="cs-CZ" sz="2400" i="1" u="none" strike="noStrike" dirty="0" err="1">
                <a:effectLst/>
                <a:latin typeface="Times New Roman" panose="02020603050405020304" pitchFamily="18" charset="0"/>
              </a:rPr>
              <a:t>m</a:t>
            </a:r>
            <a:r>
              <a:rPr lang="cs-CZ" sz="2400" i="1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cs-CZ" sz="2400" dirty="0">
                <a:latin typeface="Times New Roman" panose="02020603050405020304" pitchFamily="18" charset="0"/>
              </a:rPr>
              <a:t>s krokem </a:t>
            </a:r>
            <a:r>
              <a:rPr lang="cs-CZ" sz="2400" i="1" dirty="0">
                <a:latin typeface="Times New Roman" panose="02020603050405020304" pitchFamily="18" charset="0"/>
              </a:rPr>
              <a:t>k </a:t>
            </a:r>
            <a:r>
              <a:rPr lang="cs-CZ" sz="2400" i="0" u="none" strike="noStrike" dirty="0">
                <a:effectLst/>
                <a:latin typeface="Times New Roman" panose="02020603050405020304" pitchFamily="18" charset="0"/>
              </a:rPr>
              <a:t>zapíše hodnoty 0 a 1 tak, aby hodnoty vytvořili vzor šachovnice</a:t>
            </a:r>
          </a:p>
          <a:p>
            <a:pPr marL="15405" marR="132080" indent="-269659" rtl="0">
              <a:spcBef>
                <a:spcPts val="0"/>
              </a:spcBef>
              <a:spcAft>
                <a:spcPts val="0"/>
              </a:spcAft>
            </a:pPr>
            <a:r>
              <a:rPr lang="cs-CZ" sz="2400" i="1" dirty="0">
                <a:latin typeface="Times New Roman" panose="02020603050405020304" pitchFamily="18" charset="0"/>
              </a:rPr>
              <a:t>n</a:t>
            </a:r>
            <a:r>
              <a:rPr lang="cs-CZ" sz="2400" dirty="0">
                <a:latin typeface="Times New Roman" panose="02020603050405020304" pitchFamily="18" charset="0"/>
              </a:rPr>
              <a:t>, </a:t>
            </a:r>
            <a:r>
              <a:rPr lang="cs-CZ" sz="2400" i="1" dirty="0">
                <a:latin typeface="Times New Roman" panose="02020603050405020304" pitchFamily="18" charset="0"/>
              </a:rPr>
              <a:t>m</a:t>
            </a:r>
            <a:r>
              <a:rPr lang="cs-CZ" sz="2400" dirty="0">
                <a:latin typeface="Times New Roman" panose="02020603050405020304" pitchFamily="18" charset="0"/>
              </a:rPr>
              <a:t> a </a:t>
            </a:r>
            <a:r>
              <a:rPr lang="cs-CZ" sz="2400" i="1" dirty="0">
                <a:latin typeface="Times New Roman" panose="02020603050405020304" pitchFamily="18" charset="0"/>
              </a:rPr>
              <a:t>k</a:t>
            </a:r>
            <a:r>
              <a:rPr lang="cs-CZ" sz="2400" dirty="0">
                <a:latin typeface="Times New Roman" panose="02020603050405020304" pitchFamily="18" charset="0"/>
              </a:rPr>
              <a:t> jsou vstupy od uživatele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261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DE5D8D-0264-E6B9-6B01-9C830862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cs-CZ" dirty="0"/>
              <a:t>Obrázek vysvětlující algoritmus</a:t>
            </a:r>
            <a:endParaRPr lang="en-US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A39E4FD0-2A4B-82C3-C5A1-95977824B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15583"/>
              </p:ext>
            </p:extLst>
          </p:nvPr>
        </p:nvGraphicFramePr>
        <p:xfrm>
          <a:off x="2849465" y="2826775"/>
          <a:ext cx="6542832" cy="31898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0472">
                  <a:extLst>
                    <a:ext uri="{9D8B030D-6E8A-4147-A177-3AD203B41FA5}">
                      <a16:colId xmlns:a16="http://schemas.microsoft.com/office/drawing/2014/main" val="3847084470"/>
                    </a:ext>
                  </a:extLst>
                </a:gridCol>
                <a:gridCol w="1090472">
                  <a:extLst>
                    <a:ext uri="{9D8B030D-6E8A-4147-A177-3AD203B41FA5}">
                      <a16:colId xmlns:a16="http://schemas.microsoft.com/office/drawing/2014/main" val="1908421146"/>
                    </a:ext>
                  </a:extLst>
                </a:gridCol>
                <a:gridCol w="1090472">
                  <a:extLst>
                    <a:ext uri="{9D8B030D-6E8A-4147-A177-3AD203B41FA5}">
                      <a16:colId xmlns:a16="http://schemas.microsoft.com/office/drawing/2014/main" val="3782574889"/>
                    </a:ext>
                  </a:extLst>
                </a:gridCol>
                <a:gridCol w="1090472">
                  <a:extLst>
                    <a:ext uri="{9D8B030D-6E8A-4147-A177-3AD203B41FA5}">
                      <a16:colId xmlns:a16="http://schemas.microsoft.com/office/drawing/2014/main" val="1069072405"/>
                    </a:ext>
                  </a:extLst>
                </a:gridCol>
                <a:gridCol w="1090472">
                  <a:extLst>
                    <a:ext uri="{9D8B030D-6E8A-4147-A177-3AD203B41FA5}">
                      <a16:colId xmlns:a16="http://schemas.microsoft.com/office/drawing/2014/main" val="2352067362"/>
                    </a:ext>
                  </a:extLst>
                </a:gridCol>
                <a:gridCol w="1090472">
                  <a:extLst>
                    <a:ext uri="{9D8B030D-6E8A-4147-A177-3AD203B41FA5}">
                      <a16:colId xmlns:a16="http://schemas.microsoft.com/office/drawing/2014/main" val="2944583913"/>
                    </a:ext>
                  </a:extLst>
                </a:gridCol>
              </a:tblGrid>
              <a:tr h="53164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8260"/>
                  </a:ext>
                </a:extLst>
              </a:tr>
              <a:tr h="53164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71747"/>
                  </a:ext>
                </a:extLst>
              </a:tr>
              <a:tr h="531644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97163"/>
                  </a:ext>
                </a:extLst>
              </a:tr>
              <a:tr h="531644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165627"/>
                  </a:ext>
                </a:extLst>
              </a:tr>
              <a:tr h="53164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361660"/>
                  </a:ext>
                </a:extLst>
              </a:tr>
              <a:tr h="53164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92572"/>
                  </a:ext>
                </a:extLst>
              </a:tr>
            </a:tbl>
          </a:graphicData>
        </a:graphic>
      </p:graphicFrame>
      <p:sp>
        <p:nvSpPr>
          <p:cNvPr id="5" name="TextovéPole 4">
            <a:extLst>
              <a:ext uri="{FF2B5EF4-FFF2-40B4-BE49-F238E27FC236}">
                <a16:creationId xmlns:a16="http://schemas.microsoft.com/office/drawing/2014/main" id="{2CF52421-3D7E-EAEB-12B0-1FF544C36314}"/>
              </a:ext>
            </a:extLst>
          </p:cNvPr>
          <p:cNvSpPr txBox="1"/>
          <p:nvPr/>
        </p:nvSpPr>
        <p:spPr>
          <a:xfrm>
            <a:off x="1481494" y="1903445"/>
            <a:ext cx="273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 (počet řádků)= 6</a:t>
            </a:r>
          </a:p>
          <a:p>
            <a:r>
              <a:rPr lang="cs-CZ" dirty="0"/>
              <a:t>m (počet sloupců)= 6</a:t>
            </a:r>
          </a:p>
          <a:p>
            <a:r>
              <a:rPr lang="cs-CZ" dirty="0"/>
              <a:t>k (krok)= 2</a:t>
            </a:r>
          </a:p>
        </p:txBody>
      </p:sp>
    </p:spTree>
    <p:extLst>
      <p:ext uri="{BB962C8B-B14F-4D97-AF65-F5344CB8AC3E}">
        <p14:creationId xmlns:p14="http://schemas.microsoft.com/office/powerpoint/2010/main" val="168552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2E06D0-D575-D771-31C2-79C387AB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cs-CZ" dirty="0"/>
              <a:t>Část kódu</a:t>
            </a:r>
            <a:endParaRPr lang="en-US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AE31DF7-C53A-5436-0CE8-693AAE47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679" y="2048282"/>
            <a:ext cx="5034520" cy="1559076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BA34C984-2E28-F09A-A2E7-26B926BAD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868561"/>
            <a:ext cx="5327556" cy="312087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FA70588-53CE-A450-E116-F2FCA74FD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290" y="3898380"/>
            <a:ext cx="5483026" cy="17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1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9FB3FC-C36E-32DD-573D-784A8DAE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testy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417C7CE-15F3-205B-A665-9EC3C063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5" y="2113315"/>
            <a:ext cx="3081129" cy="451724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FA61C019-D194-A3EB-64CC-F1C1DA7D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529" y="2940764"/>
            <a:ext cx="4616942" cy="1661053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D1DBE1A5-E39E-D844-31C3-D8770D943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732" y="1087960"/>
            <a:ext cx="2851183" cy="55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75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64_TF22566005_Win32" id="{A8232FC4-60C7-48E6-BD93-ECA8C74B5134}" vid="{4B6FBBB6-B067-416C-BFF4-13E89C5BF236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Futuristický návrh</Template>
  <TotalTime>96</TotalTime>
  <Words>104</Words>
  <Application>Microsoft Office PowerPoint</Application>
  <PresentationFormat>Širokoúhlá obrazovka</PresentationFormat>
  <Paragraphs>48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Nebe</vt:lpstr>
      <vt:lpstr>Semestrální práce</vt:lpstr>
      <vt:lpstr>Zadání úlohy (úloha 17)</vt:lpstr>
      <vt:lpstr>Obrázek vysvětlující algoritmus</vt:lpstr>
      <vt:lpstr>Část kódu</vt:lpstr>
      <vt:lpstr>Akceptační testy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</dc:title>
  <dc:creator>Patrik Patrik</dc:creator>
  <cp:lastModifiedBy>Patrik Patrik</cp:lastModifiedBy>
  <cp:revision>1</cp:revision>
  <dcterms:created xsi:type="dcterms:W3CDTF">2022-12-21T13:46:16Z</dcterms:created>
  <dcterms:modified xsi:type="dcterms:W3CDTF">2022-12-30T14:40:46Z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