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24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57"/>
  </p:notesMasterIdLst>
  <p:handoutMasterIdLst>
    <p:handoutMasterId r:id="rId58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342" r:id="rId9"/>
    <p:sldId id="268" r:id="rId10"/>
    <p:sldId id="339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309" r:id="rId21"/>
    <p:sldId id="310" r:id="rId22"/>
    <p:sldId id="365" r:id="rId23"/>
    <p:sldId id="312" r:id="rId24"/>
    <p:sldId id="351" r:id="rId25"/>
    <p:sldId id="352" r:id="rId26"/>
    <p:sldId id="355" r:id="rId27"/>
    <p:sldId id="288" r:id="rId28"/>
    <p:sldId id="289" r:id="rId29"/>
    <p:sldId id="343" r:id="rId30"/>
    <p:sldId id="350" r:id="rId31"/>
    <p:sldId id="324" r:id="rId32"/>
    <p:sldId id="331" r:id="rId33"/>
    <p:sldId id="316" r:id="rId34"/>
    <p:sldId id="317" r:id="rId35"/>
    <p:sldId id="333" r:id="rId36"/>
    <p:sldId id="334" r:id="rId37"/>
    <p:sldId id="335" r:id="rId38"/>
    <p:sldId id="326" r:id="rId39"/>
    <p:sldId id="337" r:id="rId40"/>
    <p:sldId id="338" r:id="rId41"/>
    <p:sldId id="366" r:id="rId42"/>
    <p:sldId id="347" r:id="rId43"/>
    <p:sldId id="348" r:id="rId44"/>
    <p:sldId id="349" r:id="rId45"/>
    <p:sldId id="341" r:id="rId46"/>
    <p:sldId id="340" r:id="rId47"/>
    <p:sldId id="344" r:id="rId48"/>
    <p:sldId id="345" r:id="rId49"/>
    <p:sldId id="346" r:id="rId50"/>
    <p:sldId id="356" r:id="rId51"/>
    <p:sldId id="357" r:id="rId52"/>
    <p:sldId id="361" r:id="rId53"/>
    <p:sldId id="362" r:id="rId54"/>
    <p:sldId id="363" r:id="rId55"/>
    <p:sldId id="364" r:id="rId5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342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5"/>
            <p14:sldId id="276"/>
            <p14:sldId id="277"/>
            <p14:sldId id="278"/>
            <p14:sldId id="279"/>
            <p14:sldId id="309"/>
            <p14:sldId id="310"/>
            <p14:sldId id="365"/>
            <p14:sldId id="312"/>
            <p14:sldId id="351"/>
            <p14:sldId id="352"/>
            <p14:sldId id="355"/>
          </p14:sldIdLst>
        </p14:section>
        <p14:section name="Simulations et résulats" id="{5ED65119-467B-6644-94FB-05D508124816}">
          <p14:sldIdLst>
            <p14:sldId id="288"/>
            <p14:sldId id="289"/>
            <p14:sldId id="343"/>
            <p14:sldId id="350"/>
            <p14:sldId id="324"/>
            <p14:sldId id="331"/>
            <p14:sldId id="316"/>
            <p14:sldId id="317"/>
            <p14:sldId id="333"/>
            <p14:sldId id="334"/>
            <p14:sldId id="335"/>
            <p14:sldId id="326"/>
            <p14:sldId id="337"/>
            <p14:sldId id="338"/>
          </p14:sldIdLst>
        </p14:section>
        <p14:section name="Démonstration" id="{F76075EA-A6EE-E44D-A353-9E3641094BB2}">
          <p14:sldIdLst>
            <p14:sldId id="366"/>
          </p14:sldIdLst>
        </p14:section>
        <p14:section name="Analyse et réflexion" id="{52FCCC1A-4C4A-954B-9C76-C3EDBB751F61}">
          <p14:sldIdLst>
            <p14:sldId id="347"/>
            <p14:sldId id="348"/>
            <p14:sldId id="349"/>
          </p14:sldIdLst>
        </p14:section>
        <p14:section name="Conclusion" id="{71EB9C9E-E3C5-2345-801C-605782A5809E}">
          <p14:sldIdLst>
            <p14:sldId id="341"/>
            <p14:sldId id="340"/>
            <p14:sldId id="344"/>
            <p14:sldId id="345"/>
            <p14:sldId id="346"/>
          </p14:sldIdLst>
        </p14:section>
        <p14:section name="Bibliographie" id="{24116E4C-CCE3-1546-8E7F-2F9C242593E2}">
          <p14:sldIdLst>
            <p14:sldId id="356"/>
            <p14:sldId id="357"/>
            <p14:sldId id="361"/>
            <p14:sldId id="362"/>
            <p14:sldId id="363"/>
            <p14:sldId id="3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9110" autoAdjust="0"/>
  </p:normalViewPr>
  <p:slideViewPr>
    <p:cSldViewPr snapToGrid="0" snapToObjects="1">
      <p:cViewPr>
        <p:scale>
          <a:sx n="81" d="100"/>
          <a:sy n="81" d="100"/>
        </p:scale>
        <p:origin x="-3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6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  <c:pt idx="9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</c:v>
                </c:pt>
                <c:pt idx="1">
                  <c:v>466.77100000000002</c:v>
                </c:pt>
                <c:pt idx="2">
                  <c:v>468.35300000000001</c:v>
                </c:pt>
                <c:pt idx="3">
                  <c:v>469.55700000000002</c:v>
                </c:pt>
                <c:pt idx="4">
                  <c:v>474.65600000000001</c:v>
                </c:pt>
                <c:pt idx="5">
                  <c:v>484.76799999999992</c:v>
                </c:pt>
                <c:pt idx="6">
                  <c:v>481.09199999999947</c:v>
                </c:pt>
                <c:pt idx="7">
                  <c:v>486.93900000000002</c:v>
                </c:pt>
                <c:pt idx="8">
                  <c:v>492.73299999999932</c:v>
                </c:pt>
                <c:pt idx="9">
                  <c:v>509.71800000000002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464.48099999999931</c:v>
                </c:pt>
                <c:pt idx="1">
                  <c:v>465.51400000000001</c:v>
                </c:pt>
                <c:pt idx="2">
                  <c:v>468.11799999999999</c:v>
                </c:pt>
                <c:pt idx="3">
                  <c:v>467.96899999999948</c:v>
                </c:pt>
                <c:pt idx="4">
                  <c:v>474.65600000000001</c:v>
                </c:pt>
                <c:pt idx="5">
                  <c:v>485.34800000000001</c:v>
                </c:pt>
                <c:pt idx="6">
                  <c:v>483.09199999999947</c:v>
                </c:pt>
                <c:pt idx="7">
                  <c:v>490.63600000000002</c:v>
                </c:pt>
                <c:pt idx="8">
                  <c:v>498.2</c:v>
                </c:pt>
                <c:pt idx="9">
                  <c:v>511.66699999999992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476.48099999999931</c:v>
                </c:pt>
                <c:pt idx="1">
                  <c:v>480.029</c:v>
                </c:pt>
                <c:pt idx="2">
                  <c:v>485.70600000000002</c:v>
                </c:pt>
                <c:pt idx="3">
                  <c:v>489.45400000000001</c:v>
                </c:pt>
                <c:pt idx="4">
                  <c:v>497.65600000000001</c:v>
                </c:pt>
                <c:pt idx="5">
                  <c:v>500.44900000000001</c:v>
                </c:pt>
                <c:pt idx="6">
                  <c:v>505.64600000000002</c:v>
                </c:pt>
                <c:pt idx="7">
                  <c:v>510.57600000000002</c:v>
                </c:pt>
                <c:pt idx="8">
                  <c:v>518.95599999999922</c:v>
                </c:pt>
                <c:pt idx="9">
                  <c:v>541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476.25900000000001</c:v>
                </c:pt>
                <c:pt idx="1">
                  <c:v>475.57100000000003</c:v>
                </c:pt>
                <c:pt idx="2">
                  <c:v>475.19600000000003</c:v>
                </c:pt>
                <c:pt idx="3">
                  <c:v>474.85599999999999</c:v>
                </c:pt>
                <c:pt idx="4">
                  <c:v>481.59399999999948</c:v>
                </c:pt>
                <c:pt idx="5">
                  <c:v>482.50700000000001</c:v>
                </c:pt>
                <c:pt idx="6">
                  <c:v>481.36900000000009</c:v>
                </c:pt>
                <c:pt idx="7">
                  <c:v>484.75799999999992</c:v>
                </c:pt>
                <c:pt idx="8">
                  <c:v>491.178</c:v>
                </c:pt>
                <c:pt idx="9">
                  <c:v>498.12799999999999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476.92599999999931</c:v>
                </c:pt>
                <c:pt idx="1">
                  <c:v>477.17099999999999</c:v>
                </c:pt>
                <c:pt idx="2">
                  <c:v>476.70600000000002</c:v>
                </c:pt>
                <c:pt idx="3">
                  <c:v>476.23700000000002</c:v>
                </c:pt>
                <c:pt idx="4">
                  <c:v>483.34399999999999</c:v>
                </c:pt>
                <c:pt idx="5">
                  <c:v>484.76799999999992</c:v>
                </c:pt>
                <c:pt idx="6">
                  <c:v>484.04599999999999</c:v>
                </c:pt>
                <c:pt idx="7">
                  <c:v>486.33300000000003</c:v>
                </c:pt>
                <c:pt idx="8">
                  <c:v>493.57799999999992</c:v>
                </c:pt>
                <c:pt idx="9">
                  <c:v>499.35899999999992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532992"/>
        <c:axId val="38547456"/>
      </c:lineChart>
      <c:catAx>
        <c:axId val="38532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547456"/>
        <c:crosses val="autoZero"/>
        <c:auto val="1"/>
        <c:lblAlgn val="ctr"/>
        <c:lblOffset val="100"/>
        <c:noMultiLvlLbl val="0"/>
      </c:catAx>
      <c:valAx>
        <c:axId val="38547456"/>
        <c:scaling>
          <c:orientation val="minMax"/>
          <c:min val="4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532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</c:v>
                </c:pt>
                <c:pt idx="1">
                  <c:v>1063.57</c:v>
                </c:pt>
                <c:pt idx="2">
                  <c:v>1080.8599999999999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</c:v>
                </c:pt>
                <c:pt idx="7">
                  <c:v>1061.5</c:v>
                </c:pt>
                <c:pt idx="8">
                  <c:v>965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</c:v>
                </c:pt>
                <c:pt idx="1">
                  <c:v>4822.1400000000003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</c:v>
                </c:pt>
                <c:pt idx="8">
                  <c:v>6199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</c:v>
                </c:pt>
                <c:pt idx="1">
                  <c:v>1317.86</c:v>
                </c:pt>
                <c:pt idx="2">
                  <c:v>1474.43</c:v>
                </c:pt>
                <c:pt idx="3">
                  <c:v>1311</c:v>
                </c:pt>
                <c:pt idx="4">
                  <c:v>1401.65</c:v>
                </c:pt>
                <c:pt idx="5">
                  <c:v>1340.29</c:v>
                </c:pt>
                <c:pt idx="6">
                  <c:v>1181.1500000000001</c:v>
                </c:pt>
                <c:pt idx="7">
                  <c:v>1219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</c:v>
                </c:pt>
                <c:pt idx="1">
                  <c:v>1561.57</c:v>
                </c:pt>
                <c:pt idx="2">
                  <c:v>1622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67648"/>
        <c:axId val="39473920"/>
      </c:lineChart>
      <c:catAx>
        <c:axId val="39467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473920"/>
        <c:crosses val="autoZero"/>
        <c:auto val="1"/>
        <c:lblAlgn val="ctr"/>
        <c:lblOffset val="100"/>
        <c:noMultiLvlLbl val="0"/>
      </c:catAx>
      <c:valAx>
        <c:axId val="39473920"/>
        <c:scaling>
          <c:orientation val="minMax"/>
          <c:min val="4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467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</c:v>
                </c:pt>
                <c:pt idx="1">
                  <c:v>1063.57</c:v>
                </c:pt>
                <c:pt idx="2">
                  <c:v>1080.8599999999999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</c:v>
                </c:pt>
                <c:pt idx="7">
                  <c:v>1061.5</c:v>
                </c:pt>
                <c:pt idx="8">
                  <c:v>965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</c:v>
                </c:pt>
                <c:pt idx="1">
                  <c:v>4822.1400000000003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</c:v>
                </c:pt>
                <c:pt idx="8">
                  <c:v>6199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</c:v>
                </c:pt>
                <c:pt idx="1">
                  <c:v>1317.86</c:v>
                </c:pt>
                <c:pt idx="2">
                  <c:v>1474.43</c:v>
                </c:pt>
                <c:pt idx="3">
                  <c:v>1311</c:v>
                </c:pt>
                <c:pt idx="4">
                  <c:v>1401.65</c:v>
                </c:pt>
                <c:pt idx="5">
                  <c:v>1340.29</c:v>
                </c:pt>
                <c:pt idx="6">
                  <c:v>1181.1500000000001</c:v>
                </c:pt>
                <c:pt idx="7">
                  <c:v>1219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</c:v>
                </c:pt>
                <c:pt idx="1">
                  <c:v>1561.57</c:v>
                </c:pt>
                <c:pt idx="2">
                  <c:v>1622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50336"/>
        <c:axId val="39556608"/>
      </c:lineChart>
      <c:catAx>
        <c:axId val="39550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556608"/>
        <c:crosses val="autoZero"/>
        <c:auto val="1"/>
        <c:lblAlgn val="ctr"/>
        <c:lblOffset val="100"/>
        <c:noMultiLvlLbl val="0"/>
      </c:catAx>
      <c:valAx>
        <c:axId val="39556608"/>
        <c:scaling>
          <c:orientation val="minMax"/>
          <c:max val="1800"/>
          <c:min val="4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550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  <c:pt idx="9">
                  <c:v>447</c:v>
                </c:pt>
                <c:pt idx="10">
                  <c:v>447</c:v>
                </c:pt>
                <c:pt idx="11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485.17399999999992</c:v>
                </c:pt>
                <c:pt idx="1">
                  <c:v>502.93799999999931</c:v>
                </c:pt>
                <c:pt idx="2">
                  <c:v>537.92499999999939</c:v>
                </c:pt>
                <c:pt idx="3">
                  <c:v>550.36599999999908</c:v>
                </c:pt>
                <c:pt idx="4">
                  <c:v>528.6</c:v>
                </c:pt>
                <c:pt idx="5">
                  <c:v>570.18799999999999</c:v>
                </c:pt>
                <c:pt idx="6">
                  <c:v>543.33999999999924</c:v>
                </c:pt>
                <c:pt idx="7">
                  <c:v>506.77800000000002</c:v>
                </c:pt>
                <c:pt idx="8">
                  <c:v>540.5679999999993</c:v>
                </c:pt>
                <c:pt idx="9">
                  <c:v>719.38699999999938</c:v>
                </c:pt>
                <c:pt idx="10">
                  <c:v>562.54499999999996</c:v>
                </c:pt>
                <c:pt idx="11">
                  <c:v>590.63599999999997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471.95699999999948</c:v>
                </c:pt>
                <c:pt idx="1">
                  <c:v>478.01499999999999</c:v>
                </c:pt>
                <c:pt idx="2">
                  <c:v>491.47300000000001</c:v>
                </c:pt>
                <c:pt idx="3">
                  <c:v>488.92700000000002</c:v>
                </c:pt>
                <c:pt idx="4">
                  <c:v>492.38200000000001</c:v>
                </c:pt>
                <c:pt idx="5">
                  <c:v>519.90599999999938</c:v>
                </c:pt>
                <c:pt idx="6">
                  <c:v>539.52800000000002</c:v>
                </c:pt>
                <c:pt idx="7">
                  <c:v>520.70399999999995</c:v>
                </c:pt>
                <c:pt idx="8">
                  <c:v>549.43199999999922</c:v>
                </c:pt>
                <c:pt idx="9">
                  <c:v>555.64499999999998</c:v>
                </c:pt>
                <c:pt idx="10">
                  <c:v>552.36399999999935</c:v>
                </c:pt>
                <c:pt idx="11">
                  <c:v>510.27300000000002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473.34800000000001</c:v>
                </c:pt>
                <c:pt idx="1">
                  <c:v>529.98500000000001</c:v>
                </c:pt>
                <c:pt idx="2">
                  <c:v>508.67700000000002</c:v>
                </c:pt>
                <c:pt idx="3">
                  <c:v>527.19500000000005</c:v>
                </c:pt>
                <c:pt idx="4">
                  <c:v>600.85499999999922</c:v>
                </c:pt>
                <c:pt idx="5">
                  <c:v>658.46899999999948</c:v>
                </c:pt>
                <c:pt idx="6">
                  <c:v>878.58500000000004</c:v>
                </c:pt>
                <c:pt idx="7">
                  <c:v>627</c:v>
                </c:pt>
                <c:pt idx="8">
                  <c:v>530.40499999999997</c:v>
                </c:pt>
                <c:pt idx="9">
                  <c:v>592.35499999999922</c:v>
                </c:pt>
                <c:pt idx="10">
                  <c:v>798.54499999999996</c:v>
                </c:pt>
                <c:pt idx="11">
                  <c:v>1093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481.43499999999932</c:v>
                </c:pt>
                <c:pt idx="1">
                  <c:v>491.154</c:v>
                </c:pt>
                <c:pt idx="2">
                  <c:v>493.28</c:v>
                </c:pt>
                <c:pt idx="3">
                  <c:v>509.14600000000002</c:v>
                </c:pt>
                <c:pt idx="4">
                  <c:v>504.6</c:v>
                </c:pt>
                <c:pt idx="5">
                  <c:v>517</c:v>
                </c:pt>
                <c:pt idx="6">
                  <c:v>507.755</c:v>
                </c:pt>
                <c:pt idx="7">
                  <c:v>541.07399999999996</c:v>
                </c:pt>
                <c:pt idx="8">
                  <c:v>532.78399999999999</c:v>
                </c:pt>
                <c:pt idx="9">
                  <c:v>541.83900000000006</c:v>
                </c:pt>
                <c:pt idx="10">
                  <c:v>601.36399999999935</c:v>
                </c:pt>
                <c:pt idx="11">
                  <c:v>586.8179999999993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481.52199999999948</c:v>
                </c:pt>
                <c:pt idx="1">
                  <c:v>491.33800000000002</c:v>
                </c:pt>
                <c:pt idx="2">
                  <c:v>493.32299999999992</c:v>
                </c:pt>
                <c:pt idx="3">
                  <c:v>507</c:v>
                </c:pt>
                <c:pt idx="4">
                  <c:v>506.05500000000001</c:v>
                </c:pt>
                <c:pt idx="5">
                  <c:v>521.75</c:v>
                </c:pt>
                <c:pt idx="6">
                  <c:v>511.67899999999992</c:v>
                </c:pt>
                <c:pt idx="7">
                  <c:v>540.92599999999936</c:v>
                </c:pt>
                <c:pt idx="8">
                  <c:v>533.27</c:v>
                </c:pt>
                <c:pt idx="9">
                  <c:v>540.61300000000006</c:v>
                </c:pt>
                <c:pt idx="10">
                  <c:v>589.36399999999935</c:v>
                </c:pt>
                <c:pt idx="11">
                  <c:v>547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629184"/>
        <c:axId val="39631104"/>
      </c:lineChart>
      <c:catAx>
        <c:axId val="39629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631104"/>
        <c:crosses val="autoZero"/>
        <c:auto val="1"/>
        <c:lblAlgn val="ctr"/>
        <c:lblOffset val="100"/>
        <c:noMultiLvlLbl val="0"/>
      </c:catAx>
      <c:valAx>
        <c:axId val="39631104"/>
        <c:scaling>
          <c:orientation val="minMax"/>
          <c:min val="4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629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573.75599999999997</c:v>
                </c:pt>
                <c:pt idx="2">
                  <c:v>574.28800000000001</c:v>
                </c:pt>
                <c:pt idx="3">
                  <c:v>582.45599999999911</c:v>
                </c:pt>
                <c:pt idx="4">
                  <c:v>583.625</c:v>
                </c:pt>
                <c:pt idx="5">
                  <c:v>591.27099999999996</c:v>
                </c:pt>
                <c:pt idx="6">
                  <c:v>593.63300000000004</c:v>
                </c:pt>
                <c:pt idx="7">
                  <c:v>597.76300000000003</c:v>
                </c:pt>
                <c:pt idx="8">
                  <c:v>592.16999999999996</c:v>
                </c:pt>
                <c:pt idx="9">
                  <c:v>590.375</c:v>
                </c:pt>
                <c:pt idx="10">
                  <c:v>610.86199999999872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568.8359999999991</c:v>
                </c:pt>
                <c:pt idx="1">
                  <c:v>572.84899999999936</c:v>
                </c:pt>
                <c:pt idx="2">
                  <c:v>573.11900000000003</c:v>
                </c:pt>
                <c:pt idx="3">
                  <c:v>582.59199999999998</c:v>
                </c:pt>
                <c:pt idx="4">
                  <c:v>581.68799999999999</c:v>
                </c:pt>
                <c:pt idx="5">
                  <c:v>593.625</c:v>
                </c:pt>
                <c:pt idx="6">
                  <c:v>596.46799999999871</c:v>
                </c:pt>
                <c:pt idx="7">
                  <c:v>601.02599999999939</c:v>
                </c:pt>
                <c:pt idx="8">
                  <c:v>597.03800000000001</c:v>
                </c:pt>
                <c:pt idx="9">
                  <c:v>596.43799999999896</c:v>
                </c:pt>
                <c:pt idx="10">
                  <c:v>613.06899999999996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573.24699999999996</c:v>
                </c:pt>
                <c:pt idx="1">
                  <c:v>575.48699999999997</c:v>
                </c:pt>
                <c:pt idx="2">
                  <c:v>578.52499999999998</c:v>
                </c:pt>
                <c:pt idx="3">
                  <c:v>586.12599999999998</c:v>
                </c:pt>
                <c:pt idx="4">
                  <c:v>588.39599999999996</c:v>
                </c:pt>
                <c:pt idx="5">
                  <c:v>595.85399999999936</c:v>
                </c:pt>
                <c:pt idx="6">
                  <c:v>592.97500000000002</c:v>
                </c:pt>
                <c:pt idx="7">
                  <c:v>605.73699999999997</c:v>
                </c:pt>
                <c:pt idx="8">
                  <c:v>598.43399999999997</c:v>
                </c:pt>
                <c:pt idx="9">
                  <c:v>614.5619999999991</c:v>
                </c:pt>
                <c:pt idx="10">
                  <c:v>631.41399999999999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564.50699999999938</c:v>
                </c:pt>
                <c:pt idx="1">
                  <c:v>567.08399999999995</c:v>
                </c:pt>
                <c:pt idx="2">
                  <c:v>567.57600000000002</c:v>
                </c:pt>
                <c:pt idx="3">
                  <c:v>571.23299999999938</c:v>
                </c:pt>
                <c:pt idx="4">
                  <c:v>572.02099999999996</c:v>
                </c:pt>
                <c:pt idx="5">
                  <c:v>574.66699999999912</c:v>
                </c:pt>
                <c:pt idx="6">
                  <c:v>575.88599999999997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588.24099999999999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565.57500000000005</c:v>
                </c:pt>
                <c:pt idx="1">
                  <c:v>568.32799999999884</c:v>
                </c:pt>
                <c:pt idx="2">
                  <c:v>568.54199999999912</c:v>
                </c:pt>
                <c:pt idx="3">
                  <c:v>571.85399999999936</c:v>
                </c:pt>
                <c:pt idx="4">
                  <c:v>573.10400000000004</c:v>
                </c:pt>
                <c:pt idx="5">
                  <c:v>576.25</c:v>
                </c:pt>
                <c:pt idx="6">
                  <c:v>578.84799999999859</c:v>
                </c:pt>
                <c:pt idx="7">
                  <c:v>578.78899999999999</c:v>
                </c:pt>
                <c:pt idx="8">
                  <c:v>581.11300000000006</c:v>
                </c:pt>
                <c:pt idx="9">
                  <c:v>576.93799999999896</c:v>
                </c:pt>
                <c:pt idx="10">
                  <c:v>591.48299999999938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03680"/>
        <c:axId val="39705600"/>
      </c:lineChart>
      <c:catAx>
        <c:axId val="39703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705600"/>
        <c:crosses val="autoZero"/>
        <c:auto val="1"/>
        <c:lblAlgn val="ctr"/>
        <c:lblOffset val="100"/>
        <c:noMultiLvlLbl val="0"/>
      </c:catAx>
      <c:valAx>
        <c:axId val="39705600"/>
        <c:scaling>
          <c:orientation val="minMax"/>
          <c:min val="5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703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  <c:pt idx="11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890.14300000000003</c:v>
                </c:pt>
                <c:pt idx="1">
                  <c:v>908.11099999999999</c:v>
                </c:pt>
                <c:pt idx="2">
                  <c:v>995.66699999999923</c:v>
                </c:pt>
                <c:pt idx="3">
                  <c:v>904.42899999999997</c:v>
                </c:pt>
                <c:pt idx="4">
                  <c:v>918.71400000000006</c:v>
                </c:pt>
                <c:pt idx="5">
                  <c:v>926.42899999999997</c:v>
                </c:pt>
                <c:pt idx="6">
                  <c:v>920.27300000000002</c:v>
                </c:pt>
                <c:pt idx="7">
                  <c:v>962.15800000000002</c:v>
                </c:pt>
                <c:pt idx="8">
                  <c:v>949</c:v>
                </c:pt>
                <c:pt idx="9">
                  <c:v>907.36399999999935</c:v>
                </c:pt>
                <c:pt idx="10">
                  <c:v>893.4</c:v>
                </c:pt>
                <c:pt idx="11">
                  <c:v>1019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945.71400000000006</c:v>
                </c:pt>
                <c:pt idx="1">
                  <c:v>1027.22</c:v>
                </c:pt>
                <c:pt idx="2">
                  <c:v>995.22199999999998</c:v>
                </c:pt>
                <c:pt idx="3">
                  <c:v>1111</c:v>
                </c:pt>
                <c:pt idx="4">
                  <c:v>1001</c:v>
                </c:pt>
                <c:pt idx="5">
                  <c:v>1013</c:v>
                </c:pt>
                <c:pt idx="6">
                  <c:v>988.8179999999993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</c:v>
                </c:pt>
                <c:pt idx="11">
                  <c:v>3601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</c:v>
                </c:pt>
                <c:pt idx="9">
                  <c:v>1457.73</c:v>
                </c:pt>
                <c:pt idx="10">
                  <c:v>1594.2</c:v>
                </c:pt>
                <c:pt idx="11">
                  <c:v>1431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</c:v>
                </c:pt>
                <c:pt idx="1">
                  <c:v>1651.11</c:v>
                </c:pt>
                <c:pt idx="2">
                  <c:v>1458.11</c:v>
                </c:pt>
                <c:pt idx="3">
                  <c:v>1649</c:v>
                </c:pt>
                <c:pt idx="4">
                  <c:v>1331.29</c:v>
                </c:pt>
                <c:pt idx="5">
                  <c:v>1423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61536"/>
        <c:axId val="38963456"/>
      </c:lineChart>
      <c:catAx>
        <c:axId val="38961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963456"/>
        <c:crosses val="autoZero"/>
        <c:auto val="1"/>
        <c:lblAlgn val="ctr"/>
        <c:lblOffset val="100"/>
        <c:noMultiLvlLbl val="0"/>
      </c:catAx>
      <c:valAx>
        <c:axId val="38963456"/>
        <c:scaling>
          <c:orientation val="minMax"/>
          <c:min val="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961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  <c:pt idx="11">
                  <c:v>555</c:v>
                </c:pt>
                <c:pt idx="12">
                  <c:v>555</c:v>
                </c:pt>
                <c:pt idx="13">
                  <c:v>555</c:v>
                </c:pt>
                <c:pt idx="14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</c:v>
                </c:pt>
                <c:pt idx="1">
                  <c:v>607.85699999999895</c:v>
                </c:pt>
                <c:pt idx="2">
                  <c:v>633.76800000000003</c:v>
                </c:pt>
                <c:pt idx="3">
                  <c:v>620.70899999999995</c:v>
                </c:pt>
                <c:pt idx="4">
                  <c:v>599.21500000000003</c:v>
                </c:pt>
                <c:pt idx="5">
                  <c:v>606.64400000000001</c:v>
                </c:pt>
                <c:pt idx="6">
                  <c:v>626.50599999999997</c:v>
                </c:pt>
                <c:pt idx="7">
                  <c:v>609.60599999999999</c:v>
                </c:pt>
                <c:pt idx="8">
                  <c:v>611.029</c:v>
                </c:pt>
                <c:pt idx="9">
                  <c:v>641.44399999999996</c:v>
                </c:pt>
                <c:pt idx="10">
                  <c:v>597.91699999999923</c:v>
                </c:pt>
                <c:pt idx="11">
                  <c:v>609.95699999999908</c:v>
                </c:pt>
                <c:pt idx="12">
                  <c:v>605.57100000000003</c:v>
                </c:pt>
                <c:pt idx="13">
                  <c:v>597</c:v>
                </c:pt>
                <c:pt idx="14">
                  <c:v>635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579.34299999999917</c:v>
                </c:pt>
                <c:pt idx="2">
                  <c:v>585.58900000000006</c:v>
                </c:pt>
                <c:pt idx="3">
                  <c:v>596.96400000000006</c:v>
                </c:pt>
                <c:pt idx="4">
                  <c:v>600.97799999999938</c:v>
                </c:pt>
                <c:pt idx="5">
                  <c:v>603.31099999999935</c:v>
                </c:pt>
                <c:pt idx="6">
                  <c:v>621.51900000000001</c:v>
                </c:pt>
                <c:pt idx="7">
                  <c:v>623.21199999999999</c:v>
                </c:pt>
                <c:pt idx="8">
                  <c:v>629.46400000000006</c:v>
                </c:pt>
                <c:pt idx="9">
                  <c:v>635.48900000000003</c:v>
                </c:pt>
                <c:pt idx="10">
                  <c:v>632.5</c:v>
                </c:pt>
                <c:pt idx="11">
                  <c:v>670.73900000000003</c:v>
                </c:pt>
                <c:pt idx="12">
                  <c:v>645.57100000000003</c:v>
                </c:pt>
                <c:pt idx="13">
                  <c:v>614.33299999999917</c:v>
                </c:pt>
                <c:pt idx="14">
                  <c:v>599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575.9429999999993</c:v>
                </c:pt>
                <c:pt idx="2">
                  <c:v>582.80399999999997</c:v>
                </c:pt>
                <c:pt idx="3">
                  <c:v>594.01800000000003</c:v>
                </c:pt>
                <c:pt idx="4">
                  <c:v>592.52699999999936</c:v>
                </c:pt>
                <c:pt idx="5">
                  <c:v>657.84399999999948</c:v>
                </c:pt>
                <c:pt idx="6">
                  <c:v>635.83999999999924</c:v>
                </c:pt>
                <c:pt idx="7">
                  <c:v>739.57600000000002</c:v>
                </c:pt>
                <c:pt idx="8">
                  <c:v>737.81199999999922</c:v>
                </c:pt>
                <c:pt idx="9">
                  <c:v>689.178</c:v>
                </c:pt>
                <c:pt idx="10">
                  <c:v>638.58299999999997</c:v>
                </c:pt>
                <c:pt idx="11">
                  <c:v>1046.3</c:v>
                </c:pt>
                <c:pt idx="12">
                  <c:v>627.28599999999994</c:v>
                </c:pt>
                <c:pt idx="13">
                  <c:v>884.33299999999917</c:v>
                </c:pt>
                <c:pt idx="14">
                  <c:v>635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597.79999999999995</c:v>
                </c:pt>
                <c:pt idx="1">
                  <c:v>572.45699999999908</c:v>
                </c:pt>
                <c:pt idx="2">
                  <c:v>577.21400000000006</c:v>
                </c:pt>
                <c:pt idx="3">
                  <c:v>586.18200000000002</c:v>
                </c:pt>
                <c:pt idx="4">
                  <c:v>587.28</c:v>
                </c:pt>
                <c:pt idx="5">
                  <c:v>591.91099999999938</c:v>
                </c:pt>
                <c:pt idx="6">
                  <c:v>601.27200000000005</c:v>
                </c:pt>
                <c:pt idx="7">
                  <c:v>621.303</c:v>
                </c:pt>
                <c:pt idx="8">
                  <c:v>622.15899999999999</c:v>
                </c:pt>
                <c:pt idx="9">
                  <c:v>614.95599999999922</c:v>
                </c:pt>
                <c:pt idx="10">
                  <c:v>635.33299999999917</c:v>
                </c:pt>
                <c:pt idx="11">
                  <c:v>670.47799999999938</c:v>
                </c:pt>
                <c:pt idx="12">
                  <c:v>624.71400000000006</c:v>
                </c:pt>
                <c:pt idx="13">
                  <c:v>602.33299999999917</c:v>
                </c:pt>
                <c:pt idx="14">
                  <c:v>633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572.88599999999997</c:v>
                </c:pt>
                <c:pt idx="2">
                  <c:v>578</c:v>
                </c:pt>
                <c:pt idx="3">
                  <c:v>585.85499999999922</c:v>
                </c:pt>
                <c:pt idx="4">
                  <c:v>586.74199999999996</c:v>
                </c:pt>
                <c:pt idx="5">
                  <c:v>593.02199999999937</c:v>
                </c:pt>
                <c:pt idx="6">
                  <c:v>602.85199999999895</c:v>
                </c:pt>
                <c:pt idx="7">
                  <c:v>615.48500000000001</c:v>
                </c:pt>
                <c:pt idx="8">
                  <c:v>621.60900000000004</c:v>
                </c:pt>
                <c:pt idx="9">
                  <c:v>614.37800000000004</c:v>
                </c:pt>
                <c:pt idx="10">
                  <c:v>628.41699999999923</c:v>
                </c:pt>
                <c:pt idx="11">
                  <c:v>684.82599999999923</c:v>
                </c:pt>
                <c:pt idx="12">
                  <c:v>624.71400000000006</c:v>
                </c:pt>
                <c:pt idx="13">
                  <c:v>602.33299999999917</c:v>
                </c:pt>
                <c:pt idx="14">
                  <c:v>629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51424"/>
        <c:axId val="39353344"/>
      </c:lineChart>
      <c:catAx>
        <c:axId val="39351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353344"/>
        <c:crosses val="autoZero"/>
        <c:auto val="1"/>
        <c:lblAlgn val="ctr"/>
        <c:lblOffset val="100"/>
        <c:noMultiLvlLbl val="0"/>
      </c:catAx>
      <c:valAx>
        <c:axId val="39353344"/>
        <c:scaling>
          <c:orientation val="minMax"/>
          <c:max val="1050"/>
          <c:min val="5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351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 dirty="0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 dirty="0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 dirty="0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9E5D6-75F4-41A4-A50E-1404EE8DDC19}" type="doc">
      <dgm:prSet loTypeId="urn:microsoft.com/office/officeart/2005/8/layout/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B2C69C5F-9EF9-462C-A2AB-4D477DF7DC7F}">
      <dgm:prSet phldrT="[Texte]"/>
      <dgm:spPr/>
      <dgm:t>
        <a:bodyPr/>
        <a:lstStyle/>
        <a:p>
          <a:r>
            <a:rPr lang="fr-FR" dirty="0" smtClean="0"/>
            <a:t>APPLICATION</a:t>
          </a:r>
          <a:endParaRPr lang="fr-FR" dirty="0"/>
        </a:p>
      </dgm:t>
    </dgm:pt>
    <dgm:pt modelId="{8CB213D9-0352-453E-852C-83552162097D}" type="parTrans" cxnId="{FD2368C3-E011-43B4-8901-8540D16F443A}">
      <dgm:prSet/>
      <dgm:spPr/>
      <dgm:t>
        <a:bodyPr/>
        <a:lstStyle/>
        <a:p>
          <a:endParaRPr lang="fr-FR"/>
        </a:p>
      </dgm:t>
    </dgm:pt>
    <dgm:pt modelId="{68FB6A38-63B8-4EBD-A361-2DE1F731DF24}" type="sibTrans" cxnId="{FD2368C3-E011-43B4-8901-8540D16F443A}">
      <dgm:prSet/>
      <dgm:spPr/>
      <dgm:t>
        <a:bodyPr/>
        <a:lstStyle/>
        <a:p>
          <a:endParaRPr lang="fr-FR"/>
        </a:p>
      </dgm:t>
    </dgm:pt>
    <dgm:pt modelId="{523CE2F4-1C93-4E68-B648-21A8BD9E41A5}">
      <dgm:prSet phldrT="[Texte]"/>
      <dgm:spPr/>
      <dgm:t>
        <a:bodyPr/>
        <a:lstStyle/>
        <a:p>
          <a:r>
            <a:rPr lang="fr-FR" dirty="0" smtClean="0"/>
            <a:t>ROUTAGE</a:t>
          </a:r>
          <a:endParaRPr lang="fr-FR" dirty="0"/>
        </a:p>
      </dgm:t>
    </dgm:pt>
    <dgm:pt modelId="{3D16A27A-547E-4C2F-923F-52DC5E3AFFF6}" type="parTrans" cxnId="{463AF333-5409-47A6-8C2E-485A59D51081}">
      <dgm:prSet/>
      <dgm:spPr/>
      <dgm:t>
        <a:bodyPr/>
        <a:lstStyle/>
        <a:p>
          <a:endParaRPr lang="fr-FR"/>
        </a:p>
      </dgm:t>
    </dgm:pt>
    <dgm:pt modelId="{F4DFDEF3-13E0-4FE2-8624-2BE0C2E9D242}" type="sibTrans" cxnId="{463AF333-5409-47A6-8C2E-485A59D51081}">
      <dgm:prSet/>
      <dgm:spPr/>
      <dgm:t>
        <a:bodyPr/>
        <a:lstStyle/>
        <a:p>
          <a:endParaRPr lang="fr-FR"/>
        </a:p>
      </dgm:t>
    </dgm:pt>
    <dgm:pt modelId="{EB0059D9-5FC8-427B-BFB8-09D0892A1103}">
      <dgm:prSet phldrT="[Texte]"/>
      <dgm:spPr/>
      <dgm:t>
        <a:bodyPr/>
        <a:lstStyle/>
        <a:p>
          <a:r>
            <a:rPr lang="fr-FR" dirty="0" smtClean="0"/>
            <a:t>LIAISON</a:t>
          </a:r>
          <a:endParaRPr lang="fr-FR" dirty="0"/>
        </a:p>
      </dgm:t>
    </dgm:pt>
    <dgm:pt modelId="{F4C1AEFF-B4D6-4102-B466-5AC4DA5B6059}" type="parTrans" cxnId="{82E65F72-C8D8-44FA-B35A-2401A206117D}">
      <dgm:prSet/>
      <dgm:spPr/>
      <dgm:t>
        <a:bodyPr/>
        <a:lstStyle/>
        <a:p>
          <a:endParaRPr lang="fr-FR"/>
        </a:p>
      </dgm:t>
    </dgm:pt>
    <dgm:pt modelId="{81E9A9F4-54B2-4855-A495-CACB6B73D739}" type="sibTrans" cxnId="{82E65F72-C8D8-44FA-B35A-2401A206117D}">
      <dgm:prSet/>
      <dgm:spPr/>
      <dgm:t>
        <a:bodyPr/>
        <a:lstStyle/>
        <a:p>
          <a:endParaRPr lang="fr-FR"/>
        </a:p>
      </dgm:t>
    </dgm:pt>
    <dgm:pt modelId="{B54D0181-D6E2-4D63-804B-B4A16C321CAD}">
      <dgm:prSet phldrT="[Texte]"/>
      <dgm:spPr/>
      <dgm:t>
        <a:bodyPr/>
        <a:lstStyle/>
        <a:p>
          <a:r>
            <a:rPr lang="fr-FR" dirty="0" smtClean="0"/>
            <a:t>ENERGIE</a:t>
          </a:r>
          <a:endParaRPr lang="fr-FR" dirty="0"/>
        </a:p>
      </dgm:t>
    </dgm:pt>
    <dgm:pt modelId="{4C2DDD21-BCAA-4F2A-A0DE-86A49C79EF76}" type="parTrans" cxnId="{9AEC3919-0FEE-40E6-AB65-6CA1D3F25C6A}">
      <dgm:prSet/>
      <dgm:spPr/>
      <dgm:t>
        <a:bodyPr/>
        <a:lstStyle/>
        <a:p>
          <a:endParaRPr lang="fr-FR"/>
        </a:p>
      </dgm:t>
    </dgm:pt>
    <dgm:pt modelId="{E5BDE10B-D5F7-4C4C-A7B1-F357C8C043C8}" type="sibTrans" cxnId="{9AEC3919-0FEE-40E6-AB65-6CA1D3F25C6A}">
      <dgm:prSet/>
      <dgm:spPr/>
      <dgm:t>
        <a:bodyPr/>
        <a:lstStyle/>
        <a:p>
          <a:endParaRPr lang="fr-FR"/>
        </a:p>
      </dgm:t>
    </dgm:pt>
    <dgm:pt modelId="{4733737B-E641-4F96-ADAD-F0B1548A54A5}">
      <dgm:prSet phldrT="[Texte]"/>
      <dgm:spPr/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75396BA0-EAE4-4FFE-AB03-D74AC0645530}" type="parTrans" cxnId="{F81FC936-9D74-48BF-82CD-4C7A1887F4D2}">
      <dgm:prSet/>
      <dgm:spPr/>
      <dgm:t>
        <a:bodyPr/>
        <a:lstStyle/>
        <a:p>
          <a:endParaRPr lang="fr-FR"/>
        </a:p>
      </dgm:t>
    </dgm:pt>
    <dgm:pt modelId="{88035F76-A19A-4B0B-813C-B46CBC2CEB0E}" type="sibTrans" cxnId="{F81FC936-9D74-48BF-82CD-4C7A1887F4D2}">
      <dgm:prSet/>
      <dgm:spPr/>
      <dgm:t>
        <a:bodyPr/>
        <a:lstStyle/>
        <a:p>
          <a:endParaRPr lang="fr-FR"/>
        </a:p>
      </dgm:t>
    </dgm:pt>
    <dgm:pt modelId="{F6273190-F04F-41B4-880A-171F7CFB6E34}">
      <dgm:prSet phldrT="[Texte]"/>
      <dgm:spPr/>
      <dgm:t>
        <a:bodyPr/>
        <a:lstStyle/>
        <a:p>
          <a:r>
            <a:rPr lang="fr-FR" dirty="0" smtClean="0"/>
            <a:t>Une simple application de broadcast multi-sources</a:t>
          </a:r>
          <a:endParaRPr lang="fr-FR" dirty="0"/>
        </a:p>
      </dgm:t>
    </dgm:pt>
    <dgm:pt modelId="{BD32F687-C919-4569-86F1-533E50856276}" type="parTrans" cxnId="{09E4CF25-9251-4A36-9D23-94340970D5D0}">
      <dgm:prSet/>
      <dgm:spPr/>
      <dgm:t>
        <a:bodyPr/>
        <a:lstStyle/>
        <a:p>
          <a:endParaRPr lang="fr-FR"/>
        </a:p>
      </dgm:t>
    </dgm:pt>
    <dgm:pt modelId="{21C7CA8B-953F-49A2-AAB7-CC35450EB05D}" type="sibTrans" cxnId="{09E4CF25-9251-4A36-9D23-94340970D5D0}">
      <dgm:prSet/>
      <dgm:spPr/>
      <dgm:t>
        <a:bodyPr/>
        <a:lstStyle/>
        <a:p>
          <a:endParaRPr lang="fr-FR"/>
        </a:p>
      </dgm:t>
    </dgm:pt>
    <dgm:pt modelId="{3AE7FB65-0484-46E9-9A79-B3AADD10BD80}">
      <dgm:prSet phldrT="[Texte]"/>
      <dgm:spPr/>
      <dgm:t>
        <a:bodyPr/>
        <a:lstStyle/>
        <a:p>
          <a:r>
            <a:rPr lang="fr-FR" dirty="0" smtClean="0"/>
            <a:t>FLOOD    • FA</a:t>
          </a:r>
          <a:endParaRPr lang="fr-FR" dirty="0"/>
        </a:p>
      </dgm:t>
    </dgm:pt>
    <dgm:pt modelId="{AAB33DF1-9B60-4839-955D-B76F27B33578}" type="parTrans" cxnId="{48F83DBF-C430-4951-9819-1AF6E8D0E615}">
      <dgm:prSet/>
      <dgm:spPr/>
      <dgm:t>
        <a:bodyPr/>
        <a:lstStyle/>
        <a:p>
          <a:endParaRPr lang="fr-FR"/>
        </a:p>
      </dgm:t>
    </dgm:pt>
    <dgm:pt modelId="{F9F8DD7C-1766-4FAD-A9ED-EEE3DEBF426D}" type="sibTrans" cxnId="{48F83DBF-C430-4951-9819-1AF6E8D0E615}">
      <dgm:prSet/>
      <dgm:spPr/>
      <dgm:t>
        <a:bodyPr/>
        <a:lstStyle/>
        <a:p>
          <a:endParaRPr lang="fr-FR"/>
        </a:p>
      </dgm:t>
    </dgm:pt>
    <dgm:pt modelId="{3CC21E25-2E55-43E0-AB6C-9127406061DA}">
      <dgm:prSet phldrT="[Texte]"/>
      <dgm:spPr/>
      <dgm:t>
        <a:bodyPr/>
        <a:lstStyle/>
        <a:p>
          <a:r>
            <a:rPr lang="fr-FR" dirty="0" smtClean="0"/>
            <a:t>RBOP       • LBOP</a:t>
          </a:r>
          <a:endParaRPr lang="fr-FR" dirty="0"/>
        </a:p>
      </dgm:t>
    </dgm:pt>
    <dgm:pt modelId="{D6C058B0-754E-4680-8226-5ED4F31C4AB7}" type="parTrans" cxnId="{98AA5B1B-9148-4E0F-A226-CBEEF5654546}">
      <dgm:prSet/>
      <dgm:spPr/>
      <dgm:t>
        <a:bodyPr/>
        <a:lstStyle/>
        <a:p>
          <a:endParaRPr lang="fr-FR"/>
        </a:p>
      </dgm:t>
    </dgm:pt>
    <dgm:pt modelId="{EBF5DA29-E549-4317-80E3-4DC5251504F7}" type="sibTrans" cxnId="{98AA5B1B-9148-4E0F-A226-CBEEF5654546}">
      <dgm:prSet/>
      <dgm:spPr/>
      <dgm:t>
        <a:bodyPr/>
        <a:lstStyle/>
        <a:p>
          <a:endParaRPr lang="fr-FR"/>
        </a:p>
      </dgm:t>
    </dgm:pt>
    <dgm:pt modelId="{E68DE668-3A7A-4E4F-9481-A08EFFEC484F}">
      <dgm:prSet phldrT="[Texte]"/>
      <dgm:spPr/>
      <dgm:t>
        <a:bodyPr/>
        <a:lstStyle/>
        <a:p>
          <a:r>
            <a:rPr lang="fr-FR" dirty="0" smtClean="0"/>
            <a:t>BIP           • LBIP       • DLBIP</a:t>
          </a:r>
          <a:endParaRPr lang="fr-FR" dirty="0"/>
        </a:p>
      </dgm:t>
    </dgm:pt>
    <dgm:pt modelId="{BA61A2D4-8FF2-4C12-B5E3-1851FCAB2242}" type="parTrans" cxnId="{20C212A1-234E-42F2-9A0C-298E20AAAF90}">
      <dgm:prSet/>
      <dgm:spPr/>
      <dgm:t>
        <a:bodyPr/>
        <a:lstStyle/>
        <a:p>
          <a:endParaRPr lang="fr-FR"/>
        </a:p>
      </dgm:t>
    </dgm:pt>
    <dgm:pt modelId="{1FE0BC43-C6A6-42F1-B590-139CD23F8067}" type="sibTrans" cxnId="{20C212A1-234E-42F2-9A0C-298E20AAAF90}">
      <dgm:prSet/>
      <dgm:spPr/>
      <dgm:t>
        <a:bodyPr/>
        <a:lstStyle/>
        <a:p>
          <a:endParaRPr lang="fr-FR"/>
        </a:p>
      </dgm:t>
    </dgm:pt>
    <dgm:pt modelId="{6671AF05-46E2-4A6A-B1C4-B771935AC8B5}">
      <dgm:prSet phldrT="[Texte]"/>
      <dgm:spPr/>
      <dgm:t>
        <a:bodyPr/>
        <a:lstStyle/>
        <a:p>
          <a:r>
            <a:rPr lang="fr-FR" dirty="0" smtClean="0"/>
            <a:t>Protocole MAC sans interférences gérant la modification du rayon de transmission</a:t>
          </a:r>
          <a:endParaRPr lang="fr-FR" dirty="0"/>
        </a:p>
      </dgm:t>
    </dgm:pt>
    <dgm:pt modelId="{F0543911-935B-4297-B1C5-7E060BC54EC7}" type="parTrans" cxnId="{D3D0FB77-A85B-4904-B50A-12127BE4E537}">
      <dgm:prSet/>
      <dgm:spPr/>
      <dgm:t>
        <a:bodyPr/>
        <a:lstStyle/>
        <a:p>
          <a:endParaRPr lang="fr-FR"/>
        </a:p>
      </dgm:t>
    </dgm:pt>
    <dgm:pt modelId="{AC4A58A9-EE00-4AD6-AE7F-B6F3F23DE882}" type="sibTrans" cxnId="{D3D0FB77-A85B-4904-B50A-12127BE4E537}">
      <dgm:prSet/>
      <dgm:spPr/>
      <dgm:t>
        <a:bodyPr/>
        <a:lstStyle/>
        <a:p>
          <a:endParaRPr lang="fr-FR"/>
        </a:p>
      </dgm:t>
    </dgm:pt>
    <dgm:pt modelId="{B7284C0E-1182-4346-B8DE-E496381251E6}">
      <dgm:prSet phldrT="[Texte]"/>
      <dgm:spPr/>
      <dgm:t>
        <a:bodyPr/>
        <a:lstStyle/>
        <a:p>
          <a:r>
            <a:rPr lang="fr-FR" dirty="0" smtClean="0"/>
            <a:t>Module gérant la consommation d’énergie pendant l’envoi</a:t>
          </a:r>
          <a:endParaRPr lang="fr-FR" dirty="0"/>
        </a:p>
      </dgm:t>
    </dgm:pt>
    <dgm:pt modelId="{566E2DE2-AAE4-4C8E-B99C-53E642D2D549}" type="parTrans" cxnId="{BF89D45F-6CF1-45B0-8C1F-BD02963BED7C}">
      <dgm:prSet/>
      <dgm:spPr/>
      <dgm:t>
        <a:bodyPr/>
        <a:lstStyle/>
        <a:p>
          <a:endParaRPr lang="fr-FR"/>
        </a:p>
      </dgm:t>
    </dgm:pt>
    <dgm:pt modelId="{FB93EEBD-D955-4017-8515-2D1441C2890C}" type="sibTrans" cxnId="{BF89D45F-6CF1-45B0-8C1F-BD02963BED7C}">
      <dgm:prSet/>
      <dgm:spPr/>
      <dgm:t>
        <a:bodyPr/>
        <a:lstStyle/>
        <a:p>
          <a:endParaRPr lang="fr-FR"/>
        </a:p>
      </dgm:t>
    </dgm:pt>
    <dgm:pt modelId="{AA6E762B-E2A1-45D3-815D-1DF83AE1FC49}">
      <dgm:prSet phldrT="[Texte]"/>
      <dgm:spPr/>
      <dgm:t>
        <a:bodyPr/>
        <a:lstStyle/>
        <a:p>
          <a:r>
            <a:rPr lang="fr-FR" dirty="0" smtClean="0"/>
            <a:t>Structures de données utilitaires</a:t>
          </a:r>
          <a:endParaRPr lang="fr-FR" dirty="0"/>
        </a:p>
      </dgm:t>
    </dgm:pt>
    <dgm:pt modelId="{0A3AF526-F87F-4A37-9C32-4E6FF914B0DB}" type="parTrans" cxnId="{25B41C9A-CAD5-410A-8D1E-0EAFEFD0FD5D}">
      <dgm:prSet/>
      <dgm:spPr/>
      <dgm:t>
        <a:bodyPr/>
        <a:lstStyle/>
        <a:p>
          <a:endParaRPr lang="fr-FR"/>
        </a:p>
      </dgm:t>
    </dgm:pt>
    <dgm:pt modelId="{D9E50128-0C8D-4605-AB35-5BC6AAB18C97}" type="sibTrans" cxnId="{25B41C9A-CAD5-410A-8D1E-0EAFEFD0FD5D}">
      <dgm:prSet/>
      <dgm:spPr/>
      <dgm:t>
        <a:bodyPr/>
        <a:lstStyle/>
        <a:p>
          <a:endParaRPr lang="fr-FR"/>
        </a:p>
      </dgm:t>
    </dgm:pt>
    <dgm:pt modelId="{D772FB5E-934C-4B81-9BC3-8383C639E08F}" type="pres">
      <dgm:prSet presAssocID="{A959E5D6-75F4-41A4-A50E-1404EE8DDC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76E5492-D892-4D37-A137-BF76CEED6594}" type="pres">
      <dgm:prSet presAssocID="{B2C69C5F-9EF9-462C-A2AB-4D477DF7DC7F}" presName="parentLin" presStyleCnt="0"/>
      <dgm:spPr/>
    </dgm:pt>
    <dgm:pt modelId="{1F702684-3C30-4F62-A2E5-722ECC3EC36B}" type="pres">
      <dgm:prSet presAssocID="{B2C69C5F-9EF9-462C-A2AB-4D477DF7DC7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6B2C7AFD-71BE-42FF-8E99-06F97BE8F7A9}" type="pres">
      <dgm:prSet presAssocID="{B2C69C5F-9EF9-462C-A2AB-4D477DF7DC7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A165D5-D87A-4A54-BF3B-25EEDBCA7365}" type="pres">
      <dgm:prSet presAssocID="{B2C69C5F-9EF9-462C-A2AB-4D477DF7DC7F}" presName="negativeSpace" presStyleCnt="0"/>
      <dgm:spPr/>
    </dgm:pt>
    <dgm:pt modelId="{3856CDCC-9722-4785-A015-55A1AD359973}" type="pres">
      <dgm:prSet presAssocID="{B2C69C5F-9EF9-462C-A2AB-4D477DF7DC7F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B85747-6239-4C4B-BC62-FD3F40EDC767}" type="pres">
      <dgm:prSet presAssocID="{68FB6A38-63B8-4EBD-A361-2DE1F731DF24}" presName="spaceBetweenRectangles" presStyleCnt="0"/>
      <dgm:spPr/>
    </dgm:pt>
    <dgm:pt modelId="{1853FAA0-20D4-4DEB-963F-E335F9D93C5E}" type="pres">
      <dgm:prSet presAssocID="{523CE2F4-1C93-4E68-B648-21A8BD9E41A5}" presName="parentLin" presStyleCnt="0"/>
      <dgm:spPr/>
    </dgm:pt>
    <dgm:pt modelId="{AB7CC263-AFFC-4CDB-A9DB-9A376BBCB337}" type="pres">
      <dgm:prSet presAssocID="{523CE2F4-1C93-4E68-B648-21A8BD9E41A5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709D3BD0-1176-4738-B890-BDEE9FF648B4}" type="pres">
      <dgm:prSet presAssocID="{523CE2F4-1C93-4E68-B648-21A8BD9E41A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EAAC17-3A83-4D49-942E-A339F3EB2793}" type="pres">
      <dgm:prSet presAssocID="{523CE2F4-1C93-4E68-B648-21A8BD9E41A5}" presName="negativeSpace" presStyleCnt="0"/>
      <dgm:spPr/>
    </dgm:pt>
    <dgm:pt modelId="{02838A39-1D09-4563-93B0-3F11B3971B45}" type="pres">
      <dgm:prSet presAssocID="{523CE2F4-1C93-4E68-B648-21A8BD9E41A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E28C60-2EFA-437C-A4D6-66ED1424C729}" type="pres">
      <dgm:prSet presAssocID="{F4DFDEF3-13E0-4FE2-8624-2BE0C2E9D242}" presName="spaceBetweenRectangles" presStyleCnt="0"/>
      <dgm:spPr/>
    </dgm:pt>
    <dgm:pt modelId="{C5A8F748-3EF9-40A2-BBF2-A77417068455}" type="pres">
      <dgm:prSet presAssocID="{EB0059D9-5FC8-427B-BFB8-09D0892A1103}" presName="parentLin" presStyleCnt="0"/>
      <dgm:spPr/>
    </dgm:pt>
    <dgm:pt modelId="{E99D8DB8-3A9D-46AD-B5AB-4A89DAFFAABF}" type="pres">
      <dgm:prSet presAssocID="{EB0059D9-5FC8-427B-BFB8-09D0892A1103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852EFC68-136B-4015-8631-BD844B6B9499}" type="pres">
      <dgm:prSet presAssocID="{EB0059D9-5FC8-427B-BFB8-09D0892A11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552FF6-1E3D-46D2-9787-12F56807AC43}" type="pres">
      <dgm:prSet presAssocID="{EB0059D9-5FC8-427B-BFB8-09D0892A1103}" presName="negativeSpace" presStyleCnt="0"/>
      <dgm:spPr/>
    </dgm:pt>
    <dgm:pt modelId="{1D2CA20F-91EC-44E1-ACFD-353997C1956A}" type="pres">
      <dgm:prSet presAssocID="{EB0059D9-5FC8-427B-BFB8-09D0892A110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3E7882-F8E9-4F84-9036-4A34CE34CE83}" type="pres">
      <dgm:prSet presAssocID="{81E9A9F4-54B2-4855-A495-CACB6B73D739}" presName="spaceBetweenRectangles" presStyleCnt="0"/>
      <dgm:spPr/>
    </dgm:pt>
    <dgm:pt modelId="{D58E8638-855A-4ED2-9BA7-B857CBCEBB50}" type="pres">
      <dgm:prSet presAssocID="{B54D0181-D6E2-4D63-804B-B4A16C321CAD}" presName="parentLin" presStyleCnt="0"/>
      <dgm:spPr/>
    </dgm:pt>
    <dgm:pt modelId="{60B43D08-8F43-47F0-A1C2-DC3C6A12F229}" type="pres">
      <dgm:prSet presAssocID="{B54D0181-D6E2-4D63-804B-B4A16C321CAD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F6A9BA9B-B249-4732-A4F7-BBA195FAF262}" type="pres">
      <dgm:prSet presAssocID="{B54D0181-D6E2-4D63-804B-B4A16C321CA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965287-7A6B-4CC1-97A6-0011A18FDBB3}" type="pres">
      <dgm:prSet presAssocID="{B54D0181-D6E2-4D63-804B-B4A16C321CAD}" presName="negativeSpace" presStyleCnt="0"/>
      <dgm:spPr/>
    </dgm:pt>
    <dgm:pt modelId="{CC47A60B-8485-4F53-BADF-553BF0E538A7}" type="pres">
      <dgm:prSet presAssocID="{B54D0181-D6E2-4D63-804B-B4A16C321CA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482DB8-41DD-4B0D-B062-066234BA6C9E}" type="pres">
      <dgm:prSet presAssocID="{E5BDE10B-D5F7-4C4C-A7B1-F357C8C043C8}" presName="spaceBetweenRectangles" presStyleCnt="0"/>
      <dgm:spPr/>
    </dgm:pt>
    <dgm:pt modelId="{D98BE4D6-FD99-4727-BBC5-B8A8727460B4}" type="pres">
      <dgm:prSet presAssocID="{4733737B-E641-4F96-ADAD-F0B1548A54A5}" presName="parentLin" presStyleCnt="0"/>
      <dgm:spPr/>
    </dgm:pt>
    <dgm:pt modelId="{34B679FF-E188-4D3E-A63F-280463EFF8F5}" type="pres">
      <dgm:prSet presAssocID="{4733737B-E641-4F96-ADAD-F0B1548A54A5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C16EC91D-BCFA-4243-B061-DE635F050A0C}" type="pres">
      <dgm:prSet presAssocID="{4733737B-E641-4F96-ADAD-F0B1548A54A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9DF5BD-010A-449C-89CC-CAFC41637E53}" type="pres">
      <dgm:prSet presAssocID="{4733737B-E641-4F96-ADAD-F0B1548A54A5}" presName="negativeSpace" presStyleCnt="0"/>
      <dgm:spPr/>
    </dgm:pt>
    <dgm:pt modelId="{2A1EE2CB-14B4-4EC7-A538-4AEC22A964FA}" type="pres">
      <dgm:prSet presAssocID="{4733737B-E641-4F96-ADAD-F0B1548A54A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7C6B12-A362-3840-992D-1807A5B138B1}" type="presOf" srcId="{B2C69C5F-9EF9-462C-A2AB-4D477DF7DC7F}" destId="{6B2C7AFD-71BE-42FF-8E99-06F97BE8F7A9}" srcOrd="1" destOrd="0" presId="urn:microsoft.com/office/officeart/2005/8/layout/list1"/>
    <dgm:cxn modelId="{82E65F72-C8D8-44FA-B35A-2401A206117D}" srcId="{A959E5D6-75F4-41A4-A50E-1404EE8DDC19}" destId="{EB0059D9-5FC8-427B-BFB8-09D0892A1103}" srcOrd="2" destOrd="0" parTransId="{F4C1AEFF-B4D6-4102-B466-5AC4DA5B6059}" sibTransId="{81E9A9F4-54B2-4855-A495-CACB6B73D739}"/>
    <dgm:cxn modelId="{F2D3F3AB-CD3D-4F2A-8111-D9838AD48BCB}" type="presOf" srcId="{A959E5D6-75F4-41A4-A50E-1404EE8DDC19}" destId="{D772FB5E-934C-4B81-9BC3-8383C639E08F}" srcOrd="0" destOrd="0" presId="urn:microsoft.com/office/officeart/2005/8/layout/list1"/>
    <dgm:cxn modelId="{3E0DBF18-AB41-4A4A-BCB5-B785CFA4FDB9}" type="presOf" srcId="{3CC21E25-2E55-43E0-AB6C-9127406061DA}" destId="{02838A39-1D09-4563-93B0-3F11B3971B45}" srcOrd="0" destOrd="1" presId="urn:microsoft.com/office/officeart/2005/8/layout/list1"/>
    <dgm:cxn modelId="{8674E6B6-EDB4-ED4C-87BF-11E8CEB361DD}" type="presOf" srcId="{EB0059D9-5FC8-427B-BFB8-09D0892A1103}" destId="{E99D8DB8-3A9D-46AD-B5AB-4A89DAFFAABF}" srcOrd="0" destOrd="0" presId="urn:microsoft.com/office/officeart/2005/8/layout/list1"/>
    <dgm:cxn modelId="{8EFD3B3E-28B3-E142-853E-9CC79073CD93}" type="presOf" srcId="{E68DE668-3A7A-4E4F-9481-A08EFFEC484F}" destId="{02838A39-1D09-4563-93B0-3F11B3971B45}" srcOrd="0" destOrd="2" presId="urn:microsoft.com/office/officeart/2005/8/layout/list1"/>
    <dgm:cxn modelId="{9A375F30-CFA6-384F-886B-C13B44530204}" type="presOf" srcId="{B7284C0E-1182-4346-B8DE-E496381251E6}" destId="{CC47A60B-8485-4F53-BADF-553BF0E538A7}" srcOrd="0" destOrd="0" presId="urn:microsoft.com/office/officeart/2005/8/layout/list1"/>
    <dgm:cxn modelId="{F81FC936-9D74-48BF-82CD-4C7A1887F4D2}" srcId="{A959E5D6-75F4-41A4-A50E-1404EE8DDC19}" destId="{4733737B-E641-4F96-ADAD-F0B1548A54A5}" srcOrd="4" destOrd="0" parTransId="{75396BA0-EAE4-4FFE-AB03-D74AC0645530}" sibTransId="{88035F76-A19A-4B0B-813C-B46CBC2CEB0E}"/>
    <dgm:cxn modelId="{232980B6-F605-B543-A8E9-5E58229A1323}" type="presOf" srcId="{4733737B-E641-4F96-ADAD-F0B1548A54A5}" destId="{34B679FF-E188-4D3E-A63F-280463EFF8F5}" srcOrd="0" destOrd="0" presId="urn:microsoft.com/office/officeart/2005/8/layout/list1"/>
    <dgm:cxn modelId="{12EC1C7F-E7BA-0D4D-BFAD-17B34DBB62D4}" type="presOf" srcId="{F6273190-F04F-41B4-880A-171F7CFB6E34}" destId="{3856CDCC-9722-4785-A015-55A1AD359973}" srcOrd="0" destOrd="0" presId="urn:microsoft.com/office/officeart/2005/8/layout/list1"/>
    <dgm:cxn modelId="{4AD3CC27-E401-B841-8217-6EE884AA38FC}" type="presOf" srcId="{EB0059D9-5FC8-427B-BFB8-09D0892A1103}" destId="{852EFC68-136B-4015-8631-BD844B6B9499}" srcOrd="1" destOrd="0" presId="urn:microsoft.com/office/officeart/2005/8/layout/list1"/>
    <dgm:cxn modelId="{648E0346-C094-6745-B3CD-05ADEC4C91A0}" type="presOf" srcId="{523CE2F4-1C93-4E68-B648-21A8BD9E41A5}" destId="{709D3BD0-1176-4738-B890-BDEE9FF648B4}" srcOrd="1" destOrd="0" presId="urn:microsoft.com/office/officeart/2005/8/layout/list1"/>
    <dgm:cxn modelId="{20C212A1-234E-42F2-9A0C-298E20AAAF90}" srcId="{523CE2F4-1C93-4E68-B648-21A8BD9E41A5}" destId="{E68DE668-3A7A-4E4F-9481-A08EFFEC484F}" srcOrd="2" destOrd="0" parTransId="{BA61A2D4-8FF2-4C12-B5E3-1851FCAB2242}" sibTransId="{1FE0BC43-C6A6-42F1-B590-139CD23F8067}"/>
    <dgm:cxn modelId="{463AF333-5409-47A6-8C2E-485A59D51081}" srcId="{A959E5D6-75F4-41A4-A50E-1404EE8DDC19}" destId="{523CE2F4-1C93-4E68-B648-21A8BD9E41A5}" srcOrd="1" destOrd="0" parTransId="{3D16A27A-547E-4C2F-923F-52DC5E3AFFF6}" sibTransId="{F4DFDEF3-13E0-4FE2-8624-2BE0C2E9D242}"/>
    <dgm:cxn modelId="{173D08A4-F54F-A745-82CF-A58B3BF0FBD4}" type="presOf" srcId="{B2C69C5F-9EF9-462C-A2AB-4D477DF7DC7F}" destId="{1F702684-3C30-4F62-A2E5-722ECC3EC36B}" srcOrd="0" destOrd="0" presId="urn:microsoft.com/office/officeart/2005/8/layout/list1"/>
    <dgm:cxn modelId="{BF89D45F-6CF1-45B0-8C1F-BD02963BED7C}" srcId="{B54D0181-D6E2-4D63-804B-B4A16C321CAD}" destId="{B7284C0E-1182-4346-B8DE-E496381251E6}" srcOrd="0" destOrd="0" parTransId="{566E2DE2-AAE4-4C8E-B99C-53E642D2D549}" sibTransId="{FB93EEBD-D955-4017-8515-2D1441C2890C}"/>
    <dgm:cxn modelId="{0EBD81DB-4F10-B148-9D17-94A46AD4D1FC}" type="presOf" srcId="{6671AF05-46E2-4A6A-B1C4-B771935AC8B5}" destId="{1D2CA20F-91EC-44E1-ACFD-353997C1956A}" srcOrd="0" destOrd="0" presId="urn:microsoft.com/office/officeart/2005/8/layout/list1"/>
    <dgm:cxn modelId="{9AEC3919-0FEE-40E6-AB65-6CA1D3F25C6A}" srcId="{A959E5D6-75F4-41A4-A50E-1404EE8DDC19}" destId="{B54D0181-D6E2-4D63-804B-B4A16C321CAD}" srcOrd="3" destOrd="0" parTransId="{4C2DDD21-BCAA-4F2A-A0DE-86A49C79EF76}" sibTransId="{E5BDE10B-D5F7-4C4C-A7B1-F357C8C043C8}"/>
    <dgm:cxn modelId="{DDB574E8-C917-5242-A8A1-E513FED406A3}" type="presOf" srcId="{B54D0181-D6E2-4D63-804B-B4A16C321CAD}" destId="{F6A9BA9B-B249-4732-A4F7-BBA195FAF262}" srcOrd="1" destOrd="0" presId="urn:microsoft.com/office/officeart/2005/8/layout/list1"/>
    <dgm:cxn modelId="{CC1986D1-B814-5A41-922D-6B345D8AEEEA}" type="presOf" srcId="{4733737B-E641-4F96-ADAD-F0B1548A54A5}" destId="{C16EC91D-BCFA-4243-B061-DE635F050A0C}" srcOrd="1" destOrd="0" presId="urn:microsoft.com/office/officeart/2005/8/layout/list1"/>
    <dgm:cxn modelId="{D3D0FB77-A85B-4904-B50A-12127BE4E537}" srcId="{EB0059D9-5FC8-427B-BFB8-09D0892A1103}" destId="{6671AF05-46E2-4A6A-B1C4-B771935AC8B5}" srcOrd="0" destOrd="0" parTransId="{F0543911-935B-4297-B1C5-7E060BC54EC7}" sibTransId="{AC4A58A9-EE00-4AD6-AE7F-B6F3F23DE882}"/>
    <dgm:cxn modelId="{98AA5B1B-9148-4E0F-A226-CBEEF5654546}" srcId="{523CE2F4-1C93-4E68-B648-21A8BD9E41A5}" destId="{3CC21E25-2E55-43E0-AB6C-9127406061DA}" srcOrd="1" destOrd="0" parTransId="{D6C058B0-754E-4680-8226-5ED4F31C4AB7}" sibTransId="{EBF5DA29-E549-4317-80E3-4DC5251504F7}"/>
    <dgm:cxn modelId="{09E4CF25-9251-4A36-9D23-94340970D5D0}" srcId="{B2C69C5F-9EF9-462C-A2AB-4D477DF7DC7F}" destId="{F6273190-F04F-41B4-880A-171F7CFB6E34}" srcOrd="0" destOrd="0" parTransId="{BD32F687-C919-4569-86F1-533E50856276}" sibTransId="{21C7CA8B-953F-49A2-AAB7-CC35450EB05D}"/>
    <dgm:cxn modelId="{FD2368C3-E011-43B4-8901-8540D16F443A}" srcId="{A959E5D6-75F4-41A4-A50E-1404EE8DDC19}" destId="{B2C69C5F-9EF9-462C-A2AB-4D477DF7DC7F}" srcOrd="0" destOrd="0" parTransId="{8CB213D9-0352-453E-852C-83552162097D}" sibTransId="{68FB6A38-63B8-4EBD-A361-2DE1F731DF24}"/>
    <dgm:cxn modelId="{6D5B3E69-F651-CF48-95E0-6BD695363689}" type="presOf" srcId="{523CE2F4-1C93-4E68-B648-21A8BD9E41A5}" destId="{AB7CC263-AFFC-4CDB-A9DB-9A376BBCB337}" srcOrd="0" destOrd="0" presId="urn:microsoft.com/office/officeart/2005/8/layout/list1"/>
    <dgm:cxn modelId="{48F83DBF-C430-4951-9819-1AF6E8D0E615}" srcId="{523CE2F4-1C93-4E68-B648-21A8BD9E41A5}" destId="{3AE7FB65-0484-46E9-9A79-B3AADD10BD80}" srcOrd="0" destOrd="0" parTransId="{AAB33DF1-9B60-4839-955D-B76F27B33578}" sibTransId="{F9F8DD7C-1766-4FAD-A9ED-EEE3DEBF426D}"/>
    <dgm:cxn modelId="{5E420940-9C76-634C-B089-8970167E759B}" type="presOf" srcId="{B54D0181-D6E2-4D63-804B-B4A16C321CAD}" destId="{60B43D08-8F43-47F0-A1C2-DC3C6A12F229}" srcOrd="0" destOrd="0" presId="urn:microsoft.com/office/officeart/2005/8/layout/list1"/>
    <dgm:cxn modelId="{25B41C9A-CAD5-410A-8D1E-0EAFEFD0FD5D}" srcId="{4733737B-E641-4F96-ADAD-F0B1548A54A5}" destId="{AA6E762B-E2A1-45D3-815D-1DF83AE1FC49}" srcOrd="0" destOrd="0" parTransId="{0A3AF526-F87F-4A37-9C32-4E6FF914B0DB}" sibTransId="{D9E50128-0C8D-4605-AB35-5BC6AAB18C97}"/>
    <dgm:cxn modelId="{583A472C-4F04-7F4E-875A-FCED1B512AB4}" type="presOf" srcId="{AA6E762B-E2A1-45D3-815D-1DF83AE1FC49}" destId="{2A1EE2CB-14B4-4EC7-A538-4AEC22A964FA}" srcOrd="0" destOrd="0" presId="urn:microsoft.com/office/officeart/2005/8/layout/list1"/>
    <dgm:cxn modelId="{29FAC14A-589A-B343-9B35-1EBE54F3ECDB}" type="presOf" srcId="{3AE7FB65-0484-46E9-9A79-B3AADD10BD80}" destId="{02838A39-1D09-4563-93B0-3F11B3971B45}" srcOrd="0" destOrd="0" presId="urn:microsoft.com/office/officeart/2005/8/layout/list1"/>
    <dgm:cxn modelId="{75C665BA-12F5-EF42-B0EA-054A3E135C83}" type="presParOf" srcId="{D772FB5E-934C-4B81-9BC3-8383C639E08F}" destId="{676E5492-D892-4D37-A137-BF76CEED6594}" srcOrd="0" destOrd="0" presId="urn:microsoft.com/office/officeart/2005/8/layout/list1"/>
    <dgm:cxn modelId="{75AE6299-20D6-D040-AC03-33B121D7C847}" type="presParOf" srcId="{676E5492-D892-4D37-A137-BF76CEED6594}" destId="{1F702684-3C30-4F62-A2E5-722ECC3EC36B}" srcOrd="0" destOrd="0" presId="urn:microsoft.com/office/officeart/2005/8/layout/list1"/>
    <dgm:cxn modelId="{CCEA107A-0BB1-6144-905C-0911E29AD90F}" type="presParOf" srcId="{676E5492-D892-4D37-A137-BF76CEED6594}" destId="{6B2C7AFD-71BE-42FF-8E99-06F97BE8F7A9}" srcOrd="1" destOrd="0" presId="urn:microsoft.com/office/officeart/2005/8/layout/list1"/>
    <dgm:cxn modelId="{286F5A46-F49D-8744-965F-13553E7655F4}" type="presParOf" srcId="{D772FB5E-934C-4B81-9BC3-8383C639E08F}" destId="{38A165D5-D87A-4A54-BF3B-25EEDBCA7365}" srcOrd="1" destOrd="0" presId="urn:microsoft.com/office/officeart/2005/8/layout/list1"/>
    <dgm:cxn modelId="{C30F1471-B1D0-244A-A1A2-82CA6DD0E9D3}" type="presParOf" srcId="{D772FB5E-934C-4B81-9BC3-8383C639E08F}" destId="{3856CDCC-9722-4785-A015-55A1AD359973}" srcOrd="2" destOrd="0" presId="urn:microsoft.com/office/officeart/2005/8/layout/list1"/>
    <dgm:cxn modelId="{E18819A7-80E8-E54F-ACD2-42F9D03EFE69}" type="presParOf" srcId="{D772FB5E-934C-4B81-9BC3-8383C639E08F}" destId="{36B85747-6239-4C4B-BC62-FD3F40EDC767}" srcOrd="3" destOrd="0" presId="urn:microsoft.com/office/officeart/2005/8/layout/list1"/>
    <dgm:cxn modelId="{F752620B-8A8D-994E-A100-102E826CCA28}" type="presParOf" srcId="{D772FB5E-934C-4B81-9BC3-8383C639E08F}" destId="{1853FAA0-20D4-4DEB-963F-E335F9D93C5E}" srcOrd="4" destOrd="0" presId="urn:microsoft.com/office/officeart/2005/8/layout/list1"/>
    <dgm:cxn modelId="{0FE69F50-02ED-7444-8996-7E399DEC819D}" type="presParOf" srcId="{1853FAA0-20D4-4DEB-963F-E335F9D93C5E}" destId="{AB7CC263-AFFC-4CDB-A9DB-9A376BBCB337}" srcOrd="0" destOrd="0" presId="urn:microsoft.com/office/officeart/2005/8/layout/list1"/>
    <dgm:cxn modelId="{525789F2-EE72-5640-85C8-7AE2C1B26866}" type="presParOf" srcId="{1853FAA0-20D4-4DEB-963F-E335F9D93C5E}" destId="{709D3BD0-1176-4738-B890-BDEE9FF648B4}" srcOrd="1" destOrd="0" presId="urn:microsoft.com/office/officeart/2005/8/layout/list1"/>
    <dgm:cxn modelId="{B66FDD75-0A2B-084A-B907-DB8DE97BD09D}" type="presParOf" srcId="{D772FB5E-934C-4B81-9BC3-8383C639E08F}" destId="{A2EAAC17-3A83-4D49-942E-A339F3EB2793}" srcOrd="5" destOrd="0" presId="urn:microsoft.com/office/officeart/2005/8/layout/list1"/>
    <dgm:cxn modelId="{9B6EE251-598C-8F48-92E2-57EE725DB7A9}" type="presParOf" srcId="{D772FB5E-934C-4B81-9BC3-8383C639E08F}" destId="{02838A39-1D09-4563-93B0-3F11B3971B45}" srcOrd="6" destOrd="0" presId="urn:microsoft.com/office/officeart/2005/8/layout/list1"/>
    <dgm:cxn modelId="{4FF3F9AF-1E9A-3E40-86BE-068A76F7E2C9}" type="presParOf" srcId="{D772FB5E-934C-4B81-9BC3-8383C639E08F}" destId="{7EE28C60-2EFA-437C-A4D6-66ED1424C729}" srcOrd="7" destOrd="0" presId="urn:microsoft.com/office/officeart/2005/8/layout/list1"/>
    <dgm:cxn modelId="{D9B9031B-2585-5E46-9CB2-A038F178F84A}" type="presParOf" srcId="{D772FB5E-934C-4B81-9BC3-8383C639E08F}" destId="{C5A8F748-3EF9-40A2-BBF2-A77417068455}" srcOrd="8" destOrd="0" presId="urn:microsoft.com/office/officeart/2005/8/layout/list1"/>
    <dgm:cxn modelId="{59E1ED43-7693-A447-A09C-18EA921E4757}" type="presParOf" srcId="{C5A8F748-3EF9-40A2-BBF2-A77417068455}" destId="{E99D8DB8-3A9D-46AD-B5AB-4A89DAFFAABF}" srcOrd="0" destOrd="0" presId="urn:microsoft.com/office/officeart/2005/8/layout/list1"/>
    <dgm:cxn modelId="{596E4E78-3B78-F84B-AF44-296438C268F0}" type="presParOf" srcId="{C5A8F748-3EF9-40A2-BBF2-A77417068455}" destId="{852EFC68-136B-4015-8631-BD844B6B9499}" srcOrd="1" destOrd="0" presId="urn:microsoft.com/office/officeart/2005/8/layout/list1"/>
    <dgm:cxn modelId="{109A4EF6-1939-8143-BB7A-E20FF19096EA}" type="presParOf" srcId="{D772FB5E-934C-4B81-9BC3-8383C639E08F}" destId="{A9552FF6-1E3D-46D2-9787-12F56807AC43}" srcOrd="9" destOrd="0" presId="urn:microsoft.com/office/officeart/2005/8/layout/list1"/>
    <dgm:cxn modelId="{6A73CE57-AF07-614F-91BA-7DDBD13DE67B}" type="presParOf" srcId="{D772FB5E-934C-4B81-9BC3-8383C639E08F}" destId="{1D2CA20F-91EC-44E1-ACFD-353997C1956A}" srcOrd="10" destOrd="0" presId="urn:microsoft.com/office/officeart/2005/8/layout/list1"/>
    <dgm:cxn modelId="{E47C92EB-9A68-BF44-8ED8-0F2622FF3796}" type="presParOf" srcId="{D772FB5E-934C-4B81-9BC3-8383C639E08F}" destId="{0E3E7882-F8E9-4F84-9036-4A34CE34CE83}" srcOrd="11" destOrd="0" presId="urn:microsoft.com/office/officeart/2005/8/layout/list1"/>
    <dgm:cxn modelId="{1BD54310-335A-6449-A854-AFB9834C0B6C}" type="presParOf" srcId="{D772FB5E-934C-4B81-9BC3-8383C639E08F}" destId="{D58E8638-855A-4ED2-9BA7-B857CBCEBB50}" srcOrd="12" destOrd="0" presId="urn:microsoft.com/office/officeart/2005/8/layout/list1"/>
    <dgm:cxn modelId="{06269B8E-4B2D-1444-A94E-BB86FD01C4C6}" type="presParOf" srcId="{D58E8638-855A-4ED2-9BA7-B857CBCEBB50}" destId="{60B43D08-8F43-47F0-A1C2-DC3C6A12F229}" srcOrd="0" destOrd="0" presId="urn:microsoft.com/office/officeart/2005/8/layout/list1"/>
    <dgm:cxn modelId="{E457192B-39FD-D84D-B32C-EE858AEE13C9}" type="presParOf" srcId="{D58E8638-855A-4ED2-9BA7-B857CBCEBB50}" destId="{F6A9BA9B-B249-4732-A4F7-BBA195FAF262}" srcOrd="1" destOrd="0" presId="urn:microsoft.com/office/officeart/2005/8/layout/list1"/>
    <dgm:cxn modelId="{0354B47D-062F-4144-8EF2-CFA32D01506B}" type="presParOf" srcId="{D772FB5E-934C-4B81-9BC3-8383C639E08F}" destId="{0E965287-7A6B-4CC1-97A6-0011A18FDBB3}" srcOrd="13" destOrd="0" presId="urn:microsoft.com/office/officeart/2005/8/layout/list1"/>
    <dgm:cxn modelId="{5D2CC66F-48D6-F146-8277-D50807094CDB}" type="presParOf" srcId="{D772FB5E-934C-4B81-9BC3-8383C639E08F}" destId="{CC47A60B-8485-4F53-BADF-553BF0E538A7}" srcOrd="14" destOrd="0" presId="urn:microsoft.com/office/officeart/2005/8/layout/list1"/>
    <dgm:cxn modelId="{B493A5AB-3108-7645-B101-BFFC46868A2B}" type="presParOf" srcId="{D772FB5E-934C-4B81-9BC3-8383C639E08F}" destId="{30482DB8-41DD-4B0D-B062-066234BA6C9E}" srcOrd="15" destOrd="0" presId="urn:microsoft.com/office/officeart/2005/8/layout/list1"/>
    <dgm:cxn modelId="{0D0DD30B-79C3-DB42-92FF-DC2693388283}" type="presParOf" srcId="{D772FB5E-934C-4B81-9BC3-8383C639E08F}" destId="{D98BE4D6-FD99-4727-BBC5-B8A8727460B4}" srcOrd="16" destOrd="0" presId="urn:microsoft.com/office/officeart/2005/8/layout/list1"/>
    <dgm:cxn modelId="{94CD3542-6281-6447-AD22-88A2FCFFC44C}" type="presParOf" srcId="{D98BE4D6-FD99-4727-BBC5-B8A8727460B4}" destId="{34B679FF-E188-4D3E-A63F-280463EFF8F5}" srcOrd="0" destOrd="0" presId="urn:microsoft.com/office/officeart/2005/8/layout/list1"/>
    <dgm:cxn modelId="{21BBF07B-9BAB-134F-8FF7-7EA9CF356BC2}" type="presParOf" srcId="{D98BE4D6-FD99-4727-BBC5-B8A8727460B4}" destId="{C16EC91D-BCFA-4243-B061-DE635F050A0C}" srcOrd="1" destOrd="0" presId="urn:microsoft.com/office/officeart/2005/8/layout/list1"/>
    <dgm:cxn modelId="{687DD9D5-0639-8047-874A-7E1C72C2B1A0}" type="presParOf" srcId="{D772FB5E-934C-4B81-9BC3-8383C639E08F}" destId="{AD9DF5BD-010A-449C-89CC-CAFC41637E53}" srcOrd="17" destOrd="0" presId="urn:microsoft.com/office/officeart/2005/8/layout/list1"/>
    <dgm:cxn modelId="{0111DDEE-622F-FD4C-8B89-96FCC91DE9AC}" type="presParOf" srcId="{D772FB5E-934C-4B81-9BC3-8383C639E08F}" destId="{2A1EE2CB-14B4-4EC7-A538-4AEC22A964F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gradFill rotWithShape="1">
          <a:gsLst>
            <a:gs pos="0">
              <a:schemeClr val="dk1">
                <a:tint val="92000"/>
                <a:satMod val="170000"/>
              </a:schemeClr>
            </a:gs>
            <a:gs pos="15000">
              <a:schemeClr val="dk1">
                <a:tint val="92000"/>
                <a:shade val="99000"/>
                <a:satMod val="170000"/>
              </a:schemeClr>
            </a:gs>
            <a:gs pos="62000">
              <a:schemeClr val="dk1">
                <a:tint val="96000"/>
                <a:shade val="80000"/>
                <a:satMod val="170000"/>
              </a:schemeClr>
            </a:gs>
            <a:gs pos="97000">
              <a:schemeClr val="dk1">
                <a:tint val="98000"/>
                <a:shade val="63000"/>
                <a:satMod val="170000"/>
              </a:schemeClr>
            </a:gs>
            <a:gs pos="100000">
              <a:schemeClr val="dk1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chilly" dir="t"/>
        </a:scene3d>
        <a:sp3d contourW="12700">
          <a:bevelT w="25400" h="50800" prst="angle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Économie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6CDCC-9722-4785-A015-55A1AD359973}">
      <dsp:nvSpPr>
        <dsp:cNvPr id="0" name=""/>
        <dsp:cNvSpPr/>
      </dsp:nvSpPr>
      <dsp:spPr>
        <a:xfrm>
          <a:off x="0" y="415979"/>
          <a:ext cx="7499350" cy="5425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70764" rIns="58203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Une simple application de broadcast multi-sources</a:t>
          </a:r>
          <a:endParaRPr lang="fr-FR" sz="1300" kern="1200" dirty="0"/>
        </a:p>
      </dsp:txBody>
      <dsp:txXfrm>
        <a:off x="0" y="415979"/>
        <a:ext cx="7499350" cy="542587"/>
      </dsp:txXfrm>
    </dsp:sp>
    <dsp:sp modelId="{6B2C7AFD-71BE-42FF-8E99-06F97BE8F7A9}">
      <dsp:nvSpPr>
        <dsp:cNvPr id="0" name=""/>
        <dsp:cNvSpPr/>
      </dsp:nvSpPr>
      <dsp:spPr>
        <a:xfrm>
          <a:off x="374967" y="224099"/>
          <a:ext cx="5249545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APPLICATION</a:t>
          </a:r>
          <a:endParaRPr lang="fr-FR" sz="1300" kern="1200" dirty="0"/>
        </a:p>
      </dsp:txBody>
      <dsp:txXfrm>
        <a:off x="393701" y="242833"/>
        <a:ext cx="5212077" cy="346292"/>
      </dsp:txXfrm>
    </dsp:sp>
    <dsp:sp modelId="{02838A39-1D09-4563-93B0-3F11B3971B45}">
      <dsp:nvSpPr>
        <dsp:cNvPr id="0" name=""/>
        <dsp:cNvSpPr/>
      </dsp:nvSpPr>
      <dsp:spPr>
        <a:xfrm>
          <a:off x="0" y="1220647"/>
          <a:ext cx="7499350" cy="9418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70764" rIns="58203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FLOOD    • FA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RBOP       • LBOP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BIP           • LBIP       • DLBIP</a:t>
          </a:r>
          <a:endParaRPr lang="fr-FR" sz="1300" kern="1200" dirty="0"/>
        </a:p>
      </dsp:txBody>
      <dsp:txXfrm>
        <a:off x="0" y="1220647"/>
        <a:ext cx="7499350" cy="941850"/>
      </dsp:txXfrm>
    </dsp:sp>
    <dsp:sp modelId="{709D3BD0-1176-4738-B890-BDEE9FF648B4}">
      <dsp:nvSpPr>
        <dsp:cNvPr id="0" name=""/>
        <dsp:cNvSpPr/>
      </dsp:nvSpPr>
      <dsp:spPr>
        <a:xfrm>
          <a:off x="374967" y="1028767"/>
          <a:ext cx="5249545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ROUTAGE</a:t>
          </a:r>
          <a:endParaRPr lang="fr-FR" sz="1300" kern="1200" dirty="0"/>
        </a:p>
      </dsp:txBody>
      <dsp:txXfrm>
        <a:off x="393701" y="1047501"/>
        <a:ext cx="5212077" cy="346292"/>
      </dsp:txXfrm>
    </dsp:sp>
    <dsp:sp modelId="{1D2CA20F-91EC-44E1-ACFD-353997C1956A}">
      <dsp:nvSpPr>
        <dsp:cNvPr id="0" name=""/>
        <dsp:cNvSpPr/>
      </dsp:nvSpPr>
      <dsp:spPr>
        <a:xfrm>
          <a:off x="0" y="2424577"/>
          <a:ext cx="7499350" cy="5425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70764" rIns="58203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Protocole MAC sans interférences gérant la modification du rayon de transmission</a:t>
          </a:r>
          <a:endParaRPr lang="fr-FR" sz="1300" kern="1200" dirty="0"/>
        </a:p>
      </dsp:txBody>
      <dsp:txXfrm>
        <a:off x="0" y="2424577"/>
        <a:ext cx="7499350" cy="542587"/>
      </dsp:txXfrm>
    </dsp:sp>
    <dsp:sp modelId="{852EFC68-136B-4015-8631-BD844B6B9499}">
      <dsp:nvSpPr>
        <dsp:cNvPr id="0" name=""/>
        <dsp:cNvSpPr/>
      </dsp:nvSpPr>
      <dsp:spPr>
        <a:xfrm>
          <a:off x="374967" y="2232697"/>
          <a:ext cx="5249545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LIAISON</a:t>
          </a:r>
          <a:endParaRPr lang="fr-FR" sz="1300" kern="1200" dirty="0"/>
        </a:p>
      </dsp:txBody>
      <dsp:txXfrm>
        <a:off x="393701" y="2251431"/>
        <a:ext cx="5212077" cy="346292"/>
      </dsp:txXfrm>
    </dsp:sp>
    <dsp:sp modelId="{CC47A60B-8485-4F53-BADF-553BF0E538A7}">
      <dsp:nvSpPr>
        <dsp:cNvPr id="0" name=""/>
        <dsp:cNvSpPr/>
      </dsp:nvSpPr>
      <dsp:spPr>
        <a:xfrm>
          <a:off x="0" y="3229245"/>
          <a:ext cx="7499350" cy="5425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70764" rIns="58203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Module gérant la consommation d’énergie pendant l’envoi</a:t>
          </a:r>
          <a:endParaRPr lang="fr-FR" sz="1300" kern="1200" dirty="0"/>
        </a:p>
      </dsp:txBody>
      <dsp:txXfrm>
        <a:off x="0" y="3229245"/>
        <a:ext cx="7499350" cy="542587"/>
      </dsp:txXfrm>
    </dsp:sp>
    <dsp:sp modelId="{F6A9BA9B-B249-4732-A4F7-BBA195FAF262}">
      <dsp:nvSpPr>
        <dsp:cNvPr id="0" name=""/>
        <dsp:cNvSpPr/>
      </dsp:nvSpPr>
      <dsp:spPr>
        <a:xfrm>
          <a:off x="374967" y="3037365"/>
          <a:ext cx="5249545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ENERGIE</a:t>
          </a:r>
          <a:endParaRPr lang="fr-FR" sz="1300" kern="1200" dirty="0"/>
        </a:p>
      </dsp:txBody>
      <dsp:txXfrm>
        <a:off x="393701" y="3056099"/>
        <a:ext cx="5212077" cy="346292"/>
      </dsp:txXfrm>
    </dsp:sp>
    <dsp:sp modelId="{2A1EE2CB-14B4-4EC7-A538-4AEC22A964FA}">
      <dsp:nvSpPr>
        <dsp:cNvPr id="0" name=""/>
        <dsp:cNvSpPr/>
      </dsp:nvSpPr>
      <dsp:spPr>
        <a:xfrm>
          <a:off x="0" y="4033912"/>
          <a:ext cx="7499350" cy="5425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2033" tIns="270764" rIns="58203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Structures de données utilitaires</a:t>
          </a:r>
          <a:endParaRPr lang="fr-FR" sz="1300" kern="1200" dirty="0"/>
        </a:p>
      </dsp:txBody>
      <dsp:txXfrm>
        <a:off x="0" y="4033912"/>
        <a:ext cx="7499350" cy="542587"/>
      </dsp:txXfrm>
    </dsp:sp>
    <dsp:sp modelId="{C16EC91D-BCFA-4243-B061-DE635F050A0C}">
      <dsp:nvSpPr>
        <dsp:cNvPr id="0" name=""/>
        <dsp:cNvSpPr/>
      </dsp:nvSpPr>
      <dsp:spPr>
        <a:xfrm>
          <a:off x="374967" y="3842032"/>
          <a:ext cx="5249545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STRUCTURE</a:t>
          </a:r>
          <a:endParaRPr lang="fr-FR" sz="1300" kern="1200" dirty="0"/>
        </a:p>
      </dsp:txBody>
      <dsp:txXfrm>
        <a:off x="393701" y="3860766"/>
        <a:ext cx="5212077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04/05/12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04/05/12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Bonjour !!!</a:t>
            </a:r>
          </a:p>
          <a:p>
            <a:r>
              <a:rPr lang="fr-FR"/>
              <a:t>le sujet</a:t>
            </a:r>
          </a:p>
          <a:p>
            <a:r>
              <a:rPr lang="fr-FR"/>
              <a:t>les noms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74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Exliquer correctement l’abscence</a:t>
            </a:r>
            <a:r>
              <a:rPr lang="fr-FR" baseline="0"/>
              <a:t> de mobilité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96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</a:t>
            </a:r>
            <a:r>
              <a:rPr lang="fr-FR" baseline="0"/>
              <a:t> des nœuds en affichant les nœuds</a:t>
            </a:r>
          </a:p>
          <a:p>
            <a:r>
              <a:rPr lang="fr-FR" baseline="0"/>
              <a:t>Parler du rayon en affichant le rayon</a:t>
            </a:r>
          </a:p>
          <a:p>
            <a:r>
              <a:rPr lang="fr-FR" baseline="0"/>
              <a:t>…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89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définitions en faisant défiler</a:t>
            </a:r>
            <a:r>
              <a:rPr lang="fr-FR" baseline="0"/>
              <a:t> les animations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3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arbres couvrants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07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89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Notre</a:t>
            </a:r>
            <a:r>
              <a:rPr lang="fr-FR" baseline="0"/>
              <a:t> première partie va introduire la notion de capteur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77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65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Il existe des</a:t>
            </a:r>
            <a:r>
              <a:rPr lang="fr-FR" baseline="0"/>
              <a:t> capteurs filaires mais notre problématique est basée sur les capteurs sans fils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Unité d’acquisition -&gt; capte</a:t>
            </a:r>
            <a:r>
              <a:rPr lang="fr-FR" baseline="0"/>
              <a:t> les données sensorielles et les transmet à l’unité de traitement</a:t>
            </a:r>
          </a:p>
          <a:p>
            <a:r>
              <a:rPr lang="fr-FR" baseline="0"/>
              <a:t>Unité de traitement -&gt; traite les données et demande à l’unité de communication de les transmettre</a:t>
            </a:r>
            <a:endParaRPr lang="fr-FR"/>
          </a:p>
          <a:p>
            <a:r>
              <a:rPr lang="fr-FR" baseline="0"/>
              <a:t>Unité de communication -&gt; recoit et envoi les données</a:t>
            </a:r>
          </a:p>
          <a:p>
            <a:r>
              <a:rPr lang="fr-FR" baseline="0"/>
              <a:t>Batterie -&gt; alimente tous les composants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24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différents</a:t>
            </a:r>
            <a:r>
              <a:rPr lang="fr-FR" baseline="0"/>
              <a:t> rayons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2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 la station de base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1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Couche physique : cout de transmission</a:t>
            </a:r>
            <a:r>
              <a:rPr lang="fr-FR" baseline="0"/>
              <a:t> physique</a:t>
            </a:r>
          </a:p>
          <a:p>
            <a:r>
              <a:rPr lang="fr-FR" baseline="0"/>
              <a:t>Couche réseau : routage efficace</a:t>
            </a:r>
          </a:p>
          <a:p>
            <a:r>
              <a:rPr lang="fr-FR" baseline="0"/>
              <a:t>Couche application : éviter la redondance des données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6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Ne pas parler des articles</a:t>
            </a:r>
            <a:r>
              <a:rPr lang="fr-FR" baseline="0"/>
              <a:t> !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65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Introduire Samuel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26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04/05/12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05/05/2012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04/05/12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04/05/12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04/05/12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04/05/12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Élaborer une classification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Capteurs identiques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 dirty="0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 dirty="0"/>
              <a:t>Graphe G = (V, E, </a:t>
            </a:r>
            <a:r>
              <a:rPr lang="el-GR" dirty="0"/>
              <a:t>γ</a:t>
            </a:r>
            <a:r>
              <a:rPr lang="fr-FR" dirty="0"/>
              <a:t>)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V : l’ensemble des </a:t>
            </a:r>
            <a:r>
              <a:rPr lang="fr-FR" dirty="0" smtClean="0"/>
              <a:t>capteurs</a:t>
            </a:r>
            <a:endParaRPr lang="fr-FR" dirty="0"/>
          </a:p>
          <a:p>
            <a:pPr lvl="1">
              <a:lnSpc>
                <a:spcPct val="120000"/>
              </a:lnSpc>
            </a:pPr>
            <a:r>
              <a:rPr lang="el-GR" dirty="0"/>
              <a:t>γ</a:t>
            </a:r>
            <a:r>
              <a:rPr lang="fr-FR" dirty="0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E </a:t>
            </a:r>
            <a:r>
              <a:rPr lang="el-GR" dirty="0"/>
              <a:t>=</a:t>
            </a:r>
            <a:r>
              <a:rPr lang="fr-FR" dirty="0"/>
              <a:t> </a:t>
            </a:r>
            <a:r>
              <a:rPr lang="el-GR" dirty="0"/>
              <a:t>{(u,v)∈V</a:t>
            </a:r>
            <a:r>
              <a:rPr lang="el-GR" baseline="30000" dirty="0"/>
              <a:t>2</a:t>
            </a:r>
            <a:r>
              <a:rPr lang="el-GR" dirty="0"/>
              <a:t> |d(u,v)≤γ} </a:t>
            </a: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 marL="82296" indent="0">
              <a:lnSpc>
                <a:spcPct val="120000"/>
              </a:lnSpc>
              <a:buNone/>
            </a:pPr>
            <a:r>
              <a:rPr lang="fr-FR" sz="2400" dirty="0" err="1"/>
              <a:t>N</a:t>
            </a:r>
            <a:r>
              <a:rPr lang="fr-FR" sz="2400" baseline="-25000" dirty="0" err="1"/>
              <a:t>k</a:t>
            </a:r>
            <a:r>
              <a:rPr lang="fr-FR" sz="2400" dirty="0"/>
              <a:t>(u</a:t>
            </a:r>
            <a:r>
              <a:rPr lang="fr-FR" sz="2400" baseline="-25000" dirty="0"/>
              <a:t>0</a:t>
            </a:r>
            <a:r>
              <a:rPr lang="fr-FR" sz="2400" dirty="0"/>
              <a:t>) = {</a:t>
            </a:r>
            <a:r>
              <a:rPr lang="fr-FR" sz="2400" dirty="0" err="1"/>
              <a:t>u</a:t>
            </a:r>
            <a:r>
              <a:rPr lang="fr-FR" sz="2400" baseline="-25000" dirty="0" err="1"/>
              <a:t>i</a:t>
            </a:r>
            <a:r>
              <a:rPr lang="fr-FR" sz="2400" dirty="0" err="1"/>
              <a:t>∈V</a:t>
            </a:r>
            <a:r>
              <a:rPr lang="fr-FR" sz="2400" dirty="0"/>
              <a:t> |∃c=(u</a:t>
            </a:r>
            <a:r>
              <a:rPr lang="fr-FR" sz="2400" baseline="-25000" dirty="0"/>
              <a:t>0</a:t>
            </a:r>
            <a:r>
              <a:rPr lang="fr-FR" sz="2400" dirty="0"/>
              <a:t>,…,</a:t>
            </a:r>
            <a:r>
              <a:rPr lang="fr-FR" sz="2400" dirty="0" err="1"/>
              <a:t>u</a:t>
            </a:r>
            <a:r>
              <a:rPr lang="fr-FR" sz="2400" baseline="-25000" dirty="0" err="1"/>
              <a:t>k</a:t>
            </a:r>
            <a:r>
              <a:rPr lang="fr-FR" sz="2400" dirty="0"/>
              <a:t>), (u</a:t>
            </a:r>
            <a:r>
              <a:rPr lang="fr-FR" sz="2400" baseline="-25000" dirty="0"/>
              <a:t>i-1</a:t>
            </a:r>
            <a:r>
              <a:rPr lang="fr-FR" sz="2400" dirty="0"/>
              <a:t>,u</a:t>
            </a:r>
            <a:r>
              <a:rPr lang="fr-FR" sz="2400" baseline="-25000" dirty="0"/>
              <a:t>i</a:t>
            </a:r>
            <a:r>
              <a:rPr lang="fr-FR" sz="2400" dirty="0"/>
              <a:t>) ∈</a:t>
            </a:r>
            <a:r>
              <a:rPr lang="fr-FR" sz="2400" dirty="0" err="1"/>
              <a:t>E,∀i</a:t>
            </a:r>
            <a:r>
              <a:rPr lang="fr-FR" sz="2400" dirty="0"/>
              <a:t>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447592" y="39025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95219" y="35256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87053" y="334498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568" y="4905193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683987" y="447680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501117" y="46978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61231" y="3605891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721770" y="3786585"/>
            <a:ext cx="120491" cy="160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721770" y="4163499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289178" y="4163499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02746" y="4737706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05207" y="4629636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08273" y="3497820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19613" y="5210862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775295" y="4958716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961040" y="432396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775295" y="4584872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409703" y="32200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7116439" y="3480916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15453" y="3258204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609866" y="4385157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721770" y="3434036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6050185" y="4841095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LMST </a:t>
            </a:r>
            <a:r>
              <a:rPr lang="fr-FR" dirty="0">
                <a:solidFill>
                  <a:srgbClr val="000000"/>
                </a:solidFill>
              </a:rPr>
              <a:t>Broadcast Oriented Protocol (LBOP)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Minimum </a:t>
            </a:r>
            <a:r>
              <a:rPr lang="fr-FR" dirty="0" err="1">
                <a:solidFill>
                  <a:srgbClr val="000000"/>
                </a:solidFill>
              </a:rPr>
              <a:t>Spanning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Tree</a:t>
            </a:r>
          </a:p>
          <a:p>
            <a:pPr lvl="2"/>
            <a:r>
              <a:rPr lang="fr-FR" i="1"/>
              <a:t>∩</a:t>
            </a:r>
            <a:r>
              <a:rPr lang="fr-FR" i="1" baseline="-25000"/>
              <a:t>u∈G </a:t>
            </a:r>
            <a:r>
              <a:rPr lang="fr-FR" i="1"/>
              <a:t>[MST(u)]</a:t>
            </a:r>
            <a:endParaRPr lang="fr-FR" dirty="0">
              <a:solidFill>
                <a:srgbClr val="000000"/>
              </a:solidFill>
            </a:endParaRP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RNG Broadcast Oriented Protocol (RBOP</a:t>
            </a:r>
            <a:r>
              <a:rPr lang="fr-FR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Relative </a:t>
            </a:r>
            <a:r>
              <a:rPr lang="fr-FR" dirty="0" err="1">
                <a:solidFill>
                  <a:srgbClr val="000000"/>
                </a:solidFill>
              </a:rPr>
              <a:t>Neighborhood</a:t>
            </a:r>
            <a:r>
              <a:rPr lang="fr-FR" dirty="0">
                <a:solidFill>
                  <a:srgbClr val="000000"/>
                </a:solidFill>
              </a:rPr>
              <a:t> Graph</a:t>
            </a:r>
          </a:p>
          <a:p>
            <a:pPr lvl="2"/>
            <a:r>
              <a:rPr lang="fr-FR" i="1"/>
              <a:t>E</a:t>
            </a:r>
            <a:r>
              <a:rPr lang="fr-FR" i="1" baseline="-25000"/>
              <a:t>rng </a:t>
            </a:r>
            <a:r>
              <a:rPr lang="fr-FR" i="1"/>
              <a:t>= {(u,v)∈G | ∄w∈V (u,w),(w,v)∈E ∧ d(u,w)&lt;d(u,v) ∧ d(v,w)&lt;d(u,v)}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5475514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/>
              <a:t>Étapes d’initialisation :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</a:t>
            </a:r>
            <a:r>
              <a:rPr lang="fr-FR" dirty="0" smtClean="0"/>
              <a:t>RNG</a:t>
            </a:r>
          </a:p>
          <a:p>
            <a:pPr marL="457200" indent="-457200"/>
            <a:r>
              <a:rPr lang="fr-FR" dirty="0"/>
              <a:t>LMST est un sous-graphe de 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54" name="Ellipse 53"/>
          <p:cNvSpPr/>
          <p:nvPr/>
        </p:nvSpPr>
        <p:spPr>
          <a:xfrm>
            <a:off x="2764810" y="217707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55" name="Ellipse 54"/>
          <p:cNvSpPr/>
          <p:nvPr/>
        </p:nvSpPr>
        <p:spPr>
          <a:xfrm>
            <a:off x="3317054" y="27513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58" name="Ellipse 57"/>
          <p:cNvSpPr/>
          <p:nvPr/>
        </p:nvSpPr>
        <p:spPr>
          <a:xfrm>
            <a:off x="2277826" y="30072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59" name="Ellipse 58"/>
          <p:cNvSpPr/>
          <p:nvPr/>
        </p:nvSpPr>
        <p:spPr>
          <a:xfrm>
            <a:off x="2432174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60" name="Ellipse 59"/>
          <p:cNvSpPr/>
          <p:nvPr/>
        </p:nvSpPr>
        <p:spPr>
          <a:xfrm>
            <a:off x="2937600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61" name="Ellipse 60"/>
          <p:cNvSpPr/>
          <p:nvPr/>
        </p:nvSpPr>
        <p:spPr>
          <a:xfrm>
            <a:off x="2852203" y="434492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62" name="Ellipse 61"/>
          <p:cNvSpPr/>
          <p:nvPr/>
        </p:nvSpPr>
        <p:spPr>
          <a:xfrm>
            <a:off x="3434556" y="424406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63" name="Connecteur droit 62"/>
          <p:cNvCxnSpPr>
            <a:stCxn id="58" idx="4"/>
            <a:endCxn id="59" idx="0"/>
          </p:cNvCxnSpPr>
          <p:nvPr/>
        </p:nvCxnSpPr>
        <p:spPr>
          <a:xfrm>
            <a:off x="2427729" y="3292520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0" idx="2"/>
            <a:endCxn id="59" idx="6"/>
          </p:cNvCxnSpPr>
          <p:nvPr/>
        </p:nvCxnSpPr>
        <p:spPr>
          <a:xfrm flipH="1">
            <a:off x="2731979" y="3853343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61" idx="1"/>
            <a:endCxn id="59" idx="5"/>
          </p:cNvCxnSpPr>
          <p:nvPr/>
        </p:nvCxnSpPr>
        <p:spPr>
          <a:xfrm flipH="1" flipV="1">
            <a:off x="2688074" y="3954208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54" idx="5"/>
            <a:endCxn id="55" idx="1"/>
          </p:cNvCxnSpPr>
          <p:nvPr/>
        </p:nvCxnSpPr>
        <p:spPr>
          <a:xfrm>
            <a:off x="3020710" y="2420583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54" idx="3"/>
            <a:endCxn id="58" idx="0"/>
          </p:cNvCxnSpPr>
          <p:nvPr/>
        </p:nvCxnSpPr>
        <p:spPr>
          <a:xfrm flipH="1">
            <a:off x="2427729" y="2420583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62" idx="2"/>
            <a:endCxn id="61" idx="6"/>
          </p:cNvCxnSpPr>
          <p:nvPr/>
        </p:nvCxnSpPr>
        <p:spPr>
          <a:xfrm flipH="1">
            <a:off x="3152008" y="4386706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616859" y="480634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70" name="Ellipse 69"/>
          <p:cNvSpPr/>
          <p:nvPr/>
        </p:nvSpPr>
        <p:spPr>
          <a:xfrm>
            <a:off x="2972670" y="523428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71" name="Connecteur droit 70"/>
          <p:cNvCxnSpPr>
            <a:stCxn id="69" idx="2"/>
            <a:endCxn id="61" idx="5"/>
          </p:cNvCxnSpPr>
          <p:nvPr/>
        </p:nvCxnSpPr>
        <p:spPr>
          <a:xfrm flipH="1" flipV="1">
            <a:off x="3108103" y="4588437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70" idx="1"/>
            <a:endCxn id="61" idx="4"/>
          </p:cNvCxnSpPr>
          <p:nvPr/>
        </p:nvCxnSpPr>
        <p:spPr>
          <a:xfrm flipH="1" flipV="1">
            <a:off x="3002106" y="4630217"/>
            <a:ext cx="14469" cy="6458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55" idx="4"/>
            <a:endCxn id="60" idx="7"/>
          </p:cNvCxnSpPr>
          <p:nvPr/>
        </p:nvCxnSpPr>
        <p:spPr>
          <a:xfrm flipH="1">
            <a:off x="3193500" y="3036620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60" idx="4"/>
            <a:endCxn id="61" idx="0"/>
          </p:cNvCxnSpPr>
          <p:nvPr/>
        </p:nvCxnSpPr>
        <p:spPr>
          <a:xfrm flipH="1">
            <a:off x="3002106" y="3995988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60" idx="6"/>
            <a:endCxn id="62" idx="0"/>
          </p:cNvCxnSpPr>
          <p:nvPr/>
        </p:nvCxnSpPr>
        <p:spPr>
          <a:xfrm>
            <a:off x="3237405" y="3853343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0" idx="7"/>
            <a:endCxn id="62" idx="3"/>
          </p:cNvCxnSpPr>
          <p:nvPr/>
        </p:nvCxnSpPr>
        <p:spPr>
          <a:xfrm flipV="1">
            <a:off x="3228570" y="4487571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69" idx="0"/>
            <a:endCxn id="62" idx="5"/>
          </p:cNvCxnSpPr>
          <p:nvPr/>
        </p:nvCxnSpPr>
        <p:spPr>
          <a:xfrm flipH="1" flipV="1">
            <a:off x="3690456" y="4487571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0" idx="6"/>
            <a:endCxn id="69" idx="3"/>
          </p:cNvCxnSpPr>
          <p:nvPr/>
        </p:nvCxnSpPr>
        <p:spPr>
          <a:xfrm flipV="1">
            <a:off x="3272475" y="5049858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Ellipse 277"/>
          <p:cNvSpPr/>
          <p:nvPr/>
        </p:nvSpPr>
        <p:spPr>
          <a:xfrm>
            <a:off x="6877243" y="216523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79" name="Ellipse 278"/>
          <p:cNvSpPr/>
          <p:nvPr/>
        </p:nvSpPr>
        <p:spPr>
          <a:xfrm>
            <a:off x="7429487" y="27394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0" name="Ellipse 279"/>
          <p:cNvSpPr/>
          <p:nvPr/>
        </p:nvSpPr>
        <p:spPr>
          <a:xfrm>
            <a:off x="6390259" y="29953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1" name="Ellipse 280"/>
          <p:cNvSpPr/>
          <p:nvPr/>
        </p:nvSpPr>
        <p:spPr>
          <a:xfrm>
            <a:off x="6544607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2" name="Ellipse 281"/>
          <p:cNvSpPr/>
          <p:nvPr/>
        </p:nvSpPr>
        <p:spPr>
          <a:xfrm>
            <a:off x="7050033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3" name="Ellipse 282"/>
          <p:cNvSpPr/>
          <p:nvPr/>
        </p:nvSpPr>
        <p:spPr>
          <a:xfrm>
            <a:off x="6964636" y="433308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4" name="Ellipse 283"/>
          <p:cNvSpPr/>
          <p:nvPr/>
        </p:nvSpPr>
        <p:spPr>
          <a:xfrm>
            <a:off x="7546989" y="423222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85" name="Connecteur droit 284"/>
          <p:cNvCxnSpPr>
            <a:stCxn id="280" idx="4"/>
            <a:endCxn id="281" idx="0"/>
          </p:cNvCxnSpPr>
          <p:nvPr/>
        </p:nvCxnSpPr>
        <p:spPr>
          <a:xfrm>
            <a:off x="6540162" y="3280682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stCxn id="282" idx="2"/>
            <a:endCxn id="281" idx="6"/>
          </p:cNvCxnSpPr>
          <p:nvPr/>
        </p:nvCxnSpPr>
        <p:spPr>
          <a:xfrm flipH="1">
            <a:off x="6844412" y="3841505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/>
          <p:cNvCxnSpPr>
            <a:stCxn id="283" idx="1"/>
            <a:endCxn id="281" idx="5"/>
          </p:cNvCxnSpPr>
          <p:nvPr/>
        </p:nvCxnSpPr>
        <p:spPr>
          <a:xfrm flipH="1" flipV="1">
            <a:off x="6800507" y="3942370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>
            <a:stCxn id="278" idx="5"/>
            <a:endCxn id="279" idx="1"/>
          </p:cNvCxnSpPr>
          <p:nvPr/>
        </p:nvCxnSpPr>
        <p:spPr>
          <a:xfrm>
            <a:off x="7133143" y="2408745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>
            <a:stCxn id="278" idx="3"/>
            <a:endCxn id="280" idx="0"/>
          </p:cNvCxnSpPr>
          <p:nvPr/>
        </p:nvCxnSpPr>
        <p:spPr>
          <a:xfrm flipH="1">
            <a:off x="6540162" y="2408745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84" idx="2"/>
            <a:endCxn id="283" idx="6"/>
          </p:cNvCxnSpPr>
          <p:nvPr/>
        </p:nvCxnSpPr>
        <p:spPr>
          <a:xfrm flipH="1">
            <a:off x="7264441" y="4374868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Ellipse 290"/>
          <p:cNvSpPr/>
          <p:nvPr/>
        </p:nvSpPr>
        <p:spPr>
          <a:xfrm>
            <a:off x="7729292" y="479450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2" name="Ellipse 291"/>
          <p:cNvSpPr/>
          <p:nvPr/>
        </p:nvSpPr>
        <p:spPr>
          <a:xfrm>
            <a:off x="7085103" y="522244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3" name="Connecteur droit 292"/>
          <p:cNvCxnSpPr>
            <a:stCxn id="291" idx="2"/>
            <a:endCxn id="283" idx="5"/>
          </p:cNvCxnSpPr>
          <p:nvPr/>
        </p:nvCxnSpPr>
        <p:spPr>
          <a:xfrm flipH="1" flipV="1">
            <a:off x="7220536" y="4576599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92" idx="1"/>
            <a:endCxn id="283" idx="4"/>
          </p:cNvCxnSpPr>
          <p:nvPr/>
        </p:nvCxnSpPr>
        <p:spPr>
          <a:xfrm flipH="1" flipV="1">
            <a:off x="7114539" y="4618379"/>
            <a:ext cx="14469" cy="645846"/>
          </a:xfrm>
          <a:prstGeom prst="line">
            <a:avLst/>
          </a:prstGeom>
          <a:ln>
            <a:solidFill>
              <a:srgbClr val="86060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79" idx="4"/>
            <a:endCxn id="282" idx="7"/>
          </p:cNvCxnSpPr>
          <p:nvPr/>
        </p:nvCxnSpPr>
        <p:spPr>
          <a:xfrm flipH="1">
            <a:off x="7305933" y="3024782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stCxn id="282" idx="4"/>
            <a:endCxn id="283" idx="0"/>
          </p:cNvCxnSpPr>
          <p:nvPr/>
        </p:nvCxnSpPr>
        <p:spPr>
          <a:xfrm flipH="1">
            <a:off x="7114539" y="3984150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>
            <a:stCxn id="282" idx="6"/>
            <a:endCxn id="284" idx="0"/>
          </p:cNvCxnSpPr>
          <p:nvPr/>
        </p:nvCxnSpPr>
        <p:spPr>
          <a:xfrm>
            <a:off x="7349838" y="3841505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>
            <a:stCxn id="292" idx="7"/>
            <a:endCxn id="284" idx="3"/>
          </p:cNvCxnSpPr>
          <p:nvPr/>
        </p:nvCxnSpPr>
        <p:spPr>
          <a:xfrm flipV="1">
            <a:off x="7341003" y="4475733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1" idx="0"/>
            <a:endCxn id="284" idx="5"/>
          </p:cNvCxnSpPr>
          <p:nvPr/>
        </p:nvCxnSpPr>
        <p:spPr>
          <a:xfrm flipH="1" flipV="1">
            <a:off x="7802889" y="4475733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92" idx="6"/>
            <a:endCxn id="291" idx="3"/>
          </p:cNvCxnSpPr>
          <p:nvPr/>
        </p:nvCxnSpPr>
        <p:spPr>
          <a:xfrm flipV="1">
            <a:off x="7384908" y="5038020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5177793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fr-FR" dirty="0"/>
              <a:t>Diffusion du message :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indent="-457200"/>
            <a:r>
              <a:rPr lang="fr-FR" dirty="0"/>
              <a:t>Tous les nœuds couverts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54" name="Ellipse 53"/>
          <p:cNvSpPr/>
          <p:nvPr/>
        </p:nvSpPr>
        <p:spPr>
          <a:xfrm>
            <a:off x="2764810" y="217707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55" name="Ellipse 54"/>
          <p:cNvSpPr/>
          <p:nvPr/>
        </p:nvSpPr>
        <p:spPr>
          <a:xfrm>
            <a:off x="3317054" y="27513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58" name="Ellipse 57"/>
          <p:cNvSpPr/>
          <p:nvPr/>
        </p:nvSpPr>
        <p:spPr>
          <a:xfrm>
            <a:off x="2277826" y="300722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59" name="Ellipse 58"/>
          <p:cNvSpPr/>
          <p:nvPr/>
        </p:nvSpPr>
        <p:spPr>
          <a:xfrm>
            <a:off x="2432174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60" name="Ellipse 59"/>
          <p:cNvSpPr/>
          <p:nvPr/>
        </p:nvSpPr>
        <p:spPr>
          <a:xfrm>
            <a:off x="2937600" y="371069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61" name="Ellipse 60"/>
          <p:cNvSpPr/>
          <p:nvPr/>
        </p:nvSpPr>
        <p:spPr>
          <a:xfrm>
            <a:off x="2852203" y="434492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62" name="Ellipse 61"/>
          <p:cNvSpPr/>
          <p:nvPr/>
        </p:nvSpPr>
        <p:spPr>
          <a:xfrm>
            <a:off x="3434556" y="424406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63" name="Connecteur droit 62"/>
          <p:cNvCxnSpPr>
            <a:stCxn id="58" idx="4"/>
            <a:endCxn id="59" idx="0"/>
          </p:cNvCxnSpPr>
          <p:nvPr/>
        </p:nvCxnSpPr>
        <p:spPr>
          <a:xfrm>
            <a:off x="2427729" y="3292520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0" idx="2"/>
            <a:endCxn id="59" idx="6"/>
          </p:cNvCxnSpPr>
          <p:nvPr/>
        </p:nvCxnSpPr>
        <p:spPr>
          <a:xfrm flipH="1">
            <a:off x="2731979" y="3853343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61" idx="1"/>
            <a:endCxn id="59" idx="5"/>
          </p:cNvCxnSpPr>
          <p:nvPr/>
        </p:nvCxnSpPr>
        <p:spPr>
          <a:xfrm flipH="1" flipV="1">
            <a:off x="2688074" y="3954208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54" idx="5"/>
            <a:endCxn id="55" idx="1"/>
          </p:cNvCxnSpPr>
          <p:nvPr/>
        </p:nvCxnSpPr>
        <p:spPr>
          <a:xfrm>
            <a:off x="3020710" y="2420583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54" idx="3"/>
            <a:endCxn id="58" idx="0"/>
          </p:cNvCxnSpPr>
          <p:nvPr/>
        </p:nvCxnSpPr>
        <p:spPr>
          <a:xfrm flipH="1">
            <a:off x="2427729" y="2420583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62" idx="2"/>
            <a:endCxn id="61" idx="6"/>
          </p:cNvCxnSpPr>
          <p:nvPr/>
        </p:nvCxnSpPr>
        <p:spPr>
          <a:xfrm flipH="1">
            <a:off x="3152008" y="4386706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616859" y="480634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70" name="Ellipse 69"/>
          <p:cNvSpPr/>
          <p:nvPr/>
        </p:nvSpPr>
        <p:spPr>
          <a:xfrm>
            <a:off x="2972670" y="523428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71" name="Connecteur droit 70"/>
          <p:cNvCxnSpPr>
            <a:stCxn id="69" idx="2"/>
            <a:endCxn id="61" idx="5"/>
          </p:cNvCxnSpPr>
          <p:nvPr/>
        </p:nvCxnSpPr>
        <p:spPr>
          <a:xfrm flipH="1" flipV="1">
            <a:off x="3108103" y="4588437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70" idx="1"/>
            <a:endCxn id="61" idx="4"/>
          </p:cNvCxnSpPr>
          <p:nvPr/>
        </p:nvCxnSpPr>
        <p:spPr>
          <a:xfrm flipH="1" flipV="1">
            <a:off x="3002106" y="4630217"/>
            <a:ext cx="14469" cy="6458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55" idx="4"/>
            <a:endCxn id="60" idx="7"/>
          </p:cNvCxnSpPr>
          <p:nvPr/>
        </p:nvCxnSpPr>
        <p:spPr>
          <a:xfrm flipH="1">
            <a:off x="3193500" y="3036620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60" idx="4"/>
            <a:endCxn id="61" idx="0"/>
          </p:cNvCxnSpPr>
          <p:nvPr/>
        </p:nvCxnSpPr>
        <p:spPr>
          <a:xfrm flipH="1">
            <a:off x="3002106" y="3995988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60" idx="6"/>
            <a:endCxn id="62" idx="0"/>
          </p:cNvCxnSpPr>
          <p:nvPr/>
        </p:nvCxnSpPr>
        <p:spPr>
          <a:xfrm>
            <a:off x="3237405" y="3853343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0" idx="7"/>
            <a:endCxn id="62" idx="3"/>
          </p:cNvCxnSpPr>
          <p:nvPr/>
        </p:nvCxnSpPr>
        <p:spPr>
          <a:xfrm flipV="1">
            <a:off x="3228570" y="4487571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69" idx="0"/>
            <a:endCxn id="62" idx="5"/>
          </p:cNvCxnSpPr>
          <p:nvPr/>
        </p:nvCxnSpPr>
        <p:spPr>
          <a:xfrm flipH="1" flipV="1">
            <a:off x="3690456" y="4487571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0" idx="6"/>
            <a:endCxn id="69" idx="3"/>
          </p:cNvCxnSpPr>
          <p:nvPr/>
        </p:nvCxnSpPr>
        <p:spPr>
          <a:xfrm flipV="1">
            <a:off x="3272475" y="5049858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Ellipse 277"/>
          <p:cNvSpPr/>
          <p:nvPr/>
        </p:nvSpPr>
        <p:spPr>
          <a:xfrm>
            <a:off x="6877243" y="216523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79" name="Ellipse 278"/>
          <p:cNvSpPr/>
          <p:nvPr/>
        </p:nvSpPr>
        <p:spPr>
          <a:xfrm>
            <a:off x="7429487" y="27394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0" name="Ellipse 279"/>
          <p:cNvSpPr/>
          <p:nvPr/>
        </p:nvSpPr>
        <p:spPr>
          <a:xfrm>
            <a:off x="6390259" y="299539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1" name="Ellipse 280"/>
          <p:cNvSpPr/>
          <p:nvPr/>
        </p:nvSpPr>
        <p:spPr>
          <a:xfrm>
            <a:off x="6544607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2" name="Ellipse 281"/>
          <p:cNvSpPr/>
          <p:nvPr/>
        </p:nvSpPr>
        <p:spPr>
          <a:xfrm>
            <a:off x="7050033" y="369885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3" name="Ellipse 282"/>
          <p:cNvSpPr/>
          <p:nvPr/>
        </p:nvSpPr>
        <p:spPr>
          <a:xfrm>
            <a:off x="6964636" y="433308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4" name="Ellipse 283"/>
          <p:cNvSpPr/>
          <p:nvPr/>
        </p:nvSpPr>
        <p:spPr>
          <a:xfrm>
            <a:off x="7546989" y="423222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85" name="Connecteur droit 284"/>
          <p:cNvCxnSpPr>
            <a:stCxn id="280" idx="4"/>
            <a:endCxn id="281" idx="0"/>
          </p:cNvCxnSpPr>
          <p:nvPr/>
        </p:nvCxnSpPr>
        <p:spPr>
          <a:xfrm>
            <a:off x="6540162" y="3280682"/>
            <a:ext cx="154348" cy="41817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stCxn id="282" idx="2"/>
            <a:endCxn id="281" idx="6"/>
          </p:cNvCxnSpPr>
          <p:nvPr/>
        </p:nvCxnSpPr>
        <p:spPr>
          <a:xfrm flipH="1">
            <a:off x="6844412" y="3841505"/>
            <a:ext cx="205621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/>
          <p:cNvCxnSpPr>
            <a:stCxn id="283" idx="1"/>
            <a:endCxn id="281" idx="5"/>
          </p:cNvCxnSpPr>
          <p:nvPr/>
        </p:nvCxnSpPr>
        <p:spPr>
          <a:xfrm flipH="1" flipV="1">
            <a:off x="6800507" y="3942370"/>
            <a:ext cx="208034" cy="4324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>
            <a:stCxn id="278" idx="5"/>
            <a:endCxn id="279" idx="1"/>
          </p:cNvCxnSpPr>
          <p:nvPr/>
        </p:nvCxnSpPr>
        <p:spPr>
          <a:xfrm>
            <a:off x="7133143" y="2408745"/>
            <a:ext cx="340249" cy="37252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>
            <a:stCxn id="278" idx="3"/>
            <a:endCxn id="280" idx="0"/>
          </p:cNvCxnSpPr>
          <p:nvPr/>
        </p:nvCxnSpPr>
        <p:spPr>
          <a:xfrm flipH="1">
            <a:off x="6540162" y="2408745"/>
            <a:ext cx="380986" cy="58664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84" idx="2"/>
            <a:endCxn id="283" idx="6"/>
          </p:cNvCxnSpPr>
          <p:nvPr/>
        </p:nvCxnSpPr>
        <p:spPr>
          <a:xfrm flipH="1">
            <a:off x="7264441" y="4374868"/>
            <a:ext cx="282548" cy="10086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Ellipse 290"/>
          <p:cNvSpPr/>
          <p:nvPr/>
        </p:nvSpPr>
        <p:spPr>
          <a:xfrm>
            <a:off x="7729292" y="479450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2" name="Ellipse 291"/>
          <p:cNvSpPr/>
          <p:nvPr/>
        </p:nvSpPr>
        <p:spPr>
          <a:xfrm>
            <a:off x="7085103" y="522244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3" name="Connecteur droit 292"/>
          <p:cNvCxnSpPr>
            <a:stCxn id="291" idx="2"/>
            <a:endCxn id="283" idx="5"/>
          </p:cNvCxnSpPr>
          <p:nvPr/>
        </p:nvCxnSpPr>
        <p:spPr>
          <a:xfrm flipH="1" flipV="1">
            <a:off x="7220536" y="4576599"/>
            <a:ext cx="508756" cy="360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92" idx="1"/>
            <a:endCxn id="283" idx="4"/>
          </p:cNvCxnSpPr>
          <p:nvPr/>
        </p:nvCxnSpPr>
        <p:spPr>
          <a:xfrm flipH="1" flipV="1">
            <a:off x="7114539" y="4618379"/>
            <a:ext cx="14469" cy="645846"/>
          </a:xfrm>
          <a:prstGeom prst="line">
            <a:avLst/>
          </a:prstGeom>
          <a:ln>
            <a:solidFill>
              <a:srgbClr val="86060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79" idx="4"/>
            <a:endCxn id="282" idx="7"/>
          </p:cNvCxnSpPr>
          <p:nvPr/>
        </p:nvCxnSpPr>
        <p:spPr>
          <a:xfrm flipH="1">
            <a:off x="7305933" y="3024782"/>
            <a:ext cx="273457" cy="715857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stCxn id="282" idx="4"/>
            <a:endCxn id="283" idx="0"/>
          </p:cNvCxnSpPr>
          <p:nvPr/>
        </p:nvCxnSpPr>
        <p:spPr>
          <a:xfrm flipH="1">
            <a:off x="7114539" y="3984150"/>
            <a:ext cx="85397" cy="34893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>
            <a:stCxn id="282" idx="6"/>
            <a:endCxn id="284" idx="0"/>
          </p:cNvCxnSpPr>
          <p:nvPr/>
        </p:nvCxnSpPr>
        <p:spPr>
          <a:xfrm>
            <a:off x="7349838" y="3841505"/>
            <a:ext cx="347054" cy="3907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>
            <a:stCxn id="292" idx="7"/>
            <a:endCxn id="284" idx="3"/>
          </p:cNvCxnSpPr>
          <p:nvPr/>
        </p:nvCxnSpPr>
        <p:spPr>
          <a:xfrm flipV="1">
            <a:off x="7341003" y="4475733"/>
            <a:ext cx="249891" cy="7884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1" idx="0"/>
            <a:endCxn id="284" idx="5"/>
          </p:cNvCxnSpPr>
          <p:nvPr/>
        </p:nvCxnSpPr>
        <p:spPr>
          <a:xfrm flipH="1" flipV="1">
            <a:off x="7802889" y="4475733"/>
            <a:ext cx="76306" cy="318776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92" idx="6"/>
            <a:endCxn id="291" idx="3"/>
          </p:cNvCxnSpPr>
          <p:nvPr/>
        </p:nvCxnSpPr>
        <p:spPr>
          <a:xfrm flipV="1">
            <a:off x="7384908" y="5038020"/>
            <a:ext cx="388289" cy="327071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979712" y="1417638"/>
            <a:ext cx="1856838" cy="186304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2462715" y="1947557"/>
            <a:ext cx="2008484" cy="199481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1691680" y="2420888"/>
            <a:ext cx="1444603" cy="1452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115675" y="3354650"/>
            <a:ext cx="992428" cy="98739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2363704" y="3841505"/>
            <a:ext cx="1253155" cy="122806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046122" y="3780522"/>
            <a:ext cx="1161827" cy="118869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2997098" y="4171529"/>
            <a:ext cx="1539328" cy="15312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2445032" y="3209132"/>
            <a:ext cx="1267668" cy="1264745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6092145" y="1408190"/>
            <a:ext cx="1856838" cy="186304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6575148" y="1938109"/>
            <a:ext cx="2008484" cy="1994813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5804113" y="2411440"/>
            <a:ext cx="1444603" cy="1452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6228108" y="3345202"/>
            <a:ext cx="992428" cy="98739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203495" y="3479878"/>
            <a:ext cx="1910120" cy="18970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7158555" y="3771074"/>
            <a:ext cx="1161827" cy="118869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109531" y="4162081"/>
            <a:ext cx="1539328" cy="1531251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557465" y="3199684"/>
            <a:ext cx="1267668" cy="1264745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9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/>
          </a:p>
          <a:p>
            <a:r>
              <a:rPr lang="fr-FR" dirty="0"/>
              <a:t>Diffusion du message</a:t>
            </a:r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11641" cy="858918"/>
          </a:xfrm>
          <a:prstGeom prst="line">
            <a:avLst/>
          </a:prstGeom>
          <a:ln>
            <a:solidFill>
              <a:schemeClr val="accent3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466763" y="5075243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5300" r="25649"/>
          <a:stretch/>
        </p:blipFill>
        <p:spPr>
          <a:xfrm>
            <a:off x="2053775" y="2701894"/>
            <a:ext cx="2821980" cy="1041400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>
            <a:off x="5446177" y="3570580"/>
            <a:ext cx="2164839" cy="2138991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446177" y="3570580"/>
            <a:ext cx="2164839" cy="2138991"/>
          </a:xfrm>
          <a:prstGeom prst="ellipse">
            <a:avLst/>
          </a:prstGeom>
          <a:solidFill>
            <a:schemeClr val="tx2">
              <a:alpha val="21000"/>
            </a:schemeClr>
          </a:solidFill>
          <a:ln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5148064" y="2780928"/>
            <a:ext cx="2160240" cy="2177225"/>
          </a:xfrm>
          <a:prstGeom prst="ellipse">
            <a:avLst/>
          </a:prstGeom>
          <a:solidFill>
            <a:schemeClr val="tx2">
              <a:alpha val="21000"/>
            </a:schemeClr>
          </a:solidFill>
          <a:ln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6538159" y="3840090"/>
            <a:ext cx="2145714" cy="2158171"/>
          </a:xfrm>
          <a:prstGeom prst="ellipse">
            <a:avLst/>
          </a:prstGeom>
          <a:solidFill>
            <a:schemeClr val="tx2">
              <a:alpha val="21000"/>
            </a:schemeClr>
          </a:solidFill>
          <a:ln>
            <a:prstDash val="soli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9" grpId="0"/>
      <p:bldP spid="24" grpId="0" animBg="1"/>
      <p:bldP spid="40" grpId="1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905465"/>
              </p:ext>
            </p:extLst>
          </p:nvPr>
        </p:nvGraphicFramePr>
        <p:xfrm>
          <a:off x="1115615" y="1696078"/>
          <a:ext cx="792088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98905"/>
                <a:gridCol w="1110988"/>
                <a:gridCol w="111098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Flow augmentation [7]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Flow redirection [7]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Energy Aware Routing [20]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Blind Flooding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Probabilistic Flooding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Area-based Beaconless Broadcasting Algorithms [18]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Broadcast Incremental-power Protocol [22]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Localized Broadcast Incremental-power Protocol [15]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Dynamic Localized Broadcast Incremental-power Protocol [5]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LMST Broadcast Oriented Protocol [3]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RNG Broadcast Oriented Protocol [3]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Target Radius LMST Broadcast Oriented Protocol [13]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08150"/>
              </p:ext>
            </p:extLst>
          </p:nvPr>
        </p:nvGraphicFramePr>
        <p:xfrm>
          <a:off x="1134337" y="1689974"/>
          <a:ext cx="3811527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509"/>
                <a:gridCol w="1270509"/>
                <a:gridCol w="1270509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98557"/>
              </p:ext>
            </p:extLst>
          </p:nvPr>
        </p:nvGraphicFramePr>
        <p:xfrm>
          <a:off x="5129663" y="1689974"/>
          <a:ext cx="3804024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8008"/>
                <a:gridCol w="1268008"/>
                <a:gridCol w="126800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5633"/>
              </p:ext>
            </p:extLst>
          </p:nvPr>
        </p:nvGraphicFramePr>
        <p:xfrm>
          <a:off x="1115616" y="1700808"/>
          <a:ext cx="3828234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078"/>
                <a:gridCol w="1276078"/>
                <a:gridCol w="127607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35088"/>
              </p:ext>
            </p:extLst>
          </p:nvPr>
        </p:nvGraphicFramePr>
        <p:xfrm>
          <a:off x="5148065" y="1700808"/>
          <a:ext cx="3785622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874"/>
                <a:gridCol w="1261874"/>
                <a:gridCol w="1261874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 / 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Bash et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WSNET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simulateur </a:t>
            </a:r>
            <a:r>
              <a:rPr lang="fr-FR" dirty="0" err="1"/>
              <a:t>évènementiel</a:t>
            </a:r>
            <a:r>
              <a:rPr lang="fr-FR" dirty="0"/>
              <a:t> pour les grands </a:t>
            </a:r>
            <a:r>
              <a:rPr lang="fr-FR" dirty="0" err="1"/>
              <a:t>réseaux</a:t>
            </a:r>
            <a:r>
              <a:rPr lang="fr-FR" dirty="0"/>
              <a:t> de capteurs sans </a:t>
            </a:r>
            <a:r>
              <a:rPr lang="fr-FR" dirty="0" smtClean="0"/>
              <a:t>fils</a:t>
            </a:r>
          </a:p>
          <a:p>
            <a:r>
              <a:rPr lang="fr-FR" dirty="0"/>
              <a:t>langage C</a:t>
            </a:r>
          </a:p>
          <a:p>
            <a:r>
              <a:rPr lang="fr-FR" dirty="0"/>
              <a:t>Implémenté par des chercheurs lyonnais</a:t>
            </a:r>
          </a:p>
          <a:p>
            <a:r>
              <a:rPr lang="fr-FR" dirty="0"/>
              <a:t>Composé de modules (couches réseau)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</a:t>
            </a:r>
            <a:r>
              <a:rPr lang="fr-FR" dirty="0" smtClean="0"/>
              <a:t>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2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modules WSNET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93935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16837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90722"/>
          </a:xfrm>
        </p:spPr>
        <p:txBody>
          <a:bodyPr>
            <a:normAutofit fontScale="92500"/>
          </a:bodyPr>
          <a:lstStyle/>
          <a:p>
            <a:r>
              <a:rPr lang="fr-FR" kern="0" dirty="0"/>
              <a:t>fixés pour toutes les simulations :</a:t>
            </a:r>
            <a:endParaRPr lang="fr-FR" kern="0" baseline="30000" dirty="0"/>
          </a:p>
          <a:p>
            <a:pPr lvl="1"/>
            <a:r>
              <a:rPr lang="fr-FR" kern="0" dirty="0"/>
              <a:t>temps de simulation : 10 000s</a:t>
            </a:r>
          </a:p>
          <a:p>
            <a:pPr lvl="1"/>
            <a:r>
              <a:rPr lang="fr-FR" kern="0" dirty="0"/>
              <a:t>période de diffusion : 2s</a:t>
            </a:r>
          </a:p>
          <a:p>
            <a:pPr lvl="1"/>
            <a:r>
              <a:rPr lang="fr-FR" kern="0" dirty="0"/>
              <a:t>portée d’un nœud : 30m</a:t>
            </a:r>
          </a:p>
          <a:p>
            <a:pPr lvl="1"/>
            <a:r>
              <a:rPr lang="fr-FR" kern="0" dirty="0"/>
              <a:t>taille de la zone de simulation : 1 000 000</a:t>
            </a:r>
            <a:r>
              <a:rPr lang="fr-FR" kern="0" dirty="0" smtClean="0"/>
              <a:t> m</a:t>
            </a:r>
            <a:r>
              <a:rPr lang="fr-FR" kern="0" baseline="30000" dirty="0" smtClean="0"/>
              <a:t>2</a:t>
            </a:r>
            <a:endParaRPr lang="fr-FR" kern="0" dirty="0"/>
          </a:p>
          <a:p>
            <a:r>
              <a:rPr lang="fr-FR" kern="0" dirty="0"/>
              <a:t>résultats moyens sur plus de 1000 simulations</a:t>
            </a:r>
          </a:p>
          <a:p>
            <a:r>
              <a:rPr lang="fr-FR" kern="0" dirty="0"/>
              <a:t>Courbes : {densités}     {durées de vie}</a:t>
            </a:r>
          </a:p>
          <a:p>
            <a:pPr lvl="1"/>
            <a:r>
              <a:rPr lang="fr-FR" kern="0" dirty="0"/>
              <a:t>Densité = degré moyen / diamètre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Chart bld="series"/>
        </p:bldSub>
      </p:bldGraphic>
      <p:bldGraphic spid="12" grpId="1" uiExpand="1">
        <p:bldSub>
          <a:bldChart bld="series"/>
        </p:bldSub>
      </p:bldGraphic>
      <p:bldGraphic spid="12" grpId="2">
        <p:bldSub>
          <a:bldChart bld="series"/>
        </p:bldSub>
      </p:bldGraphic>
      <p:bldGraphic spid="12" grpId="3">
        <p:bldSub>
          <a:bldChart bld="series"/>
        </p:bldSub>
      </p:bldGraphic>
      <p:bldGraphic spid="12" grpId="4" uiExpand="1">
        <p:bldSub>
          <a:bldChart bld="series"/>
        </p:bldSub>
      </p:bldGraphic>
      <p:bldGraphic spid="12" grpId="5" uiExpand="1">
        <p:bldSub>
          <a:bldChart bld="series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17872"/>
              </p:ext>
            </p:extLst>
          </p:nvPr>
        </p:nvGraphicFramePr>
        <p:xfrm>
          <a:off x="977462" y="1600200"/>
          <a:ext cx="77093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57037"/>
              </p:ext>
            </p:extLst>
          </p:nvPr>
        </p:nvGraphicFramePr>
        <p:xfrm>
          <a:off x="1040524" y="1447800"/>
          <a:ext cx="7893926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788360"/>
            <a:ext cx="4579558" cy="40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demonstration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1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Consommation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Modèles peu réalistes</a:t>
            </a:r>
          </a:p>
          <a:p>
            <a:r>
              <a:rPr lang="fr-FR"/>
              <a:t>Pas de prise en compte</a:t>
            </a:r>
          </a:p>
          <a:p>
            <a:pPr lvl="1"/>
            <a:r>
              <a:rPr lang="fr-FR"/>
              <a:t>des types de capteurs existants</a:t>
            </a:r>
          </a:p>
          <a:p>
            <a:pPr lvl="1"/>
            <a:r>
              <a:rPr lang="fr-FR"/>
              <a:t>de l’énergie de capture</a:t>
            </a:r>
          </a:p>
          <a:p>
            <a:pPr lvl="1"/>
            <a:r>
              <a:rPr lang="fr-FR"/>
              <a:t>de l’énergie de traitement</a:t>
            </a:r>
          </a:p>
          <a:p>
            <a:pPr lvl="1"/>
            <a:r>
              <a:rPr lang="fr-FR"/>
              <a:t>de l’énergie de réception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8494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Algorithme préservant la connexité du réseau</a:t>
            </a:r>
          </a:p>
          <a:p>
            <a:r>
              <a:rPr lang="fr-FR"/>
              <a:t>Etablir un modèle énergétique plus réaliste</a:t>
            </a:r>
          </a:p>
          <a:p>
            <a:r>
              <a:rPr lang="fr-FR"/>
              <a:t>Algorithmes de prétraitement </a:t>
            </a:r>
          </a:p>
          <a:p>
            <a:pPr marL="82296" indent="0"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1887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Travail collaboratif grace à git / github</a:t>
            </a:r>
          </a:p>
          <a:p>
            <a:r>
              <a:rPr lang="fr-FR"/>
              <a:t>Communications régulières par mails</a:t>
            </a:r>
          </a:p>
          <a:p>
            <a:r>
              <a:rPr lang="fr-FR"/>
              <a:t>Réunions une à deux fois par semaine</a:t>
            </a:r>
          </a:p>
          <a:p>
            <a:r>
              <a:rPr lang="fr-FR"/>
              <a:t>Complémentarité des compétences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828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Disparités dans la modélisation du problème</a:t>
            </a:r>
          </a:p>
          <a:p>
            <a:r>
              <a:rPr lang="fr-FR"/>
              <a:t>Domaine de recherche très étendu</a:t>
            </a:r>
          </a:p>
          <a:p>
            <a:r>
              <a:rPr lang="fr-FR"/>
              <a:t>Manque de documentation sur WSNET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400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Définition d’un cadre rigoureux</a:t>
            </a:r>
          </a:p>
          <a:p>
            <a:r>
              <a:rPr lang="fr-FR"/>
              <a:t>Classification des algorithmes</a:t>
            </a:r>
          </a:p>
          <a:p>
            <a:r>
              <a:rPr lang="fr-FR"/>
              <a:t>Développement de :</a:t>
            </a:r>
          </a:p>
          <a:p>
            <a:pPr lvl="1"/>
            <a:r>
              <a:rPr lang="fr-FR"/>
              <a:t>11 modules pour WSNET</a:t>
            </a:r>
          </a:p>
          <a:p>
            <a:pPr lvl="1"/>
            <a:r>
              <a:rPr lang="fr-FR"/>
              <a:t>plusieurs scripts de collecte des données</a:t>
            </a:r>
          </a:p>
          <a:p>
            <a:pPr lvl="1"/>
            <a:r>
              <a:rPr lang="fr-FR"/>
              <a:t>un visualisateur de réseaux</a:t>
            </a:r>
          </a:p>
          <a:p>
            <a:r>
              <a:rPr lang="fr-FR"/>
              <a:t>Comparaison des performances des algorithmes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211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19048" y="2540146"/>
            <a:ext cx="81249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Merci de votre attention !</a:t>
            </a:r>
          </a:p>
          <a:p>
            <a:pPr algn="ctr"/>
            <a:endParaRPr lang="fr-FR" sz="3600"/>
          </a:p>
          <a:p>
            <a:pPr algn="ctr"/>
            <a:r>
              <a:rPr lang="fr-FR" sz="360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2234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Bibliographie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763765"/>
          </a:xfrm>
        </p:spPr>
        <p:txBody>
          <a:bodyPr>
            <a:normAutofit fontScale="62500" lnSpcReduction="20000"/>
          </a:bodyPr>
          <a:lstStyle/>
          <a:p>
            <a:pPr marL="82296" indent="0" algn="just">
              <a:buNone/>
            </a:pPr>
            <a:r>
              <a:rPr lang="fr-FR"/>
              <a:t>[1]  Manish Agarwal, Lixin Gao, Joon Ho Cho, and Jie Wu. Energy Efficient Broadcast in Wireless Ad hoc Networks with Hitch-hiking. MONET, 10(6) :897–910, 2005.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[2]  I. F. Akyildiz, W. Su, Y. Sankarasubramaniam, and E. Cayirci. Wireless sensor networks : a survey. Computer Networks, 4(38) :393–422, 2002.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[3]  J. Cartigny, F. Ingelrest, D. Simplot-Ryl, and I. Stojmenovic. Localized LMST and RNG based minimum-energy broadcast protocols in ad hoc networks. Ad Hoc Networks, 3(1) :1–16, 2005.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[4]  J. Cartigny, D. Simplot, and I. Stojmenovic. Localized minimum-energy broadcasting in ad-hoc networks. In INFOCOM 2003. Twenty-Second Annual Joint Conference of the IEEE Computer and Communications. IEEE Societies, volume 3, pages 2210–2217. IEEE, 2003.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[5]  J. Champ, A.E. Baert, and V. Boudet. Dynamic localized broadcast incremental power protocol and lifetime in wireless ad hoc and sensor networks. Wireless and Mobile Networking, pages 286–296, 2009. </a:t>
            </a:r>
            <a:endParaRPr lang="fr-FR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33029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763765"/>
          </a:xfrm>
        </p:spPr>
        <p:txBody>
          <a:bodyPr>
            <a:normAutofit fontScale="62500" lnSpcReduction="20000"/>
          </a:bodyPr>
          <a:lstStyle/>
          <a:p>
            <a:pPr marL="82296" indent="0" algn="just">
              <a:buNone/>
            </a:pPr>
            <a:r>
              <a:rPr lang="fr-FR"/>
              <a:t>[6]  J. Champ, C. Saad, and A.E. Baert. Lifetime in wireless sensor networks. In Complex, Intelligent and Software Intensive Systems, 2009. CISIS’09. International Conference on, pages 293–298. IEEE, 2009. </a:t>
            </a:r>
          </a:p>
          <a:p>
            <a:pPr marL="82296" indent="0" algn="just">
              <a:buNone/>
            </a:pPr>
            <a:r>
              <a:rPr lang="fr-FR"/>
              <a:t>[7]  Jae-Hwan Chang and Leandros Tassiulas. Energy conserving routing in wireless ad-hoc networks. INFOCOM, pages 22–31, 2000. </a:t>
            </a:r>
          </a:p>
          <a:p>
            <a:pPr marL="82296" indent="0" algn="just">
              <a:buNone/>
            </a:pPr>
            <a:r>
              <a:rPr lang="fr-FR"/>
              <a:t>[8]  J. Deng, Y. S. Han, W. B. Heinzelman, and P. K. Varshney. Scheduling sleeping nodes in high density cluster-based sensor networks. ACM/Kluwer Mobile Networks and Applications (MONET), Special Issue on “Energy Constraints and Lifetime Performance in Wireless Sensor Networks”, 2005. </a:t>
            </a:r>
          </a:p>
          <a:p>
            <a:pPr marL="82296" indent="0" algn="just">
              <a:buNone/>
            </a:pPr>
            <a:r>
              <a:rPr lang="fr-FR"/>
              <a:t>[9]  Isabel Dietrich and Falko Dressler. On the lifetime of wireless sensor networks. TOSN, 5(1), 2009. </a:t>
            </a:r>
          </a:p>
          <a:p>
            <a:pPr marL="82296" indent="0" algn="just">
              <a:buNone/>
            </a:pPr>
            <a:r>
              <a:rPr lang="fr-FR"/>
              <a:t>[10]  Q. Dong. Maximizing system lifetime in wireless sensor networks. IPSN ’05 : Proceedings of the 4th </a:t>
            </a:r>
          </a:p>
          <a:p>
            <a:pPr marL="82296" indent="0" algn="just">
              <a:buNone/>
            </a:pPr>
            <a:r>
              <a:rPr lang="fr-FR"/>
              <a:t>international symposium on Information processing in sensor networks, page 3, 2005.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5086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975717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[11]  Abdelrahman Elleithy and Gonhsin Liu. A simulation model for the lifetime of wireless sensor </a:t>
            </a:r>
          </a:p>
          <a:p>
            <a:pPr marL="82296" indent="0">
              <a:buNone/>
            </a:pPr>
            <a:r>
              <a:rPr lang="fr-FR"/>
              <a:t>networks. CoRR, abs/1201.2237, 2012. </a:t>
            </a:r>
          </a:p>
          <a:p>
            <a:pPr marL="82296" indent="0">
              <a:buNone/>
            </a:pPr>
            <a:r>
              <a:rPr lang="fr-FR"/>
              <a:t>[12]  S. Giordano, I. Stojmenovic, and L. Blazevic. Position based routing algorithms for ad hoc networks : </a:t>
            </a:r>
          </a:p>
          <a:p>
            <a:pPr marL="82296" indent="0">
              <a:buNone/>
            </a:pPr>
            <a:r>
              <a:rPr lang="fr-FR"/>
              <a:t>a taxonomy. Ad Hoc Wireless Networking, pages 103–136, 2003. </a:t>
            </a:r>
          </a:p>
          <a:p>
            <a:pPr marL="82296" indent="0">
              <a:buNone/>
            </a:pPr>
            <a:r>
              <a:rPr lang="fr-FR"/>
              <a:t>[13]  F. Ingelrest, D. Simplot-Ryl, and I. Stojmenovic. Target transmission radius over LMST for energy- efficient broadcast protocol in ad hoc networks. In Communications, 2004 IEEE International Confe- rence on, volume 7, pages 4044–4049. IEEE, 2004. </a:t>
            </a:r>
          </a:p>
          <a:p>
            <a:pPr marL="82296" indent="0">
              <a:buNone/>
            </a:pPr>
            <a:r>
              <a:rPr lang="fr-FR"/>
              <a:t>[14]  F. Ingelrest, D. Simplot-Ryl, and I. Stojmenović. Energy-efficient broadcasting in wireless mobile ad hoc networks. Resource Management in Wireless Networking, pages 543–582, 2005. </a:t>
            </a:r>
          </a:p>
          <a:p>
            <a:pPr marL="82296" indent="0">
              <a:buNone/>
            </a:pPr>
            <a:r>
              <a:rPr lang="fr-FR"/>
              <a:t>[15]  François Ingelrest and David Simplot-Ryl. Localized broadcast incremental power protocol for wi- reless ad hoc networks. Wirel. Netw., 14 :309–319, June 2008.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12389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9"/>
            <a:ext cx="7498080" cy="557464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[16]  O. Kasten. Energy consumption, 2001. </a:t>
            </a:r>
          </a:p>
          <a:p>
            <a:pPr marL="82296" indent="0">
              <a:buNone/>
            </a:pPr>
            <a:r>
              <a:rPr lang="fr-FR"/>
              <a:t>[17]  W. Liang. Constructing minimum-energy broadcast trees in wireless ad hoc networks. In Proceedings of the 3rd ACM international symposium on Mobile ad hoc networking &amp; computing, pages 112–122. ACM, 2002. </a:t>
            </a:r>
          </a:p>
          <a:p>
            <a:pPr marL="82296" indent="0">
              <a:buNone/>
            </a:pPr>
            <a:r>
              <a:rPr lang="fr-FR"/>
              <a:t>[18]  Francisco Javier Ovalle-Martínez, Amiya Nayak, Ivan Stojmenovic, Jean Carle, and David Simplot- Ryl. Area-based beaconless reliable broadcasting in sensor networks. IJSNet, 1(1/2) :20–33, 2006. </a:t>
            </a:r>
          </a:p>
          <a:p>
            <a:pPr marL="82296" indent="0">
              <a:buNone/>
            </a:pPr>
            <a:r>
              <a:rPr lang="fr-FR"/>
              <a:t>[19]  R.C. Prim. Shortest connection networks and some generalizations. Bell system technical journal, 36(6) :1389–1401, 1957. </a:t>
            </a:r>
          </a:p>
          <a:p>
            <a:pPr marL="82296" indent="0">
              <a:buNone/>
            </a:pPr>
            <a:r>
              <a:rPr lang="fr-FR"/>
              <a:t>44 </a:t>
            </a:r>
          </a:p>
          <a:p>
            <a:pPr marL="82296" indent="0">
              <a:buNone/>
            </a:pPr>
            <a:r>
              <a:rPr lang="fr-FR"/>
              <a:t>[20] R. C. Shah and J. M. Rabaey. Energy aware routing for low energy ad hoc sensor networks. Energy aware routing for low energy ad hoc sensor networks, 1 :350–355, 2002.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3379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10"/>
            <a:ext cx="7498080" cy="288408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[21] I. Stojmenovic and J. Wu. Broadcasting and activity scheduling in ad hoc networks. Mobile Ad Hoc Networking, pages 205–229, 2004. </a:t>
            </a:r>
          </a:p>
          <a:p>
            <a:pPr marL="82296" indent="0">
              <a:buNone/>
            </a:pPr>
            <a:r>
              <a:rPr lang="fr-FR"/>
              <a:t>[22] Jeffrey E. Wieselthier, Gam D. Nguyen, and Anthony Ephremides. On the Construction of Energy- Efficient Broadcast and Multicast Trees in Wireless Networks. In INFOCOM, pages 585–594, 2000. </a:t>
            </a:r>
          </a:p>
          <a:p>
            <a:pPr marL="82296" indent="0">
              <a:buNone/>
            </a:pPr>
            <a:r>
              <a:rPr lang="fr-FR"/>
              <a:t>[23] J. Wu and W. Lou. Forward-node-set-based broadcast in clustered mobile ad hoc networks. Wireless Communications and Mobile Computing, 3(2) :155–173, 2003. </a:t>
            </a:r>
          </a:p>
          <a:p>
            <a:pPr marL="82296" indent="0"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20513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7" name="Espace réservé du contenu 6" descr="reseau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8" b="-29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9" name="Espace réservé du contenu 8" descr="capteurs_gps_seism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72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3787248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2728</TotalTime>
  <Words>1911</Words>
  <Application>Microsoft Office PowerPoint</Application>
  <PresentationFormat>Affichage à l'écran (4:3)</PresentationFormat>
  <Paragraphs>772</Paragraphs>
  <Slides>55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56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Exemple concret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Classification</vt:lpstr>
      <vt:lpstr>Classification</vt:lpstr>
      <vt:lpstr>Classification</vt:lpstr>
      <vt:lpstr>simulations et résulats</vt:lpstr>
      <vt:lpstr>Choix des outils</vt:lpstr>
      <vt:lpstr>WSNET</vt:lpstr>
      <vt:lpstr>Nos modules WSNET</vt:lpstr>
      <vt:lpstr>Paramètres de simulations</vt:lpstr>
      <vt:lpstr>Première phase de simulations</vt:lpstr>
      <vt:lpstr>Time To First Fall</vt:lpstr>
      <vt:lpstr>Time to 25% fall</vt:lpstr>
      <vt:lpstr>Time to 25% fall</vt:lpstr>
      <vt:lpstr>Time to connectivity loss</vt:lpstr>
      <vt:lpstr>Deuxième phase de simulations</vt:lpstr>
      <vt:lpstr>Time To First Fall</vt:lpstr>
      <vt:lpstr>Time to 25% fall</vt:lpstr>
      <vt:lpstr>Time to connectivity loss</vt:lpstr>
      <vt:lpstr>demonstration</vt:lpstr>
      <vt:lpstr>Analyse et réflexion</vt:lpstr>
      <vt:lpstr>Consommation énergétique</vt:lpstr>
      <vt:lpstr>Nos idées</vt:lpstr>
      <vt:lpstr>Conclusion</vt:lpstr>
      <vt:lpstr>Travail de groupe</vt:lpstr>
      <vt:lpstr>Problèmes rencontrés</vt:lpstr>
      <vt:lpstr>Contributions</vt:lpstr>
      <vt:lpstr>Présentation PowerPoint</vt:lpstr>
      <vt:lpstr>Bibliographie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BIBOUH</cp:lastModifiedBy>
  <cp:revision>403</cp:revision>
  <dcterms:created xsi:type="dcterms:W3CDTF">2012-04-21T08:43:37Z</dcterms:created>
  <dcterms:modified xsi:type="dcterms:W3CDTF">2012-05-05T08:04:44Z</dcterms:modified>
</cp:coreProperties>
</file>