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4" r:id="rId26"/>
    <p:sldId id="283" r:id="rId27"/>
    <p:sldId id="288" r:id="rId28"/>
    <p:sldId id="289" r:id="rId29"/>
    <p:sldId id="343" r:id="rId30"/>
    <p:sldId id="324" r:id="rId31"/>
    <p:sldId id="331" r:id="rId32"/>
    <p:sldId id="316" r:id="rId33"/>
    <p:sldId id="329" r:id="rId34"/>
    <p:sldId id="317" r:id="rId35"/>
    <p:sldId id="333" r:id="rId36"/>
    <p:sldId id="332" r:id="rId37"/>
    <p:sldId id="334" r:id="rId38"/>
    <p:sldId id="318" r:id="rId39"/>
    <p:sldId id="335" r:id="rId40"/>
    <p:sldId id="336" r:id="rId41"/>
    <p:sldId id="326" r:id="rId42"/>
    <p:sldId id="337" r:id="rId43"/>
    <p:sldId id="327" r:id="rId44"/>
    <p:sldId id="338" r:id="rId45"/>
    <p:sldId id="328" r:id="rId46"/>
    <p:sldId id="347" r:id="rId47"/>
    <p:sldId id="348" r:id="rId48"/>
    <p:sldId id="349" r:id="rId49"/>
    <p:sldId id="341" r:id="rId50"/>
    <p:sldId id="340" r:id="rId51"/>
    <p:sldId id="344" r:id="rId52"/>
    <p:sldId id="345" r:id="rId53"/>
    <p:sldId id="346" r:id="rId5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5630" autoAdjust="0"/>
  </p:normalViewPr>
  <p:slideViewPr>
    <p:cSldViewPr snapToGrid="0" snapToObjects="1">
      <p:cViewPr>
        <p:scale>
          <a:sx n="100" d="100"/>
          <a:sy n="100" d="100"/>
        </p:scale>
        <p:origin x="-13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lo:Documents:Fac:M1:S2:TER:git:Simulations:tests:lissage_resultats:donnees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IBOUH\Desktop\donnees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</c:v>
                </c:pt>
                <c:pt idx="1">
                  <c:v>466.77100000000002</c:v>
                </c:pt>
                <c:pt idx="2">
                  <c:v>468.35300000000001</c:v>
                </c:pt>
                <c:pt idx="3">
                  <c:v>469.55700000000002</c:v>
                </c:pt>
                <c:pt idx="4">
                  <c:v>474.65600000000001</c:v>
                </c:pt>
                <c:pt idx="5">
                  <c:v>484.76799999999997</c:v>
                </c:pt>
                <c:pt idx="6">
                  <c:v>481.09199999999998</c:v>
                </c:pt>
                <c:pt idx="7">
                  <c:v>486.93900000000002</c:v>
                </c:pt>
                <c:pt idx="8">
                  <c:v>492.73299999999978</c:v>
                </c:pt>
                <c:pt idx="9">
                  <c:v>509.71800000000002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464.48099999999982</c:v>
                </c:pt>
                <c:pt idx="1">
                  <c:v>465.51400000000001</c:v>
                </c:pt>
                <c:pt idx="2">
                  <c:v>468.11799999999999</c:v>
                </c:pt>
                <c:pt idx="3">
                  <c:v>467.96899999999999</c:v>
                </c:pt>
                <c:pt idx="4">
                  <c:v>474.65600000000001</c:v>
                </c:pt>
                <c:pt idx="5">
                  <c:v>485.34800000000001</c:v>
                </c:pt>
                <c:pt idx="6">
                  <c:v>483.09199999999998</c:v>
                </c:pt>
                <c:pt idx="7">
                  <c:v>490.63600000000002</c:v>
                </c:pt>
                <c:pt idx="8">
                  <c:v>498.2</c:v>
                </c:pt>
                <c:pt idx="9">
                  <c:v>511.66699999999997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476.48099999999982</c:v>
                </c:pt>
                <c:pt idx="1">
                  <c:v>480.029</c:v>
                </c:pt>
                <c:pt idx="2">
                  <c:v>485.70600000000002</c:v>
                </c:pt>
                <c:pt idx="3">
                  <c:v>489.45400000000001</c:v>
                </c:pt>
                <c:pt idx="4">
                  <c:v>497.65600000000001</c:v>
                </c:pt>
                <c:pt idx="5">
                  <c:v>500.44900000000001</c:v>
                </c:pt>
                <c:pt idx="6">
                  <c:v>505.64600000000002</c:v>
                </c:pt>
                <c:pt idx="7">
                  <c:v>510.57600000000002</c:v>
                </c:pt>
                <c:pt idx="8">
                  <c:v>518.95599999999979</c:v>
                </c:pt>
                <c:pt idx="9">
                  <c:v>541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476.25900000000001</c:v>
                </c:pt>
                <c:pt idx="1">
                  <c:v>475.57100000000003</c:v>
                </c:pt>
                <c:pt idx="2">
                  <c:v>475.19600000000003</c:v>
                </c:pt>
                <c:pt idx="3">
                  <c:v>474.85599999999999</c:v>
                </c:pt>
                <c:pt idx="4">
                  <c:v>481.59399999999999</c:v>
                </c:pt>
                <c:pt idx="5">
                  <c:v>482.50700000000001</c:v>
                </c:pt>
                <c:pt idx="6">
                  <c:v>481.36900000000003</c:v>
                </c:pt>
                <c:pt idx="7">
                  <c:v>484.75799999999998</c:v>
                </c:pt>
                <c:pt idx="8">
                  <c:v>491.178</c:v>
                </c:pt>
                <c:pt idx="9">
                  <c:v>498.12799999999999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476.92599999999982</c:v>
                </c:pt>
                <c:pt idx="1">
                  <c:v>477.17099999999999</c:v>
                </c:pt>
                <c:pt idx="2">
                  <c:v>476.70600000000002</c:v>
                </c:pt>
                <c:pt idx="3">
                  <c:v>476.23700000000002</c:v>
                </c:pt>
                <c:pt idx="4">
                  <c:v>483.34399999999999</c:v>
                </c:pt>
                <c:pt idx="5">
                  <c:v>484.76799999999997</c:v>
                </c:pt>
                <c:pt idx="6">
                  <c:v>484.04599999999999</c:v>
                </c:pt>
                <c:pt idx="7">
                  <c:v>486.33300000000003</c:v>
                </c:pt>
                <c:pt idx="8">
                  <c:v>493.57799999999997</c:v>
                </c:pt>
                <c:pt idx="9">
                  <c:v>499.35899999999998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88320"/>
        <c:axId val="122490240"/>
      </c:lineChart>
      <c:catAx>
        <c:axId val="12248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490240"/>
        <c:crosses val="autoZero"/>
        <c:auto val="1"/>
        <c:lblAlgn val="ctr"/>
        <c:lblOffset val="100"/>
        <c:noMultiLvlLbl val="0"/>
      </c:catAx>
      <c:valAx>
        <c:axId val="122490240"/>
        <c:scaling>
          <c:orientation val="minMax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488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995.6669999999998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907.36399999999981</c:v>
                </c:pt>
                <c:pt idx="10">
                  <c:v>893.4</c:v>
                </c:pt>
                <c:pt idx="11">
                  <c:v>1019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988.81799999999998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  <c:pt idx="11">
                  <c:v>3601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  <c:pt idx="11">
                  <c:v>1431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000704"/>
        <c:axId val="123006976"/>
      </c:lineChart>
      <c:catAx>
        <c:axId val="123000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3006976"/>
        <c:crosses val="autoZero"/>
        <c:auto val="1"/>
        <c:lblAlgn val="ctr"/>
        <c:lblOffset val="100"/>
        <c:noMultiLvlLbl val="0"/>
      </c:catAx>
      <c:valAx>
        <c:axId val="123006976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3000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890.14300000000003</c:v>
                </c:pt>
                <c:pt idx="1">
                  <c:v>908.11099999999999</c:v>
                </c:pt>
                <c:pt idx="2">
                  <c:v>995.66699999999969</c:v>
                </c:pt>
                <c:pt idx="3">
                  <c:v>904.42899999999997</c:v>
                </c:pt>
                <c:pt idx="4">
                  <c:v>918.71400000000006</c:v>
                </c:pt>
                <c:pt idx="5">
                  <c:v>926.42899999999997</c:v>
                </c:pt>
                <c:pt idx="6">
                  <c:v>920.27300000000002</c:v>
                </c:pt>
                <c:pt idx="7">
                  <c:v>962.15800000000002</c:v>
                </c:pt>
                <c:pt idx="8">
                  <c:v>949</c:v>
                </c:pt>
                <c:pt idx="9">
                  <c:v>907.36399999999969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945.71400000000006</c:v>
                </c:pt>
                <c:pt idx="1">
                  <c:v>1027.22</c:v>
                </c:pt>
                <c:pt idx="2">
                  <c:v>995.22199999999998</c:v>
                </c:pt>
                <c:pt idx="3">
                  <c:v>1111</c:v>
                </c:pt>
                <c:pt idx="4">
                  <c:v>1001</c:v>
                </c:pt>
                <c:pt idx="5">
                  <c:v>1013</c:v>
                </c:pt>
                <c:pt idx="6">
                  <c:v>988.81799999999964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</c:v>
                </c:pt>
                <c:pt idx="1">
                  <c:v>1651.11</c:v>
                </c:pt>
                <c:pt idx="2">
                  <c:v>1458.11</c:v>
                </c:pt>
                <c:pt idx="3">
                  <c:v>1649</c:v>
                </c:pt>
                <c:pt idx="4">
                  <c:v>1331.29</c:v>
                </c:pt>
                <c:pt idx="5">
                  <c:v>1423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124352"/>
        <c:axId val="123126528"/>
      </c:lineChart>
      <c:catAx>
        <c:axId val="123124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3126528"/>
        <c:crosses val="autoZero"/>
        <c:auto val="1"/>
        <c:lblAlgn val="ctr"/>
        <c:lblOffset val="100"/>
        <c:noMultiLvlLbl val="0"/>
      </c:catAx>
      <c:valAx>
        <c:axId val="123126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31243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607.85699999999974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597.9169999999998</c:v>
                </c:pt>
                <c:pt idx="11">
                  <c:v>609.95699999999977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579.34299999999996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600.97799999999995</c:v>
                </c:pt>
                <c:pt idx="5">
                  <c:v>603.31099999999981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614.33299999999997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575.94299999999998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592.52699999999982</c:v>
                </c:pt>
                <c:pt idx="5">
                  <c:v>657.84400000000005</c:v>
                </c:pt>
                <c:pt idx="6">
                  <c:v>635.8399999999998</c:v>
                </c:pt>
                <c:pt idx="7">
                  <c:v>739.57600000000002</c:v>
                </c:pt>
                <c:pt idx="8">
                  <c:v>737.81199999999978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884.33299999999997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572.45699999999977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591.91099999999972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614.95599999999979</c:v>
                </c:pt>
                <c:pt idx="10">
                  <c:v>635.33299999999997</c:v>
                </c:pt>
                <c:pt idx="11">
                  <c:v>670.47799999999995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585.85499999999979</c:v>
                </c:pt>
                <c:pt idx="4">
                  <c:v>586.74199999999996</c:v>
                </c:pt>
                <c:pt idx="5">
                  <c:v>593.02199999999982</c:v>
                </c:pt>
                <c:pt idx="6">
                  <c:v>602.85199999999975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628.4169999999998</c:v>
                </c:pt>
                <c:pt idx="11">
                  <c:v>684.82599999999979</c:v>
                </c:pt>
                <c:pt idx="12">
                  <c:v>624.71400000000006</c:v>
                </c:pt>
                <c:pt idx="13">
                  <c:v>602.33299999999997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471168"/>
        <c:axId val="124477440"/>
      </c:lineChart>
      <c:catAx>
        <c:axId val="124471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477440"/>
        <c:crosses val="autoZero"/>
        <c:auto val="1"/>
        <c:lblAlgn val="ctr"/>
        <c:lblOffset val="100"/>
        <c:noMultiLvlLbl val="0"/>
      </c:catAx>
      <c:valAx>
        <c:axId val="124477440"/>
        <c:scaling>
          <c:orientation val="minMax"/>
          <c:max val="1050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4711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  <c:pt idx="12">
                  <c:v>555</c:v>
                </c:pt>
                <c:pt idx="13">
                  <c:v>555</c:v>
                </c:pt>
                <c:pt idx="14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</c:v>
                </c:pt>
                <c:pt idx="1">
                  <c:v>607.85699999999952</c:v>
                </c:pt>
                <c:pt idx="2">
                  <c:v>633.76800000000003</c:v>
                </c:pt>
                <c:pt idx="3">
                  <c:v>620.70899999999995</c:v>
                </c:pt>
                <c:pt idx="4">
                  <c:v>599.21500000000003</c:v>
                </c:pt>
                <c:pt idx="5">
                  <c:v>606.64400000000001</c:v>
                </c:pt>
                <c:pt idx="6">
                  <c:v>626.50599999999997</c:v>
                </c:pt>
                <c:pt idx="7">
                  <c:v>609.60599999999999</c:v>
                </c:pt>
                <c:pt idx="8">
                  <c:v>611.029</c:v>
                </c:pt>
                <c:pt idx="9">
                  <c:v>641.44399999999996</c:v>
                </c:pt>
                <c:pt idx="10">
                  <c:v>597.91699999999969</c:v>
                </c:pt>
                <c:pt idx="11">
                  <c:v>609.95699999999965</c:v>
                </c:pt>
                <c:pt idx="12">
                  <c:v>605.57100000000003</c:v>
                </c:pt>
                <c:pt idx="13">
                  <c:v>597</c:v>
                </c:pt>
                <c:pt idx="14">
                  <c:v>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579.34299999999939</c:v>
                </c:pt>
                <c:pt idx="2">
                  <c:v>585.58900000000006</c:v>
                </c:pt>
                <c:pt idx="3">
                  <c:v>596.96400000000006</c:v>
                </c:pt>
                <c:pt idx="4">
                  <c:v>600.97799999999961</c:v>
                </c:pt>
                <c:pt idx="5">
                  <c:v>603.31099999999969</c:v>
                </c:pt>
                <c:pt idx="6">
                  <c:v>621.51900000000001</c:v>
                </c:pt>
                <c:pt idx="7">
                  <c:v>623.21199999999999</c:v>
                </c:pt>
                <c:pt idx="8">
                  <c:v>629.46400000000006</c:v>
                </c:pt>
                <c:pt idx="9">
                  <c:v>635.48900000000003</c:v>
                </c:pt>
                <c:pt idx="10">
                  <c:v>632.5</c:v>
                </c:pt>
                <c:pt idx="11">
                  <c:v>670.73900000000003</c:v>
                </c:pt>
                <c:pt idx="12">
                  <c:v>645.57100000000003</c:v>
                </c:pt>
                <c:pt idx="13">
                  <c:v>614.33299999999952</c:v>
                </c:pt>
                <c:pt idx="14">
                  <c:v>599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575.94299999999964</c:v>
                </c:pt>
                <c:pt idx="2">
                  <c:v>582.80399999999997</c:v>
                </c:pt>
                <c:pt idx="3">
                  <c:v>594.01800000000003</c:v>
                </c:pt>
                <c:pt idx="4">
                  <c:v>592.5269999999997</c:v>
                </c:pt>
                <c:pt idx="5">
                  <c:v>657.84399999999971</c:v>
                </c:pt>
                <c:pt idx="6">
                  <c:v>635.83999999999969</c:v>
                </c:pt>
                <c:pt idx="7">
                  <c:v>739.57600000000002</c:v>
                </c:pt>
                <c:pt idx="8">
                  <c:v>737.81199999999967</c:v>
                </c:pt>
                <c:pt idx="9">
                  <c:v>689.178</c:v>
                </c:pt>
                <c:pt idx="10">
                  <c:v>638.58299999999997</c:v>
                </c:pt>
                <c:pt idx="11">
                  <c:v>1046.3</c:v>
                </c:pt>
                <c:pt idx="12">
                  <c:v>627.28599999999994</c:v>
                </c:pt>
                <c:pt idx="13">
                  <c:v>884.33299999999952</c:v>
                </c:pt>
                <c:pt idx="14">
                  <c:v>635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597.79999999999995</c:v>
                </c:pt>
                <c:pt idx="1">
                  <c:v>572.45699999999965</c:v>
                </c:pt>
                <c:pt idx="2">
                  <c:v>577.21400000000006</c:v>
                </c:pt>
                <c:pt idx="3">
                  <c:v>586.18200000000002</c:v>
                </c:pt>
                <c:pt idx="4">
                  <c:v>587.28</c:v>
                </c:pt>
                <c:pt idx="5">
                  <c:v>591.9109999999996</c:v>
                </c:pt>
                <c:pt idx="6">
                  <c:v>601.27200000000005</c:v>
                </c:pt>
                <c:pt idx="7">
                  <c:v>621.303</c:v>
                </c:pt>
                <c:pt idx="8">
                  <c:v>622.15899999999999</c:v>
                </c:pt>
                <c:pt idx="9">
                  <c:v>614.95599999999968</c:v>
                </c:pt>
                <c:pt idx="10">
                  <c:v>635.33299999999952</c:v>
                </c:pt>
                <c:pt idx="11">
                  <c:v>670.47799999999961</c:v>
                </c:pt>
                <c:pt idx="12">
                  <c:v>624.71400000000006</c:v>
                </c:pt>
                <c:pt idx="13">
                  <c:v>602.33299999999952</c:v>
                </c:pt>
                <c:pt idx="14">
                  <c:v>633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572.88599999999997</c:v>
                </c:pt>
                <c:pt idx="2">
                  <c:v>578</c:v>
                </c:pt>
                <c:pt idx="3">
                  <c:v>585.85499999999968</c:v>
                </c:pt>
                <c:pt idx="4">
                  <c:v>586.74199999999996</c:v>
                </c:pt>
                <c:pt idx="5">
                  <c:v>593.02199999999971</c:v>
                </c:pt>
                <c:pt idx="6">
                  <c:v>602.85199999999952</c:v>
                </c:pt>
                <c:pt idx="7">
                  <c:v>615.48500000000001</c:v>
                </c:pt>
                <c:pt idx="8">
                  <c:v>621.60900000000004</c:v>
                </c:pt>
                <c:pt idx="9">
                  <c:v>614.37800000000004</c:v>
                </c:pt>
                <c:pt idx="10">
                  <c:v>628.41699999999969</c:v>
                </c:pt>
                <c:pt idx="11">
                  <c:v>684.82599999999968</c:v>
                </c:pt>
                <c:pt idx="12">
                  <c:v>624.71400000000006</c:v>
                </c:pt>
                <c:pt idx="13">
                  <c:v>602.33299999999952</c:v>
                </c:pt>
                <c:pt idx="14">
                  <c:v>629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79392"/>
        <c:axId val="125181312"/>
      </c:lineChart>
      <c:catAx>
        <c:axId val="12517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181312"/>
        <c:crosses val="autoZero"/>
        <c:auto val="1"/>
        <c:lblAlgn val="ctr"/>
        <c:lblOffset val="100"/>
        <c:noMultiLvlLbl val="0"/>
      </c:catAx>
      <c:valAx>
        <c:axId val="125181312"/>
        <c:scaling>
          <c:orientation val="minMax"/>
          <c:min val="5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179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468.37900000000002</c:v>
                </c:pt>
                <c:pt idx="2">
                  <c:v>468.03800000000001</c:v>
                </c:pt>
                <c:pt idx="3">
                  <c:v>469.9089999999992</c:v>
                </c:pt>
                <c:pt idx="4">
                  <c:v>474.66699999999992</c:v>
                </c:pt>
                <c:pt idx="5">
                  <c:v>483.18200000000002</c:v>
                </c:pt>
                <c:pt idx="6">
                  <c:v>481.88499999999999</c:v>
                </c:pt>
                <c:pt idx="7">
                  <c:v>486.37900000000002</c:v>
                </c:pt>
                <c:pt idx="8">
                  <c:v>493.512</c:v>
                </c:pt>
                <c:pt idx="9">
                  <c:v>510.48599999999919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467.24099999999999</c:v>
                </c:pt>
                <c:pt idx="2">
                  <c:v>467.50599999999991</c:v>
                </c:pt>
                <c:pt idx="3">
                  <c:v>468.45499999999993</c:v>
                </c:pt>
                <c:pt idx="4">
                  <c:v>474.44400000000002</c:v>
                </c:pt>
                <c:pt idx="5">
                  <c:v>483.98200000000003</c:v>
                </c:pt>
                <c:pt idx="6">
                  <c:v>482.46199999999919</c:v>
                </c:pt>
                <c:pt idx="7">
                  <c:v>490.44799999999992</c:v>
                </c:pt>
                <c:pt idx="8">
                  <c:v>499.32600000000002</c:v>
                </c:pt>
                <c:pt idx="9">
                  <c:v>512.94299999999896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483.17200000000008</c:v>
                </c:pt>
                <c:pt idx="2">
                  <c:v>485.81</c:v>
                </c:pt>
                <c:pt idx="3">
                  <c:v>490.303</c:v>
                </c:pt>
                <c:pt idx="4">
                  <c:v>497.77800000000002</c:v>
                </c:pt>
                <c:pt idx="5">
                  <c:v>497.61799999999999</c:v>
                </c:pt>
                <c:pt idx="6">
                  <c:v>508.76900000000001</c:v>
                </c:pt>
                <c:pt idx="7">
                  <c:v>510.24099999999999</c:v>
                </c:pt>
                <c:pt idx="8">
                  <c:v>518.53499999999997</c:v>
                </c:pt>
                <c:pt idx="9">
                  <c:v>541.57100000000003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476.44799999999992</c:v>
                </c:pt>
                <c:pt idx="2">
                  <c:v>475.42999999999961</c:v>
                </c:pt>
                <c:pt idx="3">
                  <c:v>474.36399999999992</c:v>
                </c:pt>
                <c:pt idx="4">
                  <c:v>484.16699999999992</c:v>
                </c:pt>
                <c:pt idx="5">
                  <c:v>481.36399999999992</c:v>
                </c:pt>
                <c:pt idx="6">
                  <c:v>481.69200000000001</c:v>
                </c:pt>
                <c:pt idx="7">
                  <c:v>483.55200000000002</c:v>
                </c:pt>
                <c:pt idx="8">
                  <c:v>492.62799999999999</c:v>
                </c:pt>
                <c:pt idx="9">
                  <c:v>497.85700000000008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478.06900000000002</c:v>
                </c:pt>
                <c:pt idx="2">
                  <c:v>476.899</c:v>
                </c:pt>
                <c:pt idx="3">
                  <c:v>476.15199999999999</c:v>
                </c:pt>
                <c:pt idx="4">
                  <c:v>486.77800000000002</c:v>
                </c:pt>
                <c:pt idx="5">
                  <c:v>483.47300000000001</c:v>
                </c:pt>
                <c:pt idx="6">
                  <c:v>484.61500000000001</c:v>
                </c:pt>
                <c:pt idx="7">
                  <c:v>485.06900000000002</c:v>
                </c:pt>
                <c:pt idx="8">
                  <c:v>495.14</c:v>
                </c:pt>
                <c:pt idx="9">
                  <c:v>499.51400000000001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37248"/>
        <c:axId val="122839424"/>
      </c:lineChart>
      <c:catAx>
        <c:axId val="122837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2839424"/>
        <c:crosses val="autoZero"/>
        <c:auto val="1"/>
        <c:lblAlgn val="ctr"/>
        <c:lblOffset val="100"/>
        <c:noMultiLvlLbl val="0"/>
      </c:catAx>
      <c:valAx>
        <c:axId val="122839424"/>
        <c:scaling>
          <c:orientation val="minMax"/>
          <c:max val="540"/>
          <c:min val="4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28372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98624"/>
        <c:axId val="121500800"/>
      </c:lineChart>
      <c:catAx>
        <c:axId val="121498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500800"/>
        <c:crosses val="autoZero"/>
        <c:auto val="1"/>
        <c:lblAlgn val="ctr"/>
        <c:lblOffset val="100"/>
        <c:noMultiLvlLbl val="0"/>
      </c:catAx>
      <c:valAx>
        <c:axId val="121500800"/>
        <c:scaling>
          <c:orientation val="minMax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498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</c:v>
                </c:pt>
                <c:pt idx="1">
                  <c:v>1063.57</c:v>
                </c:pt>
                <c:pt idx="2">
                  <c:v>1080.8599999999999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</c:v>
                </c:pt>
                <c:pt idx="7">
                  <c:v>1061.5</c:v>
                </c:pt>
                <c:pt idx="8">
                  <c:v>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</c:v>
                </c:pt>
                <c:pt idx="1">
                  <c:v>4822.1400000000003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</c:v>
                </c:pt>
                <c:pt idx="8">
                  <c:v>6199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</c:v>
                </c:pt>
                <c:pt idx="1">
                  <c:v>1317.86</c:v>
                </c:pt>
                <c:pt idx="2">
                  <c:v>1474.43</c:v>
                </c:pt>
                <c:pt idx="3">
                  <c:v>1311</c:v>
                </c:pt>
                <c:pt idx="4">
                  <c:v>1401.65</c:v>
                </c:pt>
                <c:pt idx="5">
                  <c:v>1340.29</c:v>
                </c:pt>
                <c:pt idx="6">
                  <c:v>1181.1500000000001</c:v>
                </c:pt>
                <c:pt idx="7">
                  <c:v>1219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</c:v>
                </c:pt>
                <c:pt idx="1">
                  <c:v>1561.57</c:v>
                </c:pt>
                <c:pt idx="2">
                  <c:v>1622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02048"/>
        <c:axId val="121603968"/>
      </c:lineChart>
      <c:catAx>
        <c:axId val="12160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603968"/>
        <c:crosses val="autoZero"/>
        <c:auto val="1"/>
        <c:lblAlgn val="ctr"/>
        <c:lblOffset val="100"/>
        <c:noMultiLvlLbl val="0"/>
      </c:catAx>
      <c:valAx>
        <c:axId val="121603968"/>
        <c:scaling>
          <c:orientation val="minMax"/>
          <c:max val="18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60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</c:v>
                </c:pt>
                <c:pt idx="1">
                  <c:v>1108</c:v>
                </c:pt>
                <c:pt idx="2">
                  <c:v>1085.33</c:v>
                </c:pt>
                <c:pt idx="3">
                  <c:v>1063.18</c:v>
                </c:pt>
                <c:pt idx="4">
                  <c:v>1033.8599999999999</c:v>
                </c:pt>
                <c:pt idx="5">
                  <c:v>1152.54</c:v>
                </c:pt>
                <c:pt idx="6">
                  <c:v>1103.5999999999999</c:v>
                </c:pt>
                <c:pt idx="7">
                  <c:v>1203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</c:v>
                </c:pt>
                <c:pt idx="1">
                  <c:v>1109</c:v>
                </c:pt>
                <c:pt idx="2">
                  <c:v>1244</c:v>
                </c:pt>
                <c:pt idx="3">
                  <c:v>1325.45</c:v>
                </c:pt>
                <c:pt idx="4">
                  <c:v>1534.81</c:v>
                </c:pt>
                <c:pt idx="5">
                  <c:v>1301</c:v>
                </c:pt>
                <c:pt idx="6">
                  <c:v>1288.4000000000001</c:v>
                </c:pt>
                <c:pt idx="7">
                  <c:v>1839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</c:v>
                </c:pt>
                <c:pt idx="6">
                  <c:v>6672.6</c:v>
                </c:pt>
                <c:pt idx="7">
                  <c:v>9254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</c:v>
                </c:pt>
                <c:pt idx="1">
                  <c:v>1222.33</c:v>
                </c:pt>
                <c:pt idx="2">
                  <c:v>1470.33</c:v>
                </c:pt>
                <c:pt idx="3">
                  <c:v>1294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</c:v>
                </c:pt>
                <c:pt idx="1">
                  <c:v>1433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258176"/>
        <c:axId val="122260096"/>
      </c:lineChart>
      <c:catAx>
        <c:axId val="12225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260096"/>
        <c:crosses val="autoZero"/>
        <c:auto val="1"/>
        <c:lblAlgn val="ctr"/>
        <c:lblOffset val="100"/>
        <c:noMultiLvlLbl val="0"/>
      </c:catAx>
      <c:valAx>
        <c:axId val="122260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25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  <c:pt idx="8">
                  <c:v>447</c:v>
                </c:pt>
                <c:pt idx="9">
                  <c:v>447</c:v>
                </c:pt>
                <c:pt idx="10">
                  <c:v>447</c:v>
                </c:pt>
                <c:pt idx="11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485.17399999999998</c:v>
                </c:pt>
                <c:pt idx="1">
                  <c:v>502.93799999999982</c:v>
                </c:pt>
                <c:pt idx="2">
                  <c:v>537.92499999999995</c:v>
                </c:pt>
                <c:pt idx="3">
                  <c:v>550.36599999999976</c:v>
                </c:pt>
                <c:pt idx="4">
                  <c:v>528.6</c:v>
                </c:pt>
                <c:pt idx="5">
                  <c:v>570.18799999999999</c:v>
                </c:pt>
                <c:pt idx="6">
                  <c:v>543.3399999999998</c:v>
                </c:pt>
                <c:pt idx="7">
                  <c:v>506.77800000000002</c:v>
                </c:pt>
                <c:pt idx="8">
                  <c:v>540.56799999999998</c:v>
                </c:pt>
                <c:pt idx="9">
                  <c:v>719.38699999999972</c:v>
                </c:pt>
                <c:pt idx="10">
                  <c:v>562.54499999999996</c:v>
                </c:pt>
                <c:pt idx="11">
                  <c:v>590.63599999999997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471.95699999999999</c:v>
                </c:pt>
                <c:pt idx="1">
                  <c:v>478.01499999999999</c:v>
                </c:pt>
                <c:pt idx="2">
                  <c:v>491.47300000000001</c:v>
                </c:pt>
                <c:pt idx="3">
                  <c:v>488.92700000000002</c:v>
                </c:pt>
                <c:pt idx="4">
                  <c:v>492.38200000000001</c:v>
                </c:pt>
                <c:pt idx="5">
                  <c:v>519.90599999999972</c:v>
                </c:pt>
                <c:pt idx="6">
                  <c:v>539.52800000000002</c:v>
                </c:pt>
                <c:pt idx="7">
                  <c:v>520.70399999999995</c:v>
                </c:pt>
                <c:pt idx="8">
                  <c:v>549.43199999999979</c:v>
                </c:pt>
                <c:pt idx="9">
                  <c:v>555.64499999999998</c:v>
                </c:pt>
                <c:pt idx="10">
                  <c:v>552.36399999999981</c:v>
                </c:pt>
                <c:pt idx="11">
                  <c:v>510.27300000000002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473.34800000000001</c:v>
                </c:pt>
                <c:pt idx="1">
                  <c:v>529.98500000000001</c:v>
                </c:pt>
                <c:pt idx="2">
                  <c:v>508.67700000000002</c:v>
                </c:pt>
                <c:pt idx="3">
                  <c:v>527.19500000000005</c:v>
                </c:pt>
                <c:pt idx="4">
                  <c:v>600.85499999999979</c:v>
                </c:pt>
                <c:pt idx="5">
                  <c:v>658.46900000000005</c:v>
                </c:pt>
                <c:pt idx="6">
                  <c:v>878.58500000000004</c:v>
                </c:pt>
                <c:pt idx="7">
                  <c:v>627</c:v>
                </c:pt>
                <c:pt idx="8">
                  <c:v>530.40499999999997</c:v>
                </c:pt>
                <c:pt idx="9">
                  <c:v>592.35499999999979</c:v>
                </c:pt>
                <c:pt idx="10">
                  <c:v>798.54499999999996</c:v>
                </c:pt>
                <c:pt idx="11">
                  <c:v>1093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481.43499999999977</c:v>
                </c:pt>
                <c:pt idx="1">
                  <c:v>491.154</c:v>
                </c:pt>
                <c:pt idx="2">
                  <c:v>493.28</c:v>
                </c:pt>
                <c:pt idx="3">
                  <c:v>509.14600000000002</c:v>
                </c:pt>
                <c:pt idx="4">
                  <c:v>504.6</c:v>
                </c:pt>
                <c:pt idx="5">
                  <c:v>517</c:v>
                </c:pt>
                <c:pt idx="6">
                  <c:v>507.755</c:v>
                </c:pt>
                <c:pt idx="7">
                  <c:v>541.07399999999996</c:v>
                </c:pt>
                <c:pt idx="8">
                  <c:v>532.78399999999999</c:v>
                </c:pt>
                <c:pt idx="9">
                  <c:v>541.83900000000006</c:v>
                </c:pt>
                <c:pt idx="10">
                  <c:v>601.36399999999981</c:v>
                </c:pt>
                <c:pt idx="11">
                  <c:v>586.81799999999998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481.52199999999999</c:v>
                </c:pt>
                <c:pt idx="1">
                  <c:v>491.33800000000002</c:v>
                </c:pt>
                <c:pt idx="2">
                  <c:v>493.32299999999998</c:v>
                </c:pt>
                <c:pt idx="3">
                  <c:v>507</c:v>
                </c:pt>
                <c:pt idx="4">
                  <c:v>506.05500000000001</c:v>
                </c:pt>
                <c:pt idx="5">
                  <c:v>521.75</c:v>
                </c:pt>
                <c:pt idx="6">
                  <c:v>511.67899999999997</c:v>
                </c:pt>
                <c:pt idx="7">
                  <c:v>540.92599999999982</c:v>
                </c:pt>
                <c:pt idx="8">
                  <c:v>533.27</c:v>
                </c:pt>
                <c:pt idx="9">
                  <c:v>540.61300000000006</c:v>
                </c:pt>
                <c:pt idx="10">
                  <c:v>589.36399999999981</c:v>
                </c:pt>
                <c:pt idx="11">
                  <c:v>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14304"/>
        <c:axId val="122916224"/>
      </c:lineChart>
      <c:catAx>
        <c:axId val="122914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916224"/>
        <c:crosses val="autoZero"/>
        <c:auto val="1"/>
        <c:lblAlgn val="ctr"/>
        <c:lblOffset val="100"/>
        <c:noMultiLvlLbl val="0"/>
      </c:catAx>
      <c:valAx>
        <c:axId val="122916224"/>
        <c:scaling>
          <c:orientation val="minMax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91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</c:v>
                </c:pt>
                <c:pt idx="1">
                  <c:v>447</c:v>
                </c:pt>
                <c:pt idx="2">
                  <c:v>447</c:v>
                </c:pt>
                <c:pt idx="3">
                  <c:v>447</c:v>
                </c:pt>
                <c:pt idx="4">
                  <c:v>447</c:v>
                </c:pt>
                <c:pt idx="5">
                  <c:v>447</c:v>
                </c:pt>
                <c:pt idx="6">
                  <c:v>447</c:v>
                </c:pt>
                <c:pt idx="7">
                  <c:v>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483.44400000000002</c:v>
                </c:pt>
                <c:pt idx="1">
                  <c:v>504.07400000000001</c:v>
                </c:pt>
                <c:pt idx="2">
                  <c:v>529.91699999999923</c:v>
                </c:pt>
                <c:pt idx="3">
                  <c:v>496.815</c:v>
                </c:pt>
                <c:pt idx="4">
                  <c:v>495</c:v>
                </c:pt>
                <c:pt idx="5">
                  <c:v>491.84199999999993</c:v>
                </c:pt>
                <c:pt idx="6">
                  <c:v>550.4</c:v>
                </c:pt>
                <c:pt idx="7">
                  <c:v>486.57900000000001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</c:v>
                </c:pt>
                <c:pt idx="1">
                  <c:v>482.29599999999931</c:v>
                </c:pt>
                <c:pt idx="2">
                  <c:v>492.5</c:v>
                </c:pt>
                <c:pt idx="3">
                  <c:v>488.33300000000003</c:v>
                </c:pt>
                <c:pt idx="4">
                  <c:v>493.875</c:v>
                </c:pt>
                <c:pt idx="5">
                  <c:v>492</c:v>
                </c:pt>
                <c:pt idx="6">
                  <c:v>543.79999999999995</c:v>
                </c:pt>
                <c:pt idx="7">
                  <c:v>523.94699999999909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474.77800000000002</c:v>
                </c:pt>
                <c:pt idx="1">
                  <c:v>543.81499999999937</c:v>
                </c:pt>
                <c:pt idx="2">
                  <c:v>507.2219999999993</c:v>
                </c:pt>
                <c:pt idx="3">
                  <c:v>518.63</c:v>
                </c:pt>
                <c:pt idx="4">
                  <c:v>541.06199999999922</c:v>
                </c:pt>
                <c:pt idx="5">
                  <c:v>547.73699999999997</c:v>
                </c:pt>
                <c:pt idx="6">
                  <c:v>573.4</c:v>
                </c:pt>
                <c:pt idx="7">
                  <c:v>655.73699999999997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477.88900000000001</c:v>
                </c:pt>
                <c:pt idx="1">
                  <c:v>494.29599999999931</c:v>
                </c:pt>
                <c:pt idx="2">
                  <c:v>490.66699999999992</c:v>
                </c:pt>
                <c:pt idx="3">
                  <c:v>503.70400000000001</c:v>
                </c:pt>
                <c:pt idx="4">
                  <c:v>508.93799999999931</c:v>
                </c:pt>
                <c:pt idx="5">
                  <c:v>513.78899999999999</c:v>
                </c:pt>
                <c:pt idx="6">
                  <c:v>502.53300000000002</c:v>
                </c:pt>
                <c:pt idx="7">
                  <c:v>557.94699999999909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479.77800000000002</c:v>
                </c:pt>
                <c:pt idx="1">
                  <c:v>494.48099999999931</c:v>
                </c:pt>
                <c:pt idx="2">
                  <c:v>490.9719999999993</c:v>
                </c:pt>
                <c:pt idx="3">
                  <c:v>504.44400000000002</c:v>
                </c:pt>
                <c:pt idx="4">
                  <c:v>510.5</c:v>
                </c:pt>
                <c:pt idx="5">
                  <c:v>518.89499999999998</c:v>
                </c:pt>
                <c:pt idx="6">
                  <c:v>504.93299999999931</c:v>
                </c:pt>
                <c:pt idx="7">
                  <c:v>557.73699999999997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242752"/>
        <c:axId val="123249024"/>
      </c:lineChart>
      <c:catAx>
        <c:axId val="123242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249024"/>
        <c:crosses val="autoZero"/>
        <c:auto val="1"/>
        <c:lblAlgn val="ctr"/>
        <c:lblOffset val="100"/>
        <c:noMultiLvlLbl val="0"/>
      </c:catAx>
      <c:valAx>
        <c:axId val="123249024"/>
        <c:scaling>
          <c:orientation val="minMax"/>
          <c:max val="650"/>
          <c:min val="4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242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  <c:pt idx="11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582.45599999999979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610.86199999999974</c:v>
                </c:pt>
                <c:pt idx="11">
                  <c:v>618.1669999999998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568.83599999999979</c:v>
                </c:pt>
                <c:pt idx="1">
                  <c:v>572.84899999999982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596.46799999999996</c:v>
                </c:pt>
                <c:pt idx="7">
                  <c:v>601.02599999999995</c:v>
                </c:pt>
                <c:pt idx="8">
                  <c:v>597.03800000000001</c:v>
                </c:pt>
                <c:pt idx="9">
                  <c:v>596.43799999999999</c:v>
                </c:pt>
                <c:pt idx="10">
                  <c:v>613.06899999999996</c:v>
                </c:pt>
                <c:pt idx="11">
                  <c:v>627.6669999999998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595.85399999999981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614.56199999999978</c:v>
                </c:pt>
                <c:pt idx="10">
                  <c:v>631.41399999999999</c:v>
                </c:pt>
                <c:pt idx="11">
                  <c:v>623.83299999999997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564.50699999999972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571.23299999999972</c:v>
                </c:pt>
                <c:pt idx="4">
                  <c:v>572.02099999999996</c:v>
                </c:pt>
                <c:pt idx="5">
                  <c:v>574.6669999999998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  <c:pt idx="11">
                  <c:v>604.1669999999998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565.57500000000005</c:v>
                </c:pt>
                <c:pt idx="1">
                  <c:v>568.32799999999997</c:v>
                </c:pt>
                <c:pt idx="2">
                  <c:v>568.5419999999998</c:v>
                </c:pt>
                <c:pt idx="3">
                  <c:v>571.85399999999981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578.84799999999996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576.93799999999999</c:v>
                </c:pt>
                <c:pt idx="10">
                  <c:v>591.48299999999972</c:v>
                </c:pt>
                <c:pt idx="11">
                  <c:v>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28960"/>
        <c:axId val="124335232"/>
      </c:lineChart>
      <c:catAx>
        <c:axId val="124328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335232"/>
        <c:crosses val="autoZero"/>
        <c:auto val="1"/>
        <c:lblAlgn val="ctr"/>
        <c:lblOffset val="100"/>
        <c:noMultiLvlLbl val="0"/>
      </c:catAx>
      <c:valAx>
        <c:axId val="124335232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328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</c:v>
                </c:pt>
                <c:pt idx="1">
                  <c:v>555</c:v>
                </c:pt>
                <c:pt idx="2">
                  <c:v>555</c:v>
                </c:pt>
                <c:pt idx="3">
                  <c:v>555</c:v>
                </c:pt>
                <c:pt idx="4">
                  <c:v>555</c:v>
                </c:pt>
                <c:pt idx="5">
                  <c:v>555</c:v>
                </c:pt>
                <c:pt idx="6">
                  <c:v>555</c:v>
                </c:pt>
                <c:pt idx="7">
                  <c:v>555</c:v>
                </c:pt>
                <c:pt idx="8">
                  <c:v>555</c:v>
                </c:pt>
                <c:pt idx="9">
                  <c:v>555</c:v>
                </c:pt>
                <c:pt idx="10">
                  <c:v>555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573.75599999999997</c:v>
                </c:pt>
                <c:pt idx="2">
                  <c:v>574.28800000000001</c:v>
                </c:pt>
                <c:pt idx="3">
                  <c:v>582.45599999999968</c:v>
                </c:pt>
                <c:pt idx="4">
                  <c:v>583.625</c:v>
                </c:pt>
                <c:pt idx="5">
                  <c:v>591.27099999999996</c:v>
                </c:pt>
                <c:pt idx="6">
                  <c:v>593.63300000000004</c:v>
                </c:pt>
                <c:pt idx="7">
                  <c:v>597.76300000000003</c:v>
                </c:pt>
                <c:pt idx="8">
                  <c:v>592.16999999999996</c:v>
                </c:pt>
                <c:pt idx="9">
                  <c:v>590.375</c:v>
                </c:pt>
                <c:pt idx="10">
                  <c:v>610.86199999999951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568.83599999999967</c:v>
                </c:pt>
                <c:pt idx="1">
                  <c:v>572.84899999999971</c:v>
                </c:pt>
                <c:pt idx="2">
                  <c:v>573.11900000000003</c:v>
                </c:pt>
                <c:pt idx="3">
                  <c:v>582.59199999999998</c:v>
                </c:pt>
                <c:pt idx="4">
                  <c:v>581.68799999999999</c:v>
                </c:pt>
                <c:pt idx="5">
                  <c:v>593.625</c:v>
                </c:pt>
                <c:pt idx="6">
                  <c:v>596.46799999999939</c:v>
                </c:pt>
                <c:pt idx="7">
                  <c:v>601.02599999999961</c:v>
                </c:pt>
                <c:pt idx="8">
                  <c:v>597.03800000000001</c:v>
                </c:pt>
                <c:pt idx="9">
                  <c:v>596.43799999999965</c:v>
                </c:pt>
                <c:pt idx="10">
                  <c:v>613.06899999999996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573.24699999999996</c:v>
                </c:pt>
                <c:pt idx="1">
                  <c:v>575.48699999999997</c:v>
                </c:pt>
                <c:pt idx="2">
                  <c:v>578.52499999999998</c:v>
                </c:pt>
                <c:pt idx="3">
                  <c:v>586.12599999999998</c:v>
                </c:pt>
                <c:pt idx="4">
                  <c:v>588.39599999999996</c:v>
                </c:pt>
                <c:pt idx="5">
                  <c:v>595.8539999999997</c:v>
                </c:pt>
                <c:pt idx="6">
                  <c:v>592.97500000000002</c:v>
                </c:pt>
                <c:pt idx="7">
                  <c:v>605.73699999999997</c:v>
                </c:pt>
                <c:pt idx="8">
                  <c:v>598.43399999999997</c:v>
                </c:pt>
                <c:pt idx="9">
                  <c:v>614.56199999999967</c:v>
                </c:pt>
                <c:pt idx="10">
                  <c:v>631.41399999999999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564.50699999999961</c:v>
                </c:pt>
                <c:pt idx="1">
                  <c:v>567.08399999999995</c:v>
                </c:pt>
                <c:pt idx="2">
                  <c:v>567.57600000000002</c:v>
                </c:pt>
                <c:pt idx="3">
                  <c:v>571.23299999999961</c:v>
                </c:pt>
                <c:pt idx="4">
                  <c:v>572.02099999999996</c:v>
                </c:pt>
                <c:pt idx="5">
                  <c:v>574.66699999999969</c:v>
                </c:pt>
                <c:pt idx="6">
                  <c:v>575.88599999999997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588.24099999999999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565.57500000000005</c:v>
                </c:pt>
                <c:pt idx="1">
                  <c:v>568.32799999999952</c:v>
                </c:pt>
                <c:pt idx="2">
                  <c:v>568.54199999999969</c:v>
                </c:pt>
                <c:pt idx="3">
                  <c:v>571.8539999999997</c:v>
                </c:pt>
                <c:pt idx="4">
                  <c:v>573.10400000000004</c:v>
                </c:pt>
                <c:pt idx="5">
                  <c:v>576.25</c:v>
                </c:pt>
                <c:pt idx="6">
                  <c:v>578.84799999999939</c:v>
                </c:pt>
                <c:pt idx="7">
                  <c:v>578.78899999999999</c:v>
                </c:pt>
                <c:pt idx="8">
                  <c:v>581.11300000000006</c:v>
                </c:pt>
                <c:pt idx="9">
                  <c:v>576.93799999999965</c:v>
                </c:pt>
                <c:pt idx="10">
                  <c:v>591.48299999999961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85920"/>
        <c:axId val="124396288"/>
      </c:lineChart>
      <c:catAx>
        <c:axId val="124385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396288"/>
        <c:crosses val="autoZero"/>
        <c:auto val="1"/>
        <c:lblAlgn val="ctr"/>
        <c:lblOffset val="100"/>
        <c:noMultiLvlLbl val="0"/>
      </c:catAx>
      <c:valAx>
        <c:axId val="124396288"/>
        <c:scaling>
          <c:orientation val="minMax"/>
          <c:min val="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3859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03/05/12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4942114"/>
          </a:xfrm>
        </p:spPr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212" name="Espace réservé du texte 4"/>
          <p:cNvSpPr txBox="1">
            <a:spLocks/>
          </p:cNvSpPr>
          <p:nvPr/>
        </p:nvSpPr>
        <p:spPr>
          <a:xfrm>
            <a:off x="0" y="0"/>
            <a:ext cx="9144000" cy="274638"/>
          </a:xfrm>
          <a:prstGeom prst="rect">
            <a:avLst/>
          </a:prstGeom>
        </p:spPr>
        <p:txBody>
          <a:bodyPr wrap="square" anchor="ctr" anchorCtr="0">
            <a:normAutofit fontScale="70000" lnSpcReduction="20000"/>
          </a:bodyPr>
          <a:lstStyle>
            <a:lvl1pPr marL="0" indent="0" algn="r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Tx/>
              <a:buNone/>
              <a:defRPr kumimoji="0" sz="1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mtClean="0"/>
              <a:t>état de l’art</a:t>
            </a:r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157549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14" name="Ellipse 213"/>
          <p:cNvSpPr/>
          <p:nvPr/>
        </p:nvSpPr>
        <p:spPr>
          <a:xfrm>
            <a:off x="2621052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5" name="Ellipse 214"/>
          <p:cNvSpPr/>
          <p:nvPr/>
        </p:nvSpPr>
        <p:spPr>
          <a:xfrm>
            <a:off x="1410164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16" name="Ellipse 215"/>
          <p:cNvSpPr/>
          <p:nvPr/>
        </p:nvSpPr>
        <p:spPr>
          <a:xfrm>
            <a:off x="1732184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17" name="Ellipse 216"/>
          <p:cNvSpPr/>
          <p:nvPr/>
        </p:nvSpPr>
        <p:spPr>
          <a:xfrm>
            <a:off x="2469627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18" name="Ellipse 217"/>
          <p:cNvSpPr/>
          <p:nvPr/>
        </p:nvSpPr>
        <p:spPr>
          <a:xfrm>
            <a:off x="3562249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19" name="Ellipse 218"/>
          <p:cNvSpPr/>
          <p:nvPr/>
        </p:nvSpPr>
        <p:spPr>
          <a:xfrm>
            <a:off x="4253577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20" name="Connecteur droit 219"/>
          <p:cNvCxnSpPr>
            <a:stCxn id="215" idx="5"/>
            <a:endCxn id="213" idx="1"/>
          </p:cNvCxnSpPr>
          <p:nvPr/>
        </p:nvCxnSpPr>
        <p:spPr>
          <a:xfrm>
            <a:off x="1775735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stCxn id="213" idx="7"/>
            <a:endCxn id="214" idx="3"/>
          </p:cNvCxnSpPr>
          <p:nvPr/>
        </p:nvCxnSpPr>
        <p:spPr>
          <a:xfrm flipV="1">
            <a:off x="2523120" y="3365125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13" idx="5"/>
            <a:endCxn id="217" idx="0"/>
          </p:cNvCxnSpPr>
          <p:nvPr/>
        </p:nvCxnSpPr>
        <p:spPr>
          <a:xfrm>
            <a:off x="2523120" y="3872724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216" idx="7"/>
            <a:endCxn id="217" idx="3"/>
          </p:cNvCxnSpPr>
          <p:nvPr/>
        </p:nvCxnSpPr>
        <p:spPr>
          <a:xfrm flipV="1">
            <a:off x="2097755" y="462716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>
            <a:stCxn id="217" idx="6"/>
            <a:endCxn id="218" idx="2"/>
          </p:cNvCxnSpPr>
          <p:nvPr/>
        </p:nvCxnSpPr>
        <p:spPr>
          <a:xfrm>
            <a:off x="2897920" y="448307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endCxn id="219" idx="1"/>
          </p:cNvCxnSpPr>
          <p:nvPr/>
        </p:nvCxnSpPr>
        <p:spPr>
          <a:xfrm>
            <a:off x="3927820" y="492796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Ellipse 225"/>
          <p:cNvSpPr/>
          <p:nvPr/>
        </p:nvSpPr>
        <p:spPr>
          <a:xfrm>
            <a:off x="1475656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F</a:t>
            </a:r>
          </a:p>
        </p:txBody>
      </p:sp>
      <p:cxnSp>
        <p:nvCxnSpPr>
          <p:cNvPr id="227" name="Connecteur droit 226"/>
          <p:cNvCxnSpPr>
            <a:stCxn id="213" idx="2"/>
            <a:endCxn id="226" idx="7"/>
          </p:cNvCxnSpPr>
          <p:nvPr/>
        </p:nvCxnSpPr>
        <p:spPr>
          <a:xfrm flipH="1">
            <a:off x="1841227" y="3728630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784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42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ZoneTexte 233"/>
          <p:cNvSpPr txBox="1"/>
          <p:nvPr/>
        </p:nvSpPr>
        <p:spPr>
          <a:xfrm>
            <a:off x="1083510" y="2408389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3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ZoneTexte 237"/>
          <p:cNvSpPr txBox="1"/>
          <p:nvPr/>
        </p:nvSpPr>
        <p:spPr>
          <a:xfrm>
            <a:off x="2606854" y="35730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23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17" y="46752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2783568" y="416011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4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8604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ZoneTexte 243"/>
          <p:cNvSpPr txBox="1"/>
          <p:nvPr/>
        </p:nvSpPr>
        <p:spPr>
          <a:xfrm>
            <a:off x="3935696" y="452015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45" name="Ellipse 244"/>
          <p:cNvSpPr/>
          <p:nvPr/>
        </p:nvSpPr>
        <p:spPr>
          <a:xfrm>
            <a:off x="6210250" y="35863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46" name="Ellipse 245"/>
          <p:cNvSpPr/>
          <p:nvPr/>
        </p:nvSpPr>
        <p:spPr>
          <a:xfrm>
            <a:off x="6673753" y="307878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7" name="Ellipse 246"/>
          <p:cNvSpPr/>
          <p:nvPr/>
        </p:nvSpPr>
        <p:spPr>
          <a:xfrm>
            <a:off x="5462865" y="283786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48" name="Ellipse 247"/>
          <p:cNvSpPr/>
          <p:nvPr/>
        </p:nvSpPr>
        <p:spPr>
          <a:xfrm>
            <a:off x="5784885" y="491814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49" name="Ellipse 248"/>
          <p:cNvSpPr/>
          <p:nvPr/>
        </p:nvSpPr>
        <p:spPr>
          <a:xfrm>
            <a:off x="6522328" y="43408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50" name="Ellipse 249"/>
          <p:cNvSpPr/>
          <p:nvPr/>
        </p:nvSpPr>
        <p:spPr>
          <a:xfrm>
            <a:off x="7614950" y="46472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51" name="Ellipse 250"/>
          <p:cNvSpPr/>
          <p:nvPr/>
        </p:nvSpPr>
        <p:spPr>
          <a:xfrm>
            <a:off x="8306278" y="532569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52" name="Connecteur droit 251"/>
          <p:cNvCxnSpPr>
            <a:stCxn id="247" idx="5"/>
            <a:endCxn id="245" idx="1"/>
          </p:cNvCxnSpPr>
          <p:nvPr/>
        </p:nvCxnSpPr>
        <p:spPr>
          <a:xfrm>
            <a:off x="5828436" y="3185737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45" idx="7"/>
            <a:endCxn id="246" idx="3"/>
          </p:cNvCxnSpPr>
          <p:nvPr/>
        </p:nvCxnSpPr>
        <p:spPr>
          <a:xfrm flipV="1">
            <a:off x="6575821" y="3426662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>
            <a:stCxn id="245" idx="5"/>
            <a:endCxn id="249" idx="0"/>
          </p:cNvCxnSpPr>
          <p:nvPr/>
        </p:nvCxnSpPr>
        <p:spPr>
          <a:xfrm>
            <a:off x="6575821" y="3934261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249" idx="6"/>
            <a:endCxn id="250" idx="2"/>
          </p:cNvCxnSpPr>
          <p:nvPr/>
        </p:nvCxnSpPr>
        <p:spPr>
          <a:xfrm>
            <a:off x="6950621" y="4544607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endCxn id="251" idx="1"/>
          </p:cNvCxnSpPr>
          <p:nvPr/>
        </p:nvCxnSpPr>
        <p:spPr>
          <a:xfrm>
            <a:off x="7980521" y="4989504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5528357" y="39464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58" name="Connecteur droit 257"/>
          <p:cNvCxnSpPr>
            <a:stCxn id="245" idx="2"/>
            <a:endCxn id="257" idx="7"/>
          </p:cNvCxnSpPr>
          <p:nvPr/>
        </p:nvCxnSpPr>
        <p:spPr>
          <a:xfrm flipH="1">
            <a:off x="5893928" y="3790167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1938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065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26" y="37113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8" y="371608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ZoneTexte 264"/>
          <p:cNvSpPr txBox="1"/>
          <p:nvPr/>
        </p:nvSpPr>
        <p:spPr>
          <a:xfrm>
            <a:off x="4585230" y="2469926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6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ZoneTexte 268"/>
          <p:cNvSpPr txBox="1"/>
          <p:nvPr/>
        </p:nvSpPr>
        <p:spPr>
          <a:xfrm>
            <a:off x="6588224" y="364502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8" y="473681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ZoneTexte 272"/>
          <p:cNvSpPr txBox="1"/>
          <p:nvPr/>
        </p:nvSpPr>
        <p:spPr>
          <a:xfrm>
            <a:off x="6836269" y="422165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677" y="54475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ZoneTexte 274"/>
          <p:cNvSpPr txBox="1"/>
          <p:nvPr/>
        </p:nvSpPr>
        <p:spPr>
          <a:xfrm>
            <a:off x="7988397" y="458169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cxnSp>
        <p:nvCxnSpPr>
          <p:cNvPr id="276" name="Connecteur droit 275"/>
          <p:cNvCxnSpPr>
            <a:stCxn id="248" idx="1"/>
            <a:endCxn id="257" idx="4"/>
          </p:cNvCxnSpPr>
          <p:nvPr/>
        </p:nvCxnSpPr>
        <p:spPr>
          <a:xfrm flipH="1" flipV="1">
            <a:off x="5742504" y="4353986"/>
            <a:ext cx="105103" cy="623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359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20" y="503190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5031310" y="372806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80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460661"/>
            <a:ext cx="7498080" cy="49421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 smtClean="0"/>
              <a:t>Diffuser le message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457200" indent="-457200"/>
            <a:endParaRPr lang="fr-FR" dirty="0" smtClean="0"/>
          </a:p>
          <a:p>
            <a:pPr marL="457200" indent="-457200"/>
            <a:endParaRPr lang="fr-FR" dirty="0"/>
          </a:p>
          <a:p>
            <a:pPr marL="457200" indent="-457200"/>
            <a:r>
              <a:rPr lang="fr-FR" dirty="0" smtClean="0"/>
              <a:t>Tout les nœuds couverts</a:t>
            </a:r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1186371" y="3207193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5224424" y="3277405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5 L 0.07917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8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5 L -0.07847 0.049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5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0.05 -0.07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386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7952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7465 0.047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23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4965 -0.0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402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39 L -0.07951 -0.1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6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-0.07951 0.0847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23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2778 0.146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729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552 0.1037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50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01 L -0.12187 -0.0465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247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882 -0.146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73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448 0.1011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486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 L -0.11632 -0.0435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2338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4" grpId="1"/>
      <p:bldP spid="238" grpId="0"/>
      <p:bldP spid="238" grpId="1"/>
      <p:bldP spid="242" grpId="0"/>
      <p:bldP spid="242" grpId="1"/>
      <p:bldP spid="244" grpId="0"/>
      <p:bldP spid="244" grpId="1"/>
      <p:bldP spid="265" grpId="0"/>
      <p:bldP spid="265" grpId="1"/>
      <p:bldP spid="269" grpId="0"/>
      <p:bldP spid="269" grpId="1"/>
      <p:bldP spid="273" grpId="0"/>
      <p:bldP spid="273" grpId="1"/>
      <p:bldP spid="275" grpId="0"/>
      <p:bldP spid="275" grpId="1"/>
      <p:bldP spid="279" grpId="0"/>
      <p:bldP spid="2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</a:t>
            </a:r>
            <a:r>
              <a:rPr lang="fr-FR" dirty="0" smtClean="0"/>
              <a:t>le message</a:t>
            </a:r>
            <a:endParaRPr lang="fr-FR" dirty="0"/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699010" y="4340270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5" y="37459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2" y="3746303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31" y="37511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89492" y="4797957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TR-LBOP</a:t>
            </a:r>
          </a:p>
        </p:txBody>
      </p:sp>
      <p:pic>
        <p:nvPicPr>
          <p:cNvPr id="3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8" y="30061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3" y="321779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73" y="508256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776371" y="4699269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379926" y="3706355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78" y="549394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842 0.08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37 L 0.11736 0.04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85 L 0.05243 -0.076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9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847 0.10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474 0.076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379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625 L 0.07622 -0.074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448 -0.1018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0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0" grpId="3"/>
      <p:bldP spid="44" grpId="0"/>
      <p:bldP spid="44" grpId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simulateur évènementiel pour les grands réseaux de capteurs sans fils</a:t>
            </a:r>
          </a:p>
          <a:p>
            <a:r>
              <a:rPr lang="fr-FR"/>
              <a:t>langage C</a:t>
            </a:r>
          </a:p>
          <a:p>
            <a:r>
              <a:rPr lang="fr-FR"/>
              <a:t>Implémenté par des chercheurs lyonnais</a:t>
            </a:r>
          </a:p>
          <a:p>
            <a:r>
              <a:rPr lang="fr-FR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Utilisation de git et LaTeX</a:t>
            </a:r>
          </a:p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1660</TotalTime>
  <Words>1777</Words>
  <Application>Microsoft Office PowerPoint</Application>
  <PresentationFormat>Affichage à l'écran (4:3)</PresentationFormat>
  <Paragraphs>698</Paragraphs>
  <Slides>53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WSNET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sosso</cp:lastModifiedBy>
  <cp:revision>310</cp:revision>
  <dcterms:created xsi:type="dcterms:W3CDTF">2012-04-21T08:43:37Z</dcterms:created>
  <dcterms:modified xsi:type="dcterms:W3CDTF">2012-05-03T14:48:44Z</dcterms:modified>
</cp:coreProperties>
</file>