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256"/>
            <p14:sldId id="261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Analyse et réflexion" id="{E6E9E42D-618D-C04C-A6AC-602EC5596557}">
          <p14:sldIdLst>
            <p14:sldId id="284"/>
            <p14:sldId id="285"/>
            <p14:sldId id="286"/>
            <p14:sldId id="287"/>
          </p14:sldIdLst>
        </p14:section>
        <p14:section name="Simulations et résulats" id="{5ED65119-467B-6644-94FB-05D508124816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 varScale="1">
        <p:scale>
          <a:sx n="85" d="100"/>
          <a:sy n="85" d="100"/>
        </p:scale>
        <p:origin x="-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22/04/12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22/04/12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57200" y="2292083"/>
            <a:ext cx="8229600" cy="204669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457200" y="6234113"/>
            <a:ext cx="8229599" cy="423862"/>
          </a:xfrm>
        </p:spPr>
        <p:txBody>
          <a:bodyPr/>
          <a:lstStyle>
            <a:lvl1pPr algn="ctr">
              <a:defRPr sz="2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589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0FF7-07C5-9A4B-B9E2-249745357892}" type="datetime1">
              <a:t>22/04/12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8A4-4CB9-4F43-A9A5-5E812734F798}" type="datetime1">
              <a:t>22/04/12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A5F4-3CE0-E641-B869-DB0DBBD6BD4B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79BD-A9A2-524D-A83A-844F4A79225F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414447"/>
            <a:ext cx="3951282" cy="583970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Titre 8"/>
          <p:cNvSpPr>
            <a:spLocks noGrp="1"/>
          </p:cNvSpPr>
          <p:nvPr>
            <p:ph type="title"/>
          </p:nvPr>
        </p:nvSpPr>
        <p:spPr>
          <a:xfrm>
            <a:off x="277366" y="245389"/>
            <a:ext cx="8671381" cy="1389728"/>
          </a:xfrm>
        </p:spPr>
        <p:txBody>
          <a:bodyPr>
            <a:normAutofit/>
          </a:bodyPr>
          <a:lstStyle>
            <a:lvl1pPr>
              <a:defRPr sz="4000" b="0" i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456998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763891" y="4319247"/>
            <a:ext cx="3951288" cy="219075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2pPr>
            <a:lvl3pPr marL="9144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3pPr>
            <a:lvl4pPr marL="13716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4pPr>
            <a:lvl5pPr marL="1828800" indent="0" algn="ctr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42682"/>
            <a:ext cx="3951490" cy="10961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4763685" y="3413691"/>
            <a:ext cx="3951287" cy="584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4763885" y="2042682"/>
            <a:ext cx="3951490" cy="109615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966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Arial"/>
              <a:buChar char="•"/>
              <a:defRPr/>
            </a:lvl1pPr>
            <a:lvl2pPr marL="742950" indent="-285750">
              <a:lnSpc>
                <a:spcPct val="150000"/>
              </a:lnSpc>
              <a:buFont typeface="Arial"/>
              <a:buChar char="•"/>
              <a:defRPr/>
            </a:lvl2pPr>
            <a:lvl3pPr marL="1143000" indent="-228600">
              <a:lnSpc>
                <a:spcPct val="150000"/>
              </a:lnSpc>
              <a:buFont typeface="Arial"/>
              <a:buChar char="•"/>
              <a:defRPr/>
            </a:lvl3pPr>
            <a:lvl4pPr marL="1600200" indent="-228600">
              <a:lnSpc>
                <a:spcPct val="150000"/>
              </a:lnSpc>
              <a:buFont typeface="Arial"/>
              <a:buChar char="•"/>
              <a:defRPr/>
            </a:lvl4pPr>
            <a:lvl5pPr marL="2057400" indent="-228600">
              <a:lnSpc>
                <a:spcPct val="150000"/>
              </a:lnSpc>
              <a:buFont typeface="Arial"/>
              <a:buChar char="•"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6C6B-2A98-3F4A-8376-030E8D4E7748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7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3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84EA-A45B-A341-8AE9-ADAAC6B02B89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D60-8FBE-1944-8B44-499C1F06D97A}" type="datetime1">
              <a:t>22/04/12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B02C-4106-0343-8225-B58AAD2D629A}" type="datetime1">
              <a:t>22/04/12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06BD-BE72-7D49-9E53-083ABA7FC7D2}" type="datetime1">
              <a:t>22/04/12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4E51-7B49-5D4A-86A0-E29FACC1A80A}" type="datetime1">
              <a:t>22/04/12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6F9A6-1CC6-4B49-B400-D379C806133A}" type="datetime1">
              <a:t>22/04/12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6459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le rayon d’émission maximum</a:t>
            </a:r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RRS</a:t>
            </a:r>
          </a:p>
          <a:p>
            <a:pPr lvl="1"/>
            <a:r>
              <a:rPr lang="fr-FR"/>
              <a:t>LBOP, RBOP, TR-LBOP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</a:t>
            </a:r>
            <a:r>
              <a:rPr lang="fr-FR"/>
              <a:t>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</a:t>
            </a:r>
            <a:r>
              <a:rPr lang="fr-FR"/>
              <a:t>Prim</a:t>
            </a:r>
            <a:endParaRPr lang="fr-FR"/>
          </a:p>
          <a:p>
            <a:r>
              <a:rPr lang="fr-FR"/>
              <a:t>Co</a:t>
            </a:r>
            <a:r>
              <a:rPr lang="fr-FR"/>
              <a:t>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  <a:endParaRPr lang="fr-FR"/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BIP</a:t>
            </a:r>
            <a:endParaRPr lang="fr-FR"/>
          </a:p>
          <a:p>
            <a:r>
              <a:rPr lang="fr-FR"/>
              <a:t>Connaissance locale</a:t>
            </a:r>
            <a:endParaRPr lang="fr-FR"/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Étudiants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/>
              <a:t>Analyse et conception d’algorithmes économes en énergie dans les réseaux de capteurs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/>
              <a:t>Chloé Desdouits</a:t>
            </a:r>
          </a:p>
          <a:p>
            <a:r>
              <a:rPr lang="fr-FR"/>
              <a:t>Sofiane Zahir Kali</a:t>
            </a:r>
          </a:p>
          <a:p>
            <a:r>
              <a:rPr lang="fr-FR"/>
              <a:t>Rabah Laouadi</a:t>
            </a:r>
          </a:p>
          <a:p>
            <a:r>
              <a:rPr lang="fr-FR"/>
              <a:t>Samuel Rouquie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fr-FR"/>
              <a:t>Anne-Élisabeth Baert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457199" y="2021268"/>
            <a:ext cx="3951490" cy="1096157"/>
          </a:xfrm>
        </p:spPr>
        <p:txBody>
          <a:bodyPr/>
          <a:lstStyle/>
          <a:p>
            <a:r>
              <a:rPr lang="fr-FR"/>
              <a:t>UM2 – M1 Informatique</a:t>
            </a:r>
          </a:p>
          <a:p>
            <a:r>
              <a:rPr lang="fr-FR"/>
              <a:t>LIRMM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Encadrante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764294" y="2017913"/>
            <a:ext cx="3951490" cy="1096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/>
              <a:t>AIGLE, IMAGINA, MOCA</a:t>
            </a:r>
          </a:p>
          <a:p>
            <a:pPr algn="r"/>
            <a:r>
              <a:rPr lang="fr-FR"/>
              <a:t>équipe APR </a:t>
            </a:r>
          </a:p>
        </p:txBody>
      </p:sp>
    </p:spTree>
    <p:extLst>
      <p:ext uri="{BB962C8B-B14F-4D97-AF65-F5344CB8AC3E}">
        <p14:creationId xmlns:p14="http://schemas.microsoft.com/office/powerpoint/2010/main" val="339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uiExpand="1" build="p"/>
      <p:bldP spid="7" grpId="0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55850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35661"/>
              </p:ext>
            </p:extLst>
          </p:nvPr>
        </p:nvGraphicFramePr>
        <p:xfrm>
          <a:off x="457200" y="1417635"/>
          <a:ext cx="8229595" cy="493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</a:t>
                      </a:r>
                      <a:r>
                        <a:rPr lang="fr-FR" sz="1200"/>
                        <a:t>P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46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Critiques de l’existant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5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choisi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5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Analyse et réflexion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36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simulation et résulats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74638"/>
          </a:xfrm>
        </p:spPr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08" b="-2530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" r="-714"/>
          <a:stretch/>
        </p:blipFill>
        <p:spPr>
          <a:xfrm>
            <a:off x="4669889" y="1736265"/>
            <a:ext cx="4016911" cy="367701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5">
      <a:dk1>
        <a:srgbClr val="800A07"/>
      </a:dk1>
      <a:lt1>
        <a:srgbClr val="E0CDA9"/>
      </a:lt1>
      <a:dk2>
        <a:srgbClr val="4A8B37"/>
      </a:dk2>
      <a:lt2>
        <a:srgbClr val="CBE898"/>
      </a:lt2>
      <a:accent1>
        <a:srgbClr val="800A0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648</Words>
  <Application>Microsoft Macintosh PowerPoint</Application>
  <PresentationFormat>Présentation à l'écran (4:3)</PresentationFormat>
  <Paragraphs>342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Analyse et conception d’algorithmes économes en énergie dans les réseaux de capteurs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LBOP</vt:lpstr>
      <vt:lpstr>RBOP</vt:lpstr>
      <vt:lpstr>TR-LBOP</vt:lpstr>
      <vt:lpstr>Récapitulatif</vt:lpstr>
      <vt:lpstr>Analyse et réflexion</vt:lpstr>
      <vt:lpstr>Critiques de l’existant</vt:lpstr>
      <vt:lpstr>Modèle choisi</vt:lpstr>
      <vt:lpstr>Nos idées</vt:lpstr>
      <vt:lpstr>simulation et résulats</vt:lpstr>
      <vt:lpstr>Choix des outils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95</cp:revision>
  <dcterms:created xsi:type="dcterms:W3CDTF">2012-04-21T08:43:37Z</dcterms:created>
  <dcterms:modified xsi:type="dcterms:W3CDTF">2012-04-22T16:36:24Z</dcterms:modified>
</cp:coreProperties>
</file>