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4" r:id="rId2"/>
    <p:sldId id="270" r:id="rId3"/>
    <p:sldId id="268" r:id="rId4"/>
    <p:sldId id="269" r:id="rId5"/>
    <p:sldId id="265" r:id="rId6"/>
    <p:sldId id="271" r:id="rId7"/>
    <p:sldId id="256" r:id="rId8"/>
    <p:sldId id="257" r:id="rId9"/>
    <p:sldId id="258" r:id="rId10"/>
    <p:sldId id="259" r:id="rId11"/>
    <p:sldId id="261" r:id="rId12"/>
    <p:sldId id="262"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D39DB20-36D8-4DCF-A7FF-5575C4C9D63B}">
          <p14:sldIdLst>
            <p14:sldId id="264"/>
            <p14:sldId id="270"/>
            <p14:sldId id="268"/>
            <p14:sldId id="269"/>
            <p14:sldId id="265"/>
            <p14:sldId id="271"/>
            <p14:sldId id="256"/>
            <p14:sldId id="257"/>
            <p14:sldId id="258"/>
            <p14:sldId id="259"/>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561" autoAdjust="0"/>
  </p:normalViewPr>
  <p:slideViewPr>
    <p:cSldViewPr>
      <p:cViewPr varScale="1">
        <p:scale>
          <a:sx n="49" d="100"/>
          <a:sy n="49" d="100"/>
        </p:scale>
        <p:origin x="-142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D5ABFF-7E12-4C73-83D2-15E0DF56CD11}"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fr-FR"/>
        </a:p>
      </dgm:t>
    </dgm:pt>
    <dgm:pt modelId="{F8254B93-E216-4E22-96DF-37932D86D707}">
      <dgm:prSet phldrT="[Texte]"/>
      <dgm:spPr/>
      <dgm:t>
        <a:bodyPr/>
        <a:lstStyle/>
        <a:p>
          <a:r>
            <a:rPr lang="fr-FR" dirty="0" smtClean="0"/>
            <a:t>communication</a:t>
          </a:r>
          <a:endParaRPr lang="fr-FR" dirty="0"/>
        </a:p>
      </dgm:t>
    </dgm:pt>
    <dgm:pt modelId="{9FB95F4C-F2FC-4B1A-9C93-8018F2F754DE}" type="parTrans" cxnId="{9F392118-F56A-4A12-AFA2-85507BA7E8EC}">
      <dgm:prSet/>
      <dgm:spPr/>
      <dgm:t>
        <a:bodyPr/>
        <a:lstStyle/>
        <a:p>
          <a:endParaRPr lang="fr-FR"/>
        </a:p>
      </dgm:t>
    </dgm:pt>
    <dgm:pt modelId="{160DEF59-B90D-422A-AD08-45EF21F48A28}" type="sibTrans" cxnId="{9F392118-F56A-4A12-AFA2-85507BA7E8EC}">
      <dgm:prSet/>
      <dgm:spPr/>
      <dgm:t>
        <a:bodyPr/>
        <a:lstStyle/>
        <a:p>
          <a:endParaRPr lang="fr-FR"/>
        </a:p>
      </dgm:t>
    </dgm:pt>
    <dgm:pt modelId="{11E41F4E-BC90-4111-9EE9-9664F38482E6}">
      <dgm:prSet phldrT="[Texte]"/>
      <dgm:spPr/>
      <dgm:t>
        <a:bodyPr/>
        <a:lstStyle/>
        <a:p>
          <a:r>
            <a:rPr lang="fr-FR" dirty="0" smtClean="0"/>
            <a:t>captage</a:t>
          </a:r>
          <a:endParaRPr lang="fr-FR" dirty="0"/>
        </a:p>
      </dgm:t>
    </dgm:pt>
    <dgm:pt modelId="{815C2048-E996-4E79-822E-F1BB72D62063}" type="parTrans" cxnId="{F418FCA1-0232-4C68-A640-80D8CE73D00C}">
      <dgm:prSet/>
      <dgm:spPr/>
      <dgm:t>
        <a:bodyPr/>
        <a:lstStyle/>
        <a:p>
          <a:endParaRPr lang="fr-FR"/>
        </a:p>
      </dgm:t>
    </dgm:pt>
    <dgm:pt modelId="{3281967F-02C0-4056-A7D3-82A766B4155C}" type="sibTrans" cxnId="{F418FCA1-0232-4C68-A640-80D8CE73D00C}">
      <dgm:prSet/>
      <dgm:spPr/>
      <dgm:t>
        <a:bodyPr/>
        <a:lstStyle/>
        <a:p>
          <a:endParaRPr lang="fr-FR"/>
        </a:p>
      </dgm:t>
    </dgm:pt>
    <dgm:pt modelId="{3FC006B6-A323-4D21-B8FE-C10B86DAD7E8}">
      <dgm:prSet phldrT="[Texte]"/>
      <dgm:spPr/>
      <dgm:t>
        <a:bodyPr/>
        <a:lstStyle/>
        <a:p>
          <a:r>
            <a:rPr lang="fr-FR" dirty="0" smtClean="0"/>
            <a:t>Calcul</a:t>
          </a:r>
          <a:endParaRPr lang="fr-FR" dirty="0"/>
        </a:p>
      </dgm:t>
    </dgm:pt>
    <dgm:pt modelId="{21E78869-C020-49E4-B842-0AB3EA8616C7}" type="parTrans" cxnId="{671A8E34-A874-41D1-853F-417BF47F0590}">
      <dgm:prSet/>
      <dgm:spPr/>
      <dgm:t>
        <a:bodyPr/>
        <a:lstStyle/>
        <a:p>
          <a:endParaRPr lang="fr-FR"/>
        </a:p>
      </dgm:t>
    </dgm:pt>
    <dgm:pt modelId="{83E7A67D-C936-4248-B22C-B365B9537DA8}" type="sibTrans" cxnId="{671A8E34-A874-41D1-853F-417BF47F0590}">
      <dgm:prSet/>
      <dgm:spPr/>
      <dgm:t>
        <a:bodyPr/>
        <a:lstStyle/>
        <a:p>
          <a:endParaRPr lang="fr-FR"/>
        </a:p>
      </dgm:t>
    </dgm:pt>
    <dgm:pt modelId="{57052BFD-5687-4F12-8EF7-6CC7C41BF128}">
      <dgm:prSet phldrT="[Texte]"/>
      <dgm:spPr/>
      <dgm:t>
        <a:bodyPr/>
        <a:lstStyle/>
        <a:p>
          <a:r>
            <a:rPr lang="fr-FR" dirty="0" smtClean="0"/>
            <a:t>Déplacement </a:t>
          </a:r>
          <a:endParaRPr lang="fr-FR" dirty="0"/>
        </a:p>
      </dgm:t>
    </dgm:pt>
    <dgm:pt modelId="{3E7A5039-87A9-4F12-96B9-3124F418F2C7}" type="parTrans" cxnId="{000E5229-D6D4-45B2-930D-50303AEB02CB}">
      <dgm:prSet/>
      <dgm:spPr/>
      <dgm:t>
        <a:bodyPr/>
        <a:lstStyle/>
        <a:p>
          <a:endParaRPr lang="fr-FR"/>
        </a:p>
      </dgm:t>
    </dgm:pt>
    <dgm:pt modelId="{4253596A-09BB-4B22-BA67-20FA5F3C6451}" type="sibTrans" cxnId="{000E5229-D6D4-45B2-930D-50303AEB02CB}">
      <dgm:prSet/>
      <dgm:spPr/>
      <dgm:t>
        <a:bodyPr/>
        <a:lstStyle/>
        <a:p>
          <a:endParaRPr lang="fr-FR"/>
        </a:p>
      </dgm:t>
    </dgm:pt>
    <dgm:pt modelId="{2B53C476-412F-4320-817C-FDB65FF70AB8}" type="pres">
      <dgm:prSet presAssocID="{B4D5ABFF-7E12-4C73-83D2-15E0DF56CD11}" presName="linear" presStyleCnt="0">
        <dgm:presLayoutVars>
          <dgm:dir/>
          <dgm:animLvl val="lvl"/>
          <dgm:resizeHandles val="exact"/>
        </dgm:presLayoutVars>
      </dgm:prSet>
      <dgm:spPr/>
      <dgm:t>
        <a:bodyPr/>
        <a:lstStyle/>
        <a:p>
          <a:endParaRPr lang="fr-FR"/>
        </a:p>
      </dgm:t>
    </dgm:pt>
    <dgm:pt modelId="{1BBC77DD-375C-4FFB-AB68-D8D68429BA6D}" type="pres">
      <dgm:prSet presAssocID="{F8254B93-E216-4E22-96DF-37932D86D707}" presName="parentLin" presStyleCnt="0"/>
      <dgm:spPr/>
    </dgm:pt>
    <dgm:pt modelId="{A55E5930-2FFF-4240-A9B9-73CF62570536}" type="pres">
      <dgm:prSet presAssocID="{F8254B93-E216-4E22-96DF-37932D86D707}" presName="parentLeftMargin" presStyleLbl="node1" presStyleIdx="0" presStyleCnt="4"/>
      <dgm:spPr/>
      <dgm:t>
        <a:bodyPr/>
        <a:lstStyle/>
        <a:p>
          <a:endParaRPr lang="fr-FR"/>
        </a:p>
      </dgm:t>
    </dgm:pt>
    <dgm:pt modelId="{965AE79F-6F2D-4F92-A01A-D1E98883A275}" type="pres">
      <dgm:prSet presAssocID="{F8254B93-E216-4E22-96DF-37932D86D707}" presName="parentText" presStyleLbl="node1" presStyleIdx="0" presStyleCnt="4">
        <dgm:presLayoutVars>
          <dgm:chMax val="0"/>
          <dgm:bulletEnabled val="1"/>
        </dgm:presLayoutVars>
      </dgm:prSet>
      <dgm:spPr/>
      <dgm:t>
        <a:bodyPr/>
        <a:lstStyle/>
        <a:p>
          <a:endParaRPr lang="fr-FR"/>
        </a:p>
      </dgm:t>
    </dgm:pt>
    <dgm:pt modelId="{42390802-48CA-4940-A4F6-2493FAD91876}" type="pres">
      <dgm:prSet presAssocID="{F8254B93-E216-4E22-96DF-37932D86D707}" presName="negativeSpace" presStyleCnt="0"/>
      <dgm:spPr/>
    </dgm:pt>
    <dgm:pt modelId="{A4AFB492-1B0D-494D-85D2-4EE56B2C9373}" type="pres">
      <dgm:prSet presAssocID="{F8254B93-E216-4E22-96DF-37932D86D707}" presName="childText" presStyleLbl="conFgAcc1" presStyleIdx="0" presStyleCnt="4">
        <dgm:presLayoutVars>
          <dgm:bulletEnabled val="1"/>
        </dgm:presLayoutVars>
      </dgm:prSet>
      <dgm:spPr/>
    </dgm:pt>
    <dgm:pt modelId="{9EFD6B7A-B1CC-43B4-9E19-224581F8E6DB}" type="pres">
      <dgm:prSet presAssocID="{160DEF59-B90D-422A-AD08-45EF21F48A28}" presName="spaceBetweenRectangles" presStyleCnt="0"/>
      <dgm:spPr/>
    </dgm:pt>
    <dgm:pt modelId="{866288B3-AA83-4941-AAFA-BA1B372F0C59}" type="pres">
      <dgm:prSet presAssocID="{11E41F4E-BC90-4111-9EE9-9664F38482E6}" presName="parentLin" presStyleCnt="0"/>
      <dgm:spPr/>
    </dgm:pt>
    <dgm:pt modelId="{051B44E4-DA81-433E-B09F-43970EE33DFE}" type="pres">
      <dgm:prSet presAssocID="{11E41F4E-BC90-4111-9EE9-9664F38482E6}" presName="parentLeftMargin" presStyleLbl="node1" presStyleIdx="0" presStyleCnt="4"/>
      <dgm:spPr/>
      <dgm:t>
        <a:bodyPr/>
        <a:lstStyle/>
        <a:p>
          <a:endParaRPr lang="fr-FR"/>
        </a:p>
      </dgm:t>
    </dgm:pt>
    <dgm:pt modelId="{58E206A7-407F-4594-AFED-8E8FD48D9434}" type="pres">
      <dgm:prSet presAssocID="{11E41F4E-BC90-4111-9EE9-9664F38482E6}" presName="parentText" presStyleLbl="node1" presStyleIdx="1" presStyleCnt="4">
        <dgm:presLayoutVars>
          <dgm:chMax val="0"/>
          <dgm:bulletEnabled val="1"/>
        </dgm:presLayoutVars>
      </dgm:prSet>
      <dgm:spPr/>
      <dgm:t>
        <a:bodyPr/>
        <a:lstStyle/>
        <a:p>
          <a:endParaRPr lang="fr-FR"/>
        </a:p>
      </dgm:t>
    </dgm:pt>
    <dgm:pt modelId="{DD1E110E-70AE-4291-BB41-B76F8A777278}" type="pres">
      <dgm:prSet presAssocID="{11E41F4E-BC90-4111-9EE9-9664F38482E6}" presName="negativeSpace" presStyleCnt="0"/>
      <dgm:spPr/>
    </dgm:pt>
    <dgm:pt modelId="{A9CE2D9D-1531-4CC9-880C-2F245A5138BD}" type="pres">
      <dgm:prSet presAssocID="{11E41F4E-BC90-4111-9EE9-9664F38482E6}" presName="childText" presStyleLbl="conFgAcc1" presStyleIdx="1" presStyleCnt="4">
        <dgm:presLayoutVars>
          <dgm:bulletEnabled val="1"/>
        </dgm:presLayoutVars>
      </dgm:prSet>
      <dgm:spPr/>
    </dgm:pt>
    <dgm:pt modelId="{7058B2EF-B558-4BBF-9F8D-CACF8D2E2BF8}" type="pres">
      <dgm:prSet presAssocID="{3281967F-02C0-4056-A7D3-82A766B4155C}" presName="spaceBetweenRectangles" presStyleCnt="0"/>
      <dgm:spPr/>
    </dgm:pt>
    <dgm:pt modelId="{A7E10300-F62A-41CE-BF56-549DBA6E4432}" type="pres">
      <dgm:prSet presAssocID="{3FC006B6-A323-4D21-B8FE-C10B86DAD7E8}" presName="parentLin" presStyleCnt="0"/>
      <dgm:spPr/>
    </dgm:pt>
    <dgm:pt modelId="{D8D3C355-4F1A-437A-AD2C-4A7518A4FCCC}" type="pres">
      <dgm:prSet presAssocID="{3FC006B6-A323-4D21-B8FE-C10B86DAD7E8}" presName="parentLeftMargin" presStyleLbl="node1" presStyleIdx="1" presStyleCnt="4"/>
      <dgm:spPr/>
      <dgm:t>
        <a:bodyPr/>
        <a:lstStyle/>
        <a:p>
          <a:endParaRPr lang="fr-FR"/>
        </a:p>
      </dgm:t>
    </dgm:pt>
    <dgm:pt modelId="{0A84C4FD-1ABA-4284-B73E-6C556AA73C53}" type="pres">
      <dgm:prSet presAssocID="{3FC006B6-A323-4D21-B8FE-C10B86DAD7E8}" presName="parentText" presStyleLbl="node1" presStyleIdx="2" presStyleCnt="4">
        <dgm:presLayoutVars>
          <dgm:chMax val="0"/>
          <dgm:bulletEnabled val="1"/>
        </dgm:presLayoutVars>
      </dgm:prSet>
      <dgm:spPr/>
      <dgm:t>
        <a:bodyPr/>
        <a:lstStyle/>
        <a:p>
          <a:endParaRPr lang="fr-FR"/>
        </a:p>
      </dgm:t>
    </dgm:pt>
    <dgm:pt modelId="{F097E505-E005-4EC0-9735-8AC3419F72AD}" type="pres">
      <dgm:prSet presAssocID="{3FC006B6-A323-4D21-B8FE-C10B86DAD7E8}" presName="negativeSpace" presStyleCnt="0"/>
      <dgm:spPr/>
    </dgm:pt>
    <dgm:pt modelId="{628E52A4-B4FD-4720-AD0C-4F3FC6FA1AA6}" type="pres">
      <dgm:prSet presAssocID="{3FC006B6-A323-4D21-B8FE-C10B86DAD7E8}" presName="childText" presStyleLbl="conFgAcc1" presStyleIdx="2" presStyleCnt="4">
        <dgm:presLayoutVars>
          <dgm:bulletEnabled val="1"/>
        </dgm:presLayoutVars>
      </dgm:prSet>
      <dgm:spPr/>
    </dgm:pt>
    <dgm:pt modelId="{21A75E9B-D8F9-4BA2-88AF-05355A75BA4F}" type="pres">
      <dgm:prSet presAssocID="{83E7A67D-C936-4248-B22C-B365B9537DA8}" presName="spaceBetweenRectangles" presStyleCnt="0"/>
      <dgm:spPr/>
    </dgm:pt>
    <dgm:pt modelId="{F9604B5B-F385-4776-9B89-ED76B23B4E7A}" type="pres">
      <dgm:prSet presAssocID="{57052BFD-5687-4F12-8EF7-6CC7C41BF128}" presName="parentLin" presStyleCnt="0"/>
      <dgm:spPr/>
    </dgm:pt>
    <dgm:pt modelId="{4D1516AC-35EC-4A52-A723-9DE90B9B459E}" type="pres">
      <dgm:prSet presAssocID="{57052BFD-5687-4F12-8EF7-6CC7C41BF128}" presName="parentLeftMargin" presStyleLbl="node1" presStyleIdx="2" presStyleCnt="4"/>
      <dgm:spPr/>
      <dgm:t>
        <a:bodyPr/>
        <a:lstStyle/>
        <a:p>
          <a:endParaRPr lang="fr-FR"/>
        </a:p>
      </dgm:t>
    </dgm:pt>
    <dgm:pt modelId="{3C97444E-141B-4AAD-8CB4-0A18AE468326}" type="pres">
      <dgm:prSet presAssocID="{57052BFD-5687-4F12-8EF7-6CC7C41BF128}" presName="parentText" presStyleLbl="node1" presStyleIdx="3" presStyleCnt="4">
        <dgm:presLayoutVars>
          <dgm:chMax val="0"/>
          <dgm:bulletEnabled val="1"/>
        </dgm:presLayoutVars>
      </dgm:prSet>
      <dgm:spPr/>
      <dgm:t>
        <a:bodyPr/>
        <a:lstStyle/>
        <a:p>
          <a:endParaRPr lang="fr-FR"/>
        </a:p>
      </dgm:t>
    </dgm:pt>
    <dgm:pt modelId="{4ED2A32F-F3AB-4373-974D-0D36F33C2B4A}" type="pres">
      <dgm:prSet presAssocID="{57052BFD-5687-4F12-8EF7-6CC7C41BF128}" presName="negativeSpace" presStyleCnt="0"/>
      <dgm:spPr/>
    </dgm:pt>
    <dgm:pt modelId="{7BAAE6F0-0936-456F-9DC5-C9FCD96A3AA0}" type="pres">
      <dgm:prSet presAssocID="{57052BFD-5687-4F12-8EF7-6CC7C41BF128}" presName="childText" presStyleLbl="conFgAcc1" presStyleIdx="3" presStyleCnt="4">
        <dgm:presLayoutVars>
          <dgm:bulletEnabled val="1"/>
        </dgm:presLayoutVars>
      </dgm:prSet>
      <dgm:spPr/>
    </dgm:pt>
  </dgm:ptLst>
  <dgm:cxnLst>
    <dgm:cxn modelId="{57FB5E16-C464-4A78-8DBF-FCAF53D4EDF4}" type="presOf" srcId="{57052BFD-5687-4F12-8EF7-6CC7C41BF128}" destId="{4D1516AC-35EC-4A52-A723-9DE90B9B459E}" srcOrd="0" destOrd="0" presId="urn:microsoft.com/office/officeart/2005/8/layout/list1"/>
    <dgm:cxn modelId="{2461264D-4777-46B9-86C0-D85698F5008A}" type="presOf" srcId="{F8254B93-E216-4E22-96DF-37932D86D707}" destId="{A55E5930-2FFF-4240-A9B9-73CF62570536}" srcOrd="0" destOrd="0" presId="urn:microsoft.com/office/officeart/2005/8/layout/list1"/>
    <dgm:cxn modelId="{000E5229-D6D4-45B2-930D-50303AEB02CB}" srcId="{B4D5ABFF-7E12-4C73-83D2-15E0DF56CD11}" destId="{57052BFD-5687-4F12-8EF7-6CC7C41BF128}" srcOrd="3" destOrd="0" parTransId="{3E7A5039-87A9-4F12-96B9-3124F418F2C7}" sibTransId="{4253596A-09BB-4B22-BA67-20FA5F3C6451}"/>
    <dgm:cxn modelId="{2CA44CD4-901B-41E8-92E7-ED11DE1EBC5B}" type="presOf" srcId="{11E41F4E-BC90-4111-9EE9-9664F38482E6}" destId="{051B44E4-DA81-433E-B09F-43970EE33DFE}" srcOrd="0" destOrd="0" presId="urn:microsoft.com/office/officeart/2005/8/layout/list1"/>
    <dgm:cxn modelId="{B5175D67-D00A-47CB-83A4-5F35D04AD5C0}" type="presOf" srcId="{B4D5ABFF-7E12-4C73-83D2-15E0DF56CD11}" destId="{2B53C476-412F-4320-817C-FDB65FF70AB8}" srcOrd="0" destOrd="0" presId="urn:microsoft.com/office/officeart/2005/8/layout/list1"/>
    <dgm:cxn modelId="{320FFD0F-442C-451D-BB5D-F38008B729F8}" type="presOf" srcId="{3FC006B6-A323-4D21-B8FE-C10B86DAD7E8}" destId="{0A84C4FD-1ABA-4284-B73E-6C556AA73C53}" srcOrd="1" destOrd="0" presId="urn:microsoft.com/office/officeart/2005/8/layout/list1"/>
    <dgm:cxn modelId="{9F392118-F56A-4A12-AFA2-85507BA7E8EC}" srcId="{B4D5ABFF-7E12-4C73-83D2-15E0DF56CD11}" destId="{F8254B93-E216-4E22-96DF-37932D86D707}" srcOrd="0" destOrd="0" parTransId="{9FB95F4C-F2FC-4B1A-9C93-8018F2F754DE}" sibTransId="{160DEF59-B90D-422A-AD08-45EF21F48A28}"/>
    <dgm:cxn modelId="{1AFDB7C5-07B2-4C2D-891D-25CAD2227E10}" type="presOf" srcId="{11E41F4E-BC90-4111-9EE9-9664F38482E6}" destId="{58E206A7-407F-4594-AFED-8E8FD48D9434}" srcOrd="1" destOrd="0" presId="urn:microsoft.com/office/officeart/2005/8/layout/list1"/>
    <dgm:cxn modelId="{48256E4F-11B7-4B0E-9697-75B8AF54D645}" type="presOf" srcId="{3FC006B6-A323-4D21-B8FE-C10B86DAD7E8}" destId="{D8D3C355-4F1A-437A-AD2C-4A7518A4FCCC}" srcOrd="0" destOrd="0" presId="urn:microsoft.com/office/officeart/2005/8/layout/list1"/>
    <dgm:cxn modelId="{CD83D6A1-90B4-4203-A5D2-98ED280B06EC}" type="presOf" srcId="{F8254B93-E216-4E22-96DF-37932D86D707}" destId="{965AE79F-6F2D-4F92-A01A-D1E98883A275}" srcOrd="1" destOrd="0" presId="urn:microsoft.com/office/officeart/2005/8/layout/list1"/>
    <dgm:cxn modelId="{0A17B784-D00D-4B15-AC2E-58DFD261700B}" type="presOf" srcId="{57052BFD-5687-4F12-8EF7-6CC7C41BF128}" destId="{3C97444E-141B-4AAD-8CB4-0A18AE468326}" srcOrd="1" destOrd="0" presId="urn:microsoft.com/office/officeart/2005/8/layout/list1"/>
    <dgm:cxn modelId="{F418FCA1-0232-4C68-A640-80D8CE73D00C}" srcId="{B4D5ABFF-7E12-4C73-83D2-15E0DF56CD11}" destId="{11E41F4E-BC90-4111-9EE9-9664F38482E6}" srcOrd="1" destOrd="0" parTransId="{815C2048-E996-4E79-822E-F1BB72D62063}" sibTransId="{3281967F-02C0-4056-A7D3-82A766B4155C}"/>
    <dgm:cxn modelId="{671A8E34-A874-41D1-853F-417BF47F0590}" srcId="{B4D5ABFF-7E12-4C73-83D2-15E0DF56CD11}" destId="{3FC006B6-A323-4D21-B8FE-C10B86DAD7E8}" srcOrd="2" destOrd="0" parTransId="{21E78869-C020-49E4-B842-0AB3EA8616C7}" sibTransId="{83E7A67D-C936-4248-B22C-B365B9537DA8}"/>
    <dgm:cxn modelId="{0EAE9965-2E5A-4802-BB32-A0C45B58F768}" type="presParOf" srcId="{2B53C476-412F-4320-817C-FDB65FF70AB8}" destId="{1BBC77DD-375C-4FFB-AB68-D8D68429BA6D}" srcOrd="0" destOrd="0" presId="urn:microsoft.com/office/officeart/2005/8/layout/list1"/>
    <dgm:cxn modelId="{45D49FC5-0AF3-4B47-99FB-9C1DC4A96C28}" type="presParOf" srcId="{1BBC77DD-375C-4FFB-AB68-D8D68429BA6D}" destId="{A55E5930-2FFF-4240-A9B9-73CF62570536}" srcOrd="0" destOrd="0" presId="urn:microsoft.com/office/officeart/2005/8/layout/list1"/>
    <dgm:cxn modelId="{E4ED14DE-DEB7-4E27-83D8-27D2A22A7F11}" type="presParOf" srcId="{1BBC77DD-375C-4FFB-AB68-D8D68429BA6D}" destId="{965AE79F-6F2D-4F92-A01A-D1E98883A275}" srcOrd="1" destOrd="0" presId="urn:microsoft.com/office/officeart/2005/8/layout/list1"/>
    <dgm:cxn modelId="{E2768589-A1D6-4BE4-A2A0-4EFF457BA0A7}" type="presParOf" srcId="{2B53C476-412F-4320-817C-FDB65FF70AB8}" destId="{42390802-48CA-4940-A4F6-2493FAD91876}" srcOrd="1" destOrd="0" presId="urn:microsoft.com/office/officeart/2005/8/layout/list1"/>
    <dgm:cxn modelId="{0E9A43A8-B16A-48FD-AA8B-C37D17777572}" type="presParOf" srcId="{2B53C476-412F-4320-817C-FDB65FF70AB8}" destId="{A4AFB492-1B0D-494D-85D2-4EE56B2C9373}" srcOrd="2" destOrd="0" presId="urn:microsoft.com/office/officeart/2005/8/layout/list1"/>
    <dgm:cxn modelId="{DCDFCB8F-8189-4CC9-9833-ED87E9392787}" type="presParOf" srcId="{2B53C476-412F-4320-817C-FDB65FF70AB8}" destId="{9EFD6B7A-B1CC-43B4-9E19-224581F8E6DB}" srcOrd="3" destOrd="0" presId="urn:microsoft.com/office/officeart/2005/8/layout/list1"/>
    <dgm:cxn modelId="{87622208-B9C5-459E-B504-0C08AC3A54EB}" type="presParOf" srcId="{2B53C476-412F-4320-817C-FDB65FF70AB8}" destId="{866288B3-AA83-4941-AAFA-BA1B372F0C59}" srcOrd="4" destOrd="0" presId="urn:microsoft.com/office/officeart/2005/8/layout/list1"/>
    <dgm:cxn modelId="{E021A92E-1A10-472B-B3B9-3EDF7B987136}" type="presParOf" srcId="{866288B3-AA83-4941-AAFA-BA1B372F0C59}" destId="{051B44E4-DA81-433E-B09F-43970EE33DFE}" srcOrd="0" destOrd="0" presId="urn:microsoft.com/office/officeart/2005/8/layout/list1"/>
    <dgm:cxn modelId="{31A30305-FAC2-4E82-865C-6291D5B767AC}" type="presParOf" srcId="{866288B3-AA83-4941-AAFA-BA1B372F0C59}" destId="{58E206A7-407F-4594-AFED-8E8FD48D9434}" srcOrd="1" destOrd="0" presId="urn:microsoft.com/office/officeart/2005/8/layout/list1"/>
    <dgm:cxn modelId="{C19D2B25-6318-43C1-8B37-7AAC7009219F}" type="presParOf" srcId="{2B53C476-412F-4320-817C-FDB65FF70AB8}" destId="{DD1E110E-70AE-4291-BB41-B76F8A777278}" srcOrd="5" destOrd="0" presId="urn:microsoft.com/office/officeart/2005/8/layout/list1"/>
    <dgm:cxn modelId="{10982F6B-F480-409D-8FA3-FBC46AC6B80E}" type="presParOf" srcId="{2B53C476-412F-4320-817C-FDB65FF70AB8}" destId="{A9CE2D9D-1531-4CC9-880C-2F245A5138BD}" srcOrd="6" destOrd="0" presId="urn:microsoft.com/office/officeart/2005/8/layout/list1"/>
    <dgm:cxn modelId="{063FE60C-8E2B-4CC3-BBC5-0A9238E74460}" type="presParOf" srcId="{2B53C476-412F-4320-817C-FDB65FF70AB8}" destId="{7058B2EF-B558-4BBF-9F8D-CACF8D2E2BF8}" srcOrd="7" destOrd="0" presId="urn:microsoft.com/office/officeart/2005/8/layout/list1"/>
    <dgm:cxn modelId="{F200B40E-988A-40B6-A4B6-E76DAAD52551}" type="presParOf" srcId="{2B53C476-412F-4320-817C-FDB65FF70AB8}" destId="{A7E10300-F62A-41CE-BF56-549DBA6E4432}" srcOrd="8" destOrd="0" presId="urn:microsoft.com/office/officeart/2005/8/layout/list1"/>
    <dgm:cxn modelId="{FC898A40-3261-4E30-A109-53AD70CFB612}" type="presParOf" srcId="{A7E10300-F62A-41CE-BF56-549DBA6E4432}" destId="{D8D3C355-4F1A-437A-AD2C-4A7518A4FCCC}" srcOrd="0" destOrd="0" presId="urn:microsoft.com/office/officeart/2005/8/layout/list1"/>
    <dgm:cxn modelId="{5BE41157-D3B9-420D-A78A-CABCB5D7C863}" type="presParOf" srcId="{A7E10300-F62A-41CE-BF56-549DBA6E4432}" destId="{0A84C4FD-1ABA-4284-B73E-6C556AA73C53}" srcOrd="1" destOrd="0" presId="urn:microsoft.com/office/officeart/2005/8/layout/list1"/>
    <dgm:cxn modelId="{1683D893-47E0-4FB7-9EF2-19EEABDC8915}" type="presParOf" srcId="{2B53C476-412F-4320-817C-FDB65FF70AB8}" destId="{F097E505-E005-4EC0-9735-8AC3419F72AD}" srcOrd="9" destOrd="0" presId="urn:microsoft.com/office/officeart/2005/8/layout/list1"/>
    <dgm:cxn modelId="{D1EDDDED-1606-4567-AFBB-F37AC69F5380}" type="presParOf" srcId="{2B53C476-412F-4320-817C-FDB65FF70AB8}" destId="{628E52A4-B4FD-4720-AD0C-4F3FC6FA1AA6}" srcOrd="10" destOrd="0" presId="urn:microsoft.com/office/officeart/2005/8/layout/list1"/>
    <dgm:cxn modelId="{2489DC4B-0630-4F3F-9503-87A3A3BA9881}" type="presParOf" srcId="{2B53C476-412F-4320-817C-FDB65FF70AB8}" destId="{21A75E9B-D8F9-4BA2-88AF-05355A75BA4F}" srcOrd="11" destOrd="0" presId="urn:microsoft.com/office/officeart/2005/8/layout/list1"/>
    <dgm:cxn modelId="{810C1C95-BE39-420E-84D5-41E6D748253B}" type="presParOf" srcId="{2B53C476-412F-4320-817C-FDB65FF70AB8}" destId="{F9604B5B-F385-4776-9B89-ED76B23B4E7A}" srcOrd="12" destOrd="0" presId="urn:microsoft.com/office/officeart/2005/8/layout/list1"/>
    <dgm:cxn modelId="{03932BAE-1737-48DF-AA79-6BA1715708D1}" type="presParOf" srcId="{F9604B5B-F385-4776-9B89-ED76B23B4E7A}" destId="{4D1516AC-35EC-4A52-A723-9DE90B9B459E}" srcOrd="0" destOrd="0" presId="urn:microsoft.com/office/officeart/2005/8/layout/list1"/>
    <dgm:cxn modelId="{526AB0CF-4128-451B-91FD-CC08C6D287E3}" type="presParOf" srcId="{F9604B5B-F385-4776-9B89-ED76B23B4E7A}" destId="{3C97444E-141B-4AAD-8CB4-0A18AE468326}" srcOrd="1" destOrd="0" presId="urn:microsoft.com/office/officeart/2005/8/layout/list1"/>
    <dgm:cxn modelId="{EEC0CF37-6ADB-4515-B35F-CDE6614CB25B}" type="presParOf" srcId="{2B53C476-412F-4320-817C-FDB65FF70AB8}" destId="{4ED2A32F-F3AB-4373-974D-0D36F33C2B4A}" srcOrd="13" destOrd="0" presId="urn:microsoft.com/office/officeart/2005/8/layout/list1"/>
    <dgm:cxn modelId="{BE5AB402-BEAD-443E-8C9F-C98ADCAC47B2}" type="presParOf" srcId="{2B53C476-412F-4320-817C-FDB65FF70AB8}" destId="{7BAAE6F0-0936-456F-9DC5-C9FCD96A3AA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1A3F7D-D611-4E55-82F3-C60CC94F7DD9}" type="doc">
      <dgm:prSet loTypeId="urn:microsoft.com/office/officeart/2005/8/layout/vList3" loCatId="list" qsTypeId="urn:microsoft.com/office/officeart/2005/8/quickstyle/simple1" qsCatId="simple" csTypeId="urn:microsoft.com/office/officeart/2005/8/colors/accent0_2" csCatId="mainScheme" phldr="1"/>
      <dgm:spPr/>
      <dgm:t>
        <a:bodyPr/>
        <a:lstStyle/>
        <a:p>
          <a:endParaRPr lang="fr-FR"/>
        </a:p>
      </dgm:t>
    </dgm:pt>
    <dgm:pt modelId="{B17A0962-19D4-4479-827E-BA01AB49B9A5}">
      <dgm:prSet phldrT="[Texte]"/>
      <dgm:spPr/>
      <dgm:t>
        <a:bodyPr/>
        <a:lstStyle/>
        <a:p>
          <a:r>
            <a:rPr lang="fr-FR" b="1" dirty="0" err="1" smtClean="0">
              <a:ln>
                <a:prstDash val="solid"/>
              </a:ln>
              <a:effectLst>
                <a:outerShdw blurRad="88000" dist="50800" dir="5040000" algn="tl">
                  <a:schemeClr val="accent4">
                    <a:tint val="80000"/>
                    <a:satMod val="250000"/>
                    <a:alpha val="45000"/>
                  </a:schemeClr>
                </a:outerShdw>
              </a:effectLst>
            </a:rPr>
            <a:t>Neighbor</a:t>
          </a:r>
          <a:r>
            <a:rPr lang="fr-FR" b="1" dirty="0" smtClean="0">
              <a:ln>
                <a:prstDash val="solid"/>
              </a:ln>
              <a:effectLst>
                <a:outerShdw blurRad="88000" dist="50800" dir="5040000" algn="tl">
                  <a:schemeClr val="accent4">
                    <a:tint val="80000"/>
                    <a:satMod val="250000"/>
                    <a:alpha val="45000"/>
                  </a:schemeClr>
                </a:outerShdw>
              </a:effectLst>
            </a:rPr>
            <a:t> </a:t>
          </a:r>
          <a:r>
            <a:rPr lang="fr-FR" b="1" dirty="0" err="1" smtClean="0">
              <a:ln>
                <a:prstDash val="solid"/>
              </a:ln>
              <a:effectLst>
                <a:outerShdw blurRad="88000" dist="50800" dir="5040000" algn="tl">
                  <a:schemeClr val="accent4">
                    <a:tint val="80000"/>
                    <a:satMod val="250000"/>
                    <a:alpha val="45000"/>
                  </a:schemeClr>
                </a:outerShdw>
              </a:effectLst>
            </a:rPr>
            <a:t>elimination</a:t>
          </a:r>
          <a:r>
            <a:rPr lang="fr-FR" b="1" dirty="0" smtClean="0">
              <a:ln>
                <a:prstDash val="solid"/>
              </a:ln>
              <a:effectLst>
                <a:outerShdw blurRad="88000" dist="50800" dir="5040000" algn="tl">
                  <a:schemeClr val="accent4">
                    <a:tint val="80000"/>
                    <a:satMod val="250000"/>
                    <a:alpha val="45000"/>
                  </a:schemeClr>
                </a:outerShdw>
              </a:effectLst>
            </a:rPr>
            <a:t> </a:t>
          </a:r>
          <a:r>
            <a:rPr lang="fr-FR" b="1" dirty="0" err="1" smtClean="0">
              <a:ln>
                <a:prstDash val="solid"/>
              </a:ln>
              <a:effectLst>
                <a:outerShdw blurRad="88000" dist="50800" dir="5040000" algn="tl">
                  <a:schemeClr val="accent4">
                    <a:tint val="80000"/>
                    <a:satMod val="250000"/>
                    <a:alpha val="45000"/>
                  </a:schemeClr>
                </a:outerShdw>
              </a:effectLst>
            </a:rPr>
            <a:t>based</a:t>
          </a:r>
          <a:r>
            <a:rPr lang="fr-FR" b="1" dirty="0" smtClean="0">
              <a:ln>
                <a:prstDash val="solid"/>
              </a:ln>
              <a:effectLst>
                <a:outerShdw blurRad="88000" dist="50800" dir="5040000" algn="tl">
                  <a:schemeClr val="accent4">
                    <a:tint val="80000"/>
                    <a:satMod val="250000"/>
                    <a:alpha val="45000"/>
                  </a:schemeClr>
                </a:outerShdw>
              </a:effectLst>
            </a:rPr>
            <a:t> </a:t>
          </a:r>
          <a:r>
            <a:rPr lang="fr-FR" b="1" dirty="0" err="1" smtClean="0">
              <a:ln>
                <a:prstDash val="solid"/>
              </a:ln>
              <a:effectLst>
                <a:outerShdw blurRad="88000" dist="50800" dir="5040000" algn="tl">
                  <a:schemeClr val="accent4">
                    <a:tint val="80000"/>
                    <a:satMod val="250000"/>
                    <a:alpha val="45000"/>
                  </a:schemeClr>
                </a:outerShdw>
              </a:effectLst>
            </a:rPr>
            <a:t>broadcasting</a:t>
          </a:r>
          <a:endParaRPr lang="fr-FR" dirty="0"/>
        </a:p>
      </dgm:t>
    </dgm:pt>
    <dgm:pt modelId="{DAB90C40-793C-4DB5-AA5F-59B3DA6AEA01}" type="parTrans" cxnId="{C58D18B7-FE53-4090-9AA2-A83164175F52}">
      <dgm:prSet/>
      <dgm:spPr/>
      <dgm:t>
        <a:bodyPr/>
        <a:lstStyle/>
        <a:p>
          <a:endParaRPr lang="fr-FR"/>
        </a:p>
      </dgm:t>
    </dgm:pt>
    <dgm:pt modelId="{C87154B1-7929-403F-837F-4A8E5E4680AE}" type="sibTrans" cxnId="{C58D18B7-FE53-4090-9AA2-A83164175F52}">
      <dgm:prSet/>
      <dgm:spPr/>
      <dgm:t>
        <a:bodyPr/>
        <a:lstStyle/>
        <a:p>
          <a:endParaRPr lang="fr-FR"/>
        </a:p>
      </dgm:t>
    </dgm:pt>
    <dgm:pt modelId="{67B484D5-56FF-4139-B49B-D4ACC19A220A}">
      <dgm:prSet phldrT="[Texte]"/>
      <dgm:spPr/>
      <dgm:t>
        <a:bodyPr/>
        <a:lstStyle/>
        <a:p>
          <a:r>
            <a:rPr lang="fr-FR" b="1" dirty="0" smtClean="0"/>
            <a:t>Distance-</a:t>
          </a:r>
          <a:r>
            <a:rPr lang="fr-FR" b="1" dirty="0" err="1" smtClean="0"/>
            <a:t>based</a:t>
          </a:r>
          <a:r>
            <a:rPr lang="fr-FR" b="1" dirty="0" smtClean="0"/>
            <a:t> and </a:t>
          </a:r>
          <a:r>
            <a:rPr lang="fr-FR" b="1" dirty="0" err="1" smtClean="0"/>
            <a:t>probabilistic</a:t>
          </a:r>
          <a:endParaRPr lang="fr-FR" b="1" dirty="0"/>
        </a:p>
      </dgm:t>
    </dgm:pt>
    <dgm:pt modelId="{9FC17316-5A3B-4452-8547-FAA4F4D02731}" type="parTrans" cxnId="{39DA4DBA-7665-4AD2-8439-57A567E35A02}">
      <dgm:prSet/>
      <dgm:spPr/>
      <dgm:t>
        <a:bodyPr/>
        <a:lstStyle/>
        <a:p>
          <a:endParaRPr lang="fr-FR"/>
        </a:p>
      </dgm:t>
    </dgm:pt>
    <dgm:pt modelId="{E4238628-1E99-4769-AEC9-FAAC21BA2F29}" type="sibTrans" cxnId="{39DA4DBA-7665-4AD2-8439-57A567E35A02}">
      <dgm:prSet/>
      <dgm:spPr/>
      <dgm:t>
        <a:bodyPr/>
        <a:lstStyle/>
        <a:p>
          <a:endParaRPr lang="fr-FR"/>
        </a:p>
      </dgm:t>
    </dgm:pt>
    <dgm:pt modelId="{F367B154-279F-4AF2-AC8A-019DA5394747}">
      <dgm:prSet phldrT="[Texte]"/>
      <dgm:spPr/>
      <dgm:t>
        <a:bodyPr/>
        <a:lstStyle/>
        <a:p>
          <a:r>
            <a:rPr lang="en-US" b="1" dirty="0" smtClean="0"/>
            <a:t>Coverage and connected dominating set based broad</a:t>
          </a:r>
          <a:r>
            <a:rPr lang="fr-FR" b="1" dirty="0" smtClean="0"/>
            <a:t>casting</a:t>
          </a:r>
          <a:endParaRPr lang="fr-FR" b="1" dirty="0"/>
        </a:p>
      </dgm:t>
    </dgm:pt>
    <dgm:pt modelId="{E53DB5D2-6D87-431B-8BCE-64C1E1E5D6EB}" type="parTrans" cxnId="{ABBB2777-4B32-4A7F-A72E-BED6E04CE347}">
      <dgm:prSet/>
      <dgm:spPr/>
      <dgm:t>
        <a:bodyPr/>
        <a:lstStyle/>
        <a:p>
          <a:endParaRPr lang="fr-FR"/>
        </a:p>
      </dgm:t>
    </dgm:pt>
    <dgm:pt modelId="{3EEC83C3-4E38-4D2F-94B0-BCB53ADDF2EC}" type="sibTrans" cxnId="{ABBB2777-4B32-4A7F-A72E-BED6E04CE347}">
      <dgm:prSet/>
      <dgm:spPr/>
      <dgm:t>
        <a:bodyPr/>
        <a:lstStyle/>
        <a:p>
          <a:endParaRPr lang="fr-FR"/>
        </a:p>
      </dgm:t>
    </dgm:pt>
    <dgm:pt modelId="{D961C988-1AF1-48DE-952A-1B2DAA15FB48}" type="pres">
      <dgm:prSet presAssocID="{EF1A3F7D-D611-4E55-82F3-C60CC94F7DD9}" presName="linearFlow" presStyleCnt="0">
        <dgm:presLayoutVars>
          <dgm:dir/>
          <dgm:resizeHandles val="exact"/>
        </dgm:presLayoutVars>
      </dgm:prSet>
      <dgm:spPr/>
    </dgm:pt>
    <dgm:pt modelId="{6294CFCA-C9C8-469B-81CC-52A4DFAF21FA}" type="pres">
      <dgm:prSet presAssocID="{B17A0962-19D4-4479-827E-BA01AB49B9A5}" presName="composite" presStyleCnt="0"/>
      <dgm:spPr/>
    </dgm:pt>
    <dgm:pt modelId="{E22D26A0-3E1D-4E70-A3A8-EF5EB0CB08A4}" type="pres">
      <dgm:prSet presAssocID="{B17A0962-19D4-4479-827E-BA01AB49B9A5}" presName="imgShp" presStyleLbl="fgImgPlace1" presStyleIdx="0" presStyleCnt="3"/>
      <dgm:spPr/>
    </dgm:pt>
    <dgm:pt modelId="{8A041182-E277-4376-B128-B75F1947B952}" type="pres">
      <dgm:prSet presAssocID="{B17A0962-19D4-4479-827E-BA01AB49B9A5}" presName="txShp" presStyleLbl="node1" presStyleIdx="0" presStyleCnt="3">
        <dgm:presLayoutVars>
          <dgm:bulletEnabled val="1"/>
        </dgm:presLayoutVars>
      </dgm:prSet>
      <dgm:spPr/>
      <dgm:t>
        <a:bodyPr/>
        <a:lstStyle/>
        <a:p>
          <a:endParaRPr lang="fr-FR"/>
        </a:p>
      </dgm:t>
    </dgm:pt>
    <dgm:pt modelId="{CD7D5987-BE0C-4A0F-B772-9ECC9F6D45F0}" type="pres">
      <dgm:prSet presAssocID="{C87154B1-7929-403F-837F-4A8E5E4680AE}" presName="spacing" presStyleCnt="0"/>
      <dgm:spPr/>
    </dgm:pt>
    <dgm:pt modelId="{222437F1-F800-4F86-9532-9D30D15D05A6}" type="pres">
      <dgm:prSet presAssocID="{67B484D5-56FF-4139-B49B-D4ACC19A220A}" presName="composite" presStyleCnt="0"/>
      <dgm:spPr/>
    </dgm:pt>
    <dgm:pt modelId="{33675C45-534A-4627-B2DE-E2AFBD6C683B}" type="pres">
      <dgm:prSet presAssocID="{67B484D5-56FF-4139-B49B-D4ACC19A220A}" presName="imgShp" presStyleLbl="fgImgPlace1" presStyleIdx="1" presStyleCnt="3"/>
      <dgm:spPr/>
    </dgm:pt>
    <dgm:pt modelId="{11D874D9-777D-4821-BED7-59BCE96FEBD0}" type="pres">
      <dgm:prSet presAssocID="{67B484D5-56FF-4139-B49B-D4ACC19A220A}" presName="txShp" presStyleLbl="node1" presStyleIdx="1" presStyleCnt="3">
        <dgm:presLayoutVars>
          <dgm:bulletEnabled val="1"/>
        </dgm:presLayoutVars>
      </dgm:prSet>
      <dgm:spPr/>
      <dgm:t>
        <a:bodyPr/>
        <a:lstStyle/>
        <a:p>
          <a:endParaRPr lang="fr-FR"/>
        </a:p>
      </dgm:t>
    </dgm:pt>
    <dgm:pt modelId="{FE9FCFCC-22F1-40B0-8880-EB9177363A5E}" type="pres">
      <dgm:prSet presAssocID="{E4238628-1E99-4769-AEC9-FAAC21BA2F29}" presName="spacing" presStyleCnt="0"/>
      <dgm:spPr/>
    </dgm:pt>
    <dgm:pt modelId="{FB10A629-B298-4B3B-AEDA-1A9B862FE767}" type="pres">
      <dgm:prSet presAssocID="{F367B154-279F-4AF2-AC8A-019DA5394747}" presName="composite" presStyleCnt="0"/>
      <dgm:spPr/>
    </dgm:pt>
    <dgm:pt modelId="{E0B30121-33A2-49F0-8232-54F66C9342A4}" type="pres">
      <dgm:prSet presAssocID="{F367B154-279F-4AF2-AC8A-019DA5394747}" presName="imgShp" presStyleLbl="fgImgPlace1" presStyleIdx="2" presStyleCnt="3"/>
      <dgm:spPr/>
    </dgm:pt>
    <dgm:pt modelId="{736A96BE-6554-4B4B-AB2B-921D5C54EE1C}" type="pres">
      <dgm:prSet presAssocID="{F367B154-279F-4AF2-AC8A-019DA5394747}" presName="txShp" presStyleLbl="node1" presStyleIdx="2" presStyleCnt="3" custLinFactNeighborX="-135" custLinFactNeighborY="3082">
        <dgm:presLayoutVars>
          <dgm:bulletEnabled val="1"/>
        </dgm:presLayoutVars>
      </dgm:prSet>
      <dgm:spPr/>
      <dgm:t>
        <a:bodyPr/>
        <a:lstStyle/>
        <a:p>
          <a:endParaRPr lang="fr-FR"/>
        </a:p>
      </dgm:t>
    </dgm:pt>
  </dgm:ptLst>
  <dgm:cxnLst>
    <dgm:cxn modelId="{A0890C46-3AE6-4DCF-9729-EDC19C60830D}" type="presOf" srcId="{B17A0962-19D4-4479-827E-BA01AB49B9A5}" destId="{8A041182-E277-4376-B128-B75F1947B952}" srcOrd="0" destOrd="0" presId="urn:microsoft.com/office/officeart/2005/8/layout/vList3"/>
    <dgm:cxn modelId="{843414FA-D3BD-491D-B91F-7F1F89659085}" type="presOf" srcId="{67B484D5-56FF-4139-B49B-D4ACC19A220A}" destId="{11D874D9-777D-4821-BED7-59BCE96FEBD0}" srcOrd="0" destOrd="0" presId="urn:microsoft.com/office/officeart/2005/8/layout/vList3"/>
    <dgm:cxn modelId="{7A4E94F4-F51E-4812-8B3A-6DA2F55A56F1}" type="presOf" srcId="{EF1A3F7D-D611-4E55-82F3-C60CC94F7DD9}" destId="{D961C988-1AF1-48DE-952A-1B2DAA15FB48}" srcOrd="0" destOrd="0" presId="urn:microsoft.com/office/officeart/2005/8/layout/vList3"/>
    <dgm:cxn modelId="{39DA4DBA-7665-4AD2-8439-57A567E35A02}" srcId="{EF1A3F7D-D611-4E55-82F3-C60CC94F7DD9}" destId="{67B484D5-56FF-4139-B49B-D4ACC19A220A}" srcOrd="1" destOrd="0" parTransId="{9FC17316-5A3B-4452-8547-FAA4F4D02731}" sibTransId="{E4238628-1E99-4769-AEC9-FAAC21BA2F29}"/>
    <dgm:cxn modelId="{ABBB2777-4B32-4A7F-A72E-BED6E04CE347}" srcId="{EF1A3F7D-D611-4E55-82F3-C60CC94F7DD9}" destId="{F367B154-279F-4AF2-AC8A-019DA5394747}" srcOrd="2" destOrd="0" parTransId="{E53DB5D2-6D87-431B-8BCE-64C1E1E5D6EB}" sibTransId="{3EEC83C3-4E38-4D2F-94B0-BCB53ADDF2EC}"/>
    <dgm:cxn modelId="{C58D18B7-FE53-4090-9AA2-A83164175F52}" srcId="{EF1A3F7D-D611-4E55-82F3-C60CC94F7DD9}" destId="{B17A0962-19D4-4479-827E-BA01AB49B9A5}" srcOrd="0" destOrd="0" parTransId="{DAB90C40-793C-4DB5-AA5F-59B3DA6AEA01}" sibTransId="{C87154B1-7929-403F-837F-4A8E5E4680AE}"/>
    <dgm:cxn modelId="{0453EB27-0577-45E6-A698-DD988D975683}" type="presOf" srcId="{F367B154-279F-4AF2-AC8A-019DA5394747}" destId="{736A96BE-6554-4B4B-AB2B-921D5C54EE1C}" srcOrd="0" destOrd="0" presId="urn:microsoft.com/office/officeart/2005/8/layout/vList3"/>
    <dgm:cxn modelId="{ABC9E14F-41B6-4336-AFE8-CB5A3CF55A58}" type="presParOf" srcId="{D961C988-1AF1-48DE-952A-1B2DAA15FB48}" destId="{6294CFCA-C9C8-469B-81CC-52A4DFAF21FA}" srcOrd="0" destOrd="0" presId="urn:microsoft.com/office/officeart/2005/8/layout/vList3"/>
    <dgm:cxn modelId="{9EF7AB72-4BCC-4CB5-8276-708FC95F9CDB}" type="presParOf" srcId="{6294CFCA-C9C8-469B-81CC-52A4DFAF21FA}" destId="{E22D26A0-3E1D-4E70-A3A8-EF5EB0CB08A4}" srcOrd="0" destOrd="0" presId="urn:microsoft.com/office/officeart/2005/8/layout/vList3"/>
    <dgm:cxn modelId="{6A62A106-9BD6-4045-B8D8-D364EE422943}" type="presParOf" srcId="{6294CFCA-C9C8-469B-81CC-52A4DFAF21FA}" destId="{8A041182-E277-4376-B128-B75F1947B952}" srcOrd="1" destOrd="0" presId="urn:microsoft.com/office/officeart/2005/8/layout/vList3"/>
    <dgm:cxn modelId="{A8BFE2C6-2DF2-4FBE-A7F1-1389D05FF7B0}" type="presParOf" srcId="{D961C988-1AF1-48DE-952A-1B2DAA15FB48}" destId="{CD7D5987-BE0C-4A0F-B772-9ECC9F6D45F0}" srcOrd="1" destOrd="0" presId="urn:microsoft.com/office/officeart/2005/8/layout/vList3"/>
    <dgm:cxn modelId="{4F5C3CCB-CC6D-4446-B96E-4BDFAAE1A396}" type="presParOf" srcId="{D961C988-1AF1-48DE-952A-1B2DAA15FB48}" destId="{222437F1-F800-4F86-9532-9D30D15D05A6}" srcOrd="2" destOrd="0" presId="urn:microsoft.com/office/officeart/2005/8/layout/vList3"/>
    <dgm:cxn modelId="{9D53EB8C-B68B-47AE-BCD3-3F092C23D480}" type="presParOf" srcId="{222437F1-F800-4F86-9532-9D30D15D05A6}" destId="{33675C45-534A-4627-B2DE-E2AFBD6C683B}" srcOrd="0" destOrd="0" presId="urn:microsoft.com/office/officeart/2005/8/layout/vList3"/>
    <dgm:cxn modelId="{E15EBD6A-C8A8-400D-B4C2-5F7CBC279F27}" type="presParOf" srcId="{222437F1-F800-4F86-9532-9D30D15D05A6}" destId="{11D874D9-777D-4821-BED7-59BCE96FEBD0}" srcOrd="1" destOrd="0" presId="urn:microsoft.com/office/officeart/2005/8/layout/vList3"/>
    <dgm:cxn modelId="{B52064AB-3DA4-4CB5-96A0-DABCB40071E7}" type="presParOf" srcId="{D961C988-1AF1-48DE-952A-1B2DAA15FB48}" destId="{FE9FCFCC-22F1-40B0-8880-EB9177363A5E}" srcOrd="3" destOrd="0" presId="urn:microsoft.com/office/officeart/2005/8/layout/vList3"/>
    <dgm:cxn modelId="{981C54F2-4874-47B3-9B55-8E41D192C6B2}" type="presParOf" srcId="{D961C988-1AF1-48DE-952A-1B2DAA15FB48}" destId="{FB10A629-B298-4B3B-AEDA-1A9B862FE767}" srcOrd="4" destOrd="0" presId="urn:microsoft.com/office/officeart/2005/8/layout/vList3"/>
    <dgm:cxn modelId="{F234DC20-0F55-47FF-B340-4D04BE8A44BC}" type="presParOf" srcId="{FB10A629-B298-4B3B-AEDA-1A9B862FE767}" destId="{E0B30121-33A2-49F0-8232-54F66C9342A4}" srcOrd="0" destOrd="0" presId="urn:microsoft.com/office/officeart/2005/8/layout/vList3"/>
    <dgm:cxn modelId="{926AA044-9C42-4A1D-A102-C7EAC176319C}" type="presParOf" srcId="{FB10A629-B298-4B3B-AEDA-1A9B862FE767}" destId="{736A96BE-6554-4B4B-AB2B-921D5C54EE1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1A3F7D-D611-4E55-82F3-C60CC94F7DD9}" type="doc">
      <dgm:prSet loTypeId="urn:microsoft.com/office/officeart/2005/8/layout/vList3" loCatId="list" qsTypeId="urn:microsoft.com/office/officeart/2005/8/quickstyle/simple1" qsCatId="simple" csTypeId="urn:microsoft.com/office/officeart/2005/8/colors/accent0_2" csCatId="mainScheme" phldr="1"/>
      <dgm:spPr/>
      <dgm:t>
        <a:bodyPr/>
        <a:lstStyle/>
        <a:p>
          <a:endParaRPr lang="fr-FR"/>
        </a:p>
      </dgm:t>
    </dgm:pt>
    <dgm:pt modelId="{B17A0962-19D4-4479-827E-BA01AB49B9A5}">
      <dgm:prSet phldrT="[Texte]"/>
      <dgm:spPr/>
      <dgm:t>
        <a:bodyPr/>
        <a:lstStyle/>
        <a:p>
          <a:r>
            <a:rPr lang="fr-FR" b="1" dirty="0" err="1" smtClean="0">
              <a:ln>
                <a:prstDash val="solid"/>
              </a:ln>
              <a:effectLst>
                <a:outerShdw blurRad="88000" dist="50800" dir="5040000" algn="tl">
                  <a:schemeClr val="accent4">
                    <a:tint val="80000"/>
                    <a:satMod val="250000"/>
                    <a:alpha val="45000"/>
                  </a:schemeClr>
                </a:outerShdw>
              </a:effectLst>
            </a:rPr>
            <a:t>Forwarding</a:t>
          </a:r>
          <a:r>
            <a:rPr lang="fr-FR" b="1" dirty="0" smtClean="0">
              <a:ln>
                <a:prstDash val="solid"/>
              </a:ln>
              <a:effectLst>
                <a:outerShdw blurRad="88000" dist="50800" dir="5040000" algn="tl">
                  <a:schemeClr val="accent4">
                    <a:tint val="80000"/>
                    <a:satMod val="250000"/>
                    <a:alpha val="45000"/>
                  </a:schemeClr>
                </a:outerShdw>
              </a:effectLst>
            </a:rPr>
            <a:t> </a:t>
          </a:r>
          <a:r>
            <a:rPr lang="fr-FR" b="1" dirty="0" err="1" smtClean="0">
              <a:ln>
                <a:prstDash val="solid"/>
              </a:ln>
              <a:effectLst>
                <a:outerShdw blurRad="88000" dist="50800" dir="5040000" algn="tl">
                  <a:schemeClr val="accent4">
                    <a:tint val="80000"/>
                    <a:satMod val="250000"/>
                    <a:alpha val="45000"/>
                  </a:schemeClr>
                </a:outerShdw>
              </a:effectLst>
            </a:rPr>
            <a:t>neighbors</a:t>
          </a:r>
          <a:r>
            <a:rPr lang="fr-FR" b="1" dirty="0" smtClean="0">
              <a:ln>
                <a:prstDash val="solid"/>
              </a:ln>
              <a:effectLst>
                <a:outerShdw blurRad="88000" dist="50800" dir="5040000" algn="tl">
                  <a:schemeClr val="accent4">
                    <a:tint val="80000"/>
                    <a:satMod val="250000"/>
                    <a:alpha val="45000"/>
                  </a:schemeClr>
                </a:outerShdw>
              </a:effectLst>
            </a:rPr>
            <a:t> </a:t>
          </a:r>
          <a:r>
            <a:rPr lang="fr-FR" b="1" dirty="0" err="1" smtClean="0">
              <a:ln>
                <a:prstDash val="solid"/>
              </a:ln>
              <a:effectLst>
                <a:outerShdw blurRad="88000" dist="50800" dir="5040000" algn="tl">
                  <a:schemeClr val="accent4">
                    <a:tint val="80000"/>
                    <a:satMod val="250000"/>
                    <a:alpha val="45000"/>
                  </a:schemeClr>
                </a:outerShdw>
              </a:effectLst>
            </a:rPr>
            <a:t>based</a:t>
          </a:r>
          <a:r>
            <a:rPr lang="fr-FR" b="1" dirty="0" smtClean="0">
              <a:ln>
                <a:prstDash val="solid"/>
              </a:ln>
              <a:effectLst>
                <a:outerShdw blurRad="88000" dist="50800" dir="5040000" algn="tl">
                  <a:schemeClr val="accent4">
                    <a:tint val="80000"/>
                    <a:satMod val="250000"/>
                    <a:alpha val="45000"/>
                  </a:schemeClr>
                </a:outerShdw>
              </a:effectLst>
            </a:rPr>
            <a:t> </a:t>
          </a:r>
          <a:r>
            <a:rPr lang="fr-FR" b="1" dirty="0" err="1" smtClean="0">
              <a:ln>
                <a:prstDash val="solid"/>
              </a:ln>
              <a:effectLst>
                <a:outerShdw blurRad="88000" dist="50800" dir="5040000" algn="tl">
                  <a:schemeClr val="accent4">
                    <a:tint val="80000"/>
                    <a:satMod val="250000"/>
                    <a:alpha val="45000"/>
                  </a:schemeClr>
                </a:outerShdw>
              </a:effectLst>
            </a:rPr>
            <a:t>broadcasting</a:t>
          </a:r>
          <a:endParaRPr lang="fr-FR" dirty="0"/>
        </a:p>
      </dgm:t>
    </dgm:pt>
    <dgm:pt modelId="{DAB90C40-793C-4DB5-AA5F-59B3DA6AEA01}" type="parTrans" cxnId="{C58D18B7-FE53-4090-9AA2-A83164175F52}">
      <dgm:prSet/>
      <dgm:spPr/>
      <dgm:t>
        <a:bodyPr/>
        <a:lstStyle/>
        <a:p>
          <a:endParaRPr lang="fr-FR"/>
        </a:p>
      </dgm:t>
    </dgm:pt>
    <dgm:pt modelId="{C87154B1-7929-403F-837F-4A8E5E4680AE}" type="sibTrans" cxnId="{C58D18B7-FE53-4090-9AA2-A83164175F52}">
      <dgm:prSet/>
      <dgm:spPr/>
      <dgm:t>
        <a:bodyPr/>
        <a:lstStyle/>
        <a:p>
          <a:endParaRPr lang="fr-FR"/>
        </a:p>
      </dgm:t>
    </dgm:pt>
    <dgm:pt modelId="{67B484D5-56FF-4139-B49B-D4ACC19A220A}">
      <dgm:prSet phldrT="[Texte]"/>
      <dgm:spPr/>
      <dgm:t>
        <a:bodyPr/>
        <a:lstStyle/>
        <a:p>
          <a:r>
            <a:rPr lang="fr-FR" b="1" dirty="0" smtClean="0">
              <a:ln>
                <a:prstDash val="solid"/>
              </a:ln>
              <a:effectLst>
                <a:outerShdw blurRad="88000" dist="50800" dir="5040000" algn="tl">
                  <a:schemeClr val="accent4">
                    <a:tint val="80000"/>
                    <a:satMod val="250000"/>
                    <a:alpha val="45000"/>
                  </a:schemeClr>
                </a:outerShdw>
              </a:effectLst>
            </a:rPr>
            <a:t>Double-</a:t>
          </a:r>
          <a:r>
            <a:rPr lang="fr-FR" b="1" dirty="0" err="1" smtClean="0">
              <a:ln>
                <a:prstDash val="solid"/>
              </a:ln>
              <a:effectLst>
                <a:outerShdw blurRad="88000" dist="50800" dir="5040000" algn="tl">
                  <a:schemeClr val="accent4">
                    <a:tint val="80000"/>
                    <a:satMod val="250000"/>
                    <a:alpha val="45000"/>
                  </a:schemeClr>
                </a:outerShdw>
              </a:effectLst>
            </a:rPr>
            <a:t>dominating</a:t>
          </a:r>
          <a:r>
            <a:rPr lang="fr-FR" b="1" dirty="0" smtClean="0">
              <a:ln>
                <a:prstDash val="solid"/>
              </a:ln>
              <a:effectLst>
                <a:outerShdw blurRad="88000" dist="50800" dir="5040000" algn="tl">
                  <a:schemeClr val="accent4">
                    <a:tint val="80000"/>
                    <a:satMod val="250000"/>
                    <a:alpha val="45000"/>
                  </a:schemeClr>
                </a:outerShdw>
              </a:effectLst>
            </a:rPr>
            <a:t> sets</a:t>
          </a:r>
          <a:endParaRPr lang="fr-FR" b="1" dirty="0"/>
        </a:p>
      </dgm:t>
    </dgm:pt>
    <dgm:pt modelId="{9FC17316-5A3B-4452-8547-FAA4F4D02731}" type="parTrans" cxnId="{39DA4DBA-7665-4AD2-8439-57A567E35A02}">
      <dgm:prSet/>
      <dgm:spPr/>
      <dgm:t>
        <a:bodyPr/>
        <a:lstStyle/>
        <a:p>
          <a:endParaRPr lang="fr-FR"/>
        </a:p>
      </dgm:t>
    </dgm:pt>
    <dgm:pt modelId="{E4238628-1E99-4769-AEC9-FAAC21BA2F29}" type="sibTrans" cxnId="{39DA4DBA-7665-4AD2-8439-57A567E35A02}">
      <dgm:prSet/>
      <dgm:spPr/>
      <dgm:t>
        <a:bodyPr/>
        <a:lstStyle/>
        <a:p>
          <a:endParaRPr lang="fr-FR"/>
        </a:p>
      </dgm:t>
    </dgm:pt>
    <dgm:pt modelId="{F367B154-279F-4AF2-AC8A-019DA5394747}">
      <dgm:prSet phldrT="[Texte]"/>
      <dgm:spPr/>
      <dgm:t>
        <a:bodyPr/>
        <a:lstStyle/>
        <a:p>
          <a:r>
            <a:rPr lang="fr-FR" b="1" dirty="0" err="1" smtClean="0"/>
            <a:t>Beaconless</a:t>
          </a:r>
          <a:r>
            <a:rPr lang="fr-FR" b="1" dirty="0" smtClean="0"/>
            <a:t> </a:t>
          </a:r>
          <a:r>
            <a:rPr lang="fr-FR" b="1" dirty="0" err="1" smtClean="0"/>
            <a:t>broadcasting</a:t>
          </a:r>
          <a:endParaRPr lang="fr-FR" b="1" dirty="0"/>
        </a:p>
      </dgm:t>
    </dgm:pt>
    <dgm:pt modelId="{E53DB5D2-6D87-431B-8BCE-64C1E1E5D6EB}" type="parTrans" cxnId="{ABBB2777-4B32-4A7F-A72E-BED6E04CE347}">
      <dgm:prSet/>
      <dgm:spPr/>
      <dgm:t>
        <a:bodyPr/>
        <a:lstStyle/>
        <a:p>
          <a:endParaRPr lang="fr-FR"/>
        </a:p>
      </dgm:t>
    </dgm:pt>
    <dgm:pt modelId="{3EEC83C3-4E38-4D2F-94B0-BCB53ADDF2EC}" type="sibTrans" cxnId="{ABBB2777-4B32-4A7F-A72E-BED6E04CE347}">
      <dgm:prSet/>
      <dgm:spPr/>
      <dgm:t>
        <a:bodyPr/>
        <a:lstStyle/>
        <a:p>
          <a:endParaRPr lang="fr-FR"/>
        </a:p>
      </dgm:t>
    </dgm:pt>
    <dgm:pt modelId="{D961C988-1AF1-48DE-952A-1B2DAA15FB48}" type="pres">
      <dgm:prSet presAssocID="{EF1A3F7D-D611-4E55-82F3-C60CC94F7DD9}" presName="linearFlow" presStyleCnt="0">
        <dgm:presLayoutVars>
          <dgm:dir/>
          <dgm:resizeHandles val="exact"/>
        </dgm:presLayoutVars>
      </dgm:prSet>
      <dgm:spPr/>
    </dgm:pt>
    <dgm:pt modelId="{6294CFCA-C9C8-469B-81CC-52A4DFAF21FA}" type="pres">
      <dgm:prSet presAssocID="{B17A0962-19D4-4479-827E-BA01AB49B9A5}" presName="composite" presStyleCnt="0"/>
      <dgm:spPr/>
    </dgm:pt>
    <dgm:pt modelId="{E22D26A0-3E1D-4E70-A3A8-EF5EB0CB08A4}" type="pres">
      <dgm:prSet presAssocID="{B17A0962-19D4-4479-827E-BA01AB49B9A5}" presName="imgShp" presStyleLbl="fgImgPlace1" presStyleIdx="0" presStyleCnt="3"/>
      <dgm:spPr/>
    </dgm:pt>
    <dgm:pt modelId="{8A041182-E277-4376-B128-B75F1947B952}" type="pres">
      <dgm:prSet presAssocID="{B17A0962-19D4-4479-827E-BA01AB49B9A5}" presName="txShp" presStyleLbl="node1" presStyleIdx="0" presStyleCnt="3">
        <dgm:presLayoutVars>
          <dgm:bulletEnabled val="1"/>
        </dgm:presLayoutVars>
      </dgm:prSet>
      <dgm:spPr/>
      <dgm:t>
        <a:bodyPr/>
        <a:lstStyle/>
        <a:p>
          <a:endParaRPr lang="fr-FR"/>
        </a:p>
      </dgm:t>
    </dgm:pt>
    <dgm:pt modelId="{CD7D5987-BE0C-4A0F-B772-9ECC9F6D45F0}" type="pres">
      <dgm:prSet presAssocID="{C87154B1-7929-403F-837F-4A8E5E4680AE}" presName="spacing" presStyleCnt="0"/>
      <dgm:spPr/>
    </dgm:pt>
    <dgm:pt modelId="{222437F1-F800-4F86-9532-9D30D15D05A6}" type="pres">
      <dgm:prSet presAssocID="{67B484D5-56FF-4139-B49B-D4ACC19A220A}" presName="composite" presStyleCnt="0"/>
      <dgm:spPr/>
    </dgm:pt>
    <dgm:pt modelId="{33675C45-534A-4627-B2DE-E2AFBD6C683B}" type="pres">
      <dgm:prSet presAssocID="{67B484D5-56FF-4139-B49B-D4ACC19A220A}" presName="imgShp" presStyleLbl="fgImgPlace1" presStyleIdx="1" presStyleCnt="3"/>
      <dgm:spPr/>
    </dgm:pt>
    <dgm:pt modelId="{11D874D9-777D-4821-BED7-59BCE96FEBD0}" type="pres">
      <dgm:prSet presAssocID="{67B484D5-56FF-4139-B49B-D4ACC19A220A}" presName="txShp" presStyleLbl="node1" presStyleIdx="1" presStyleCnt="3">
        <dgm:presLayoutVars>
          <dgm:bulletEnabled val="1"/>
        </dgm:presLayoutVars>
      </dgm:prSet>
      <dgm:spPr/>
      <dgm:t>
        <a:bodyPr/>
        <a:lstStyle/>
        <a:p>
          <a:endParaRPr lang="fr-FR"/>
        </a:p>
      </dgm:t>
    </dgm:pt>
    <dgm:pt modelId="{FE9FCFCC-22F1-40B0-8880-EB9177363A5E}" type="pres">
      <dgm:prSet presAssocID="{E4238628-1E99-4769-AEC9-FAAC21BA2F29}" presName="spacing" presStyleCnt="0"/>
      <dgm:spPr/>
    </dgm:pt>
    <dgm:pt modelId="{FB10A629-B298-4B3B-AEDA-1A9B862FE767}" type="pres">
      <dgm:prSet presAssocID="{F367B154-279F-4AF2-AC8A-019DA5394747}" presName="composite" presStyleCnt="0"/>
      <dgm:spPr/>
    </dgm:pt>
    <dgm:pt modelId="{E0B30121-33A2-49F0-8232-54F66C9342A4}" type="pres">
      <dgm:prSet presAssocID="{F367B154-279F-4AF2-AC8A-019DA5394747}" presName="imgShp" presStyleLbl="fgImgPlace1" presStyleIdx="2" presStyleCnt="3"/>
      <dgm:spPr/>
    </dgm:pt>
    <dgm:pt modelId="{736A96BE-6554-4B4B-AB2B-921D5C54EE1C}" type="pres">
      <dgm:prSet presAssocID="{F367B154-279F-4AF2-AC8A-019DA5394747}" presName="txShp" presStyleLbl="node1" presStyleIdx="2" presStyleCnt="3" custLinFactNeighborX="-135" custLinFactNeighborY="3082">
        <dgm:presLayoutVars>
          <dgm:bulletEnabled val="1"/>
        </dgm:presLayoutVars>
      </dgm:prSet>
      <dgm:spPr/>
      <dgm:t>
        <a:bodyPr/>
        <a:lstStyle/>
        <a:p>
          <a:endParaRPr lang="fr-FR"/>
        </a:p>
      </dgm:t>
    </dgm:pt>
  </dgm:ptLst>
  <dgm:cxnLst>
    <dgm:cxn modelId="{A8EE7F5A-DF7D-433E-8470-8C160C840860}" type="presOf" srcId="{EF1A3F7D-D611-4E55-82F3-C60CC94F7DD9}" destId="{D961C988-1AF1-48DE-952A-1B2DAA15FB48}" srcOrd="0" destOrd="0" presId="urn:microsoft.com/office/officeart/2005/8/layout/vList3"/>
    <dgm:cxn modelId="{C8307C48-FAAC-4BE8-BFC9-89EDC563DD5E}" type="presOf" srcId="{67B484D5-56FF-4139-B49B-D4ACC19A220A}" destId="{11D874D9-777D-4821-BED7-59BCE96FEBD0}" srcOrd="0" destOrd="0" presId="urn:microsoft.com/office/officeart/2005/8/layout/vList3"/>
    <dgm:cxn modelId="{9D56BD0E-282C-4EC5-9FDB-DB9AF097B0AB}" type="presOf" srcId="{F367B154-279F-4AF2-AC8A-019DA5394747}" destId="{736A96BE-6554-4B4B-AB2B-921D5C54EE1C}" srcOrd="0" destOrd="0" presId="urn:microsoft.com/office/officeart/2005/8/layout/vList3"/>
    <dgm:cxn modelId="{39DA4DBA-7665-4AD2-8439-57A567E35A02}" srcId="{EF1A3F7D-D611-4E55-82F3-C60CC94F7DD9}" destId="{67B484D5-56FF-4139-B49B-D4ACC19A220A}" srcOrd="1" destOrd="0" parTransId="{9FC17316-5A3B-4452-8547-FAA4F4D02731}" sibTransId="{E4238628-1E99-4769-AEC9-FAAC21BA2F29}"/>
    <dgm:cxn modelId="{ABBB2777-4B32-4A7F-A72E-BED6E04CE347}" srcId="{EF1A3F7D-D611-4E55-82F3-C60CC94F7DD9}" destId="{F367B154-279F-4AF2-AC8A-019DA5394747}" srcOrd="2" destOrd="0" parTransId="{E53DB5D2-6D87-431B-8BCE-64C1E1E5D6EB}" sibTransId="{3EEC83C3-4E38-4D2F-94B0-BCB53ADDF2EC}"/>
    <dgm:cxn modelId="{85A247EE-EEDC-4898-A8C7-33564F1BB6F9}" type="presOf" srcId="{B17A0962-19D4-4479-827E-BA01AB49B9A5}" destId="{8A041182-E277-4376-B128-B75F1947B952}" srcOrd="0" destOrd="0" presId="urn:microsoft.com/office/officeart/2005/8/layout/vList3"/>
    <dgm:cxn modelId="{C58D18B7-FE53-4090-9AA2-A83164175F52}" srcId="{EF1A3F7D-D611-4E55-82F3-C60CC94F7DD9}" destId="{B17A0962-19D4-4479-827E-BA01AB49B9A5}" srcOrd="0" destOrd="0" parTransId="{DAB90C40-793C-4DB5-AA5F-59B3DA6AEA01}" sibTransId="{C87154B1-7929-403F-837F-4A8E5E4680AE}"/>
    <dgm:cxn modelId="{238904E5-A8C9-434E-8592-D97536CF6D15}" type="presParOf" srcId="{D961C988-1AF1-48DE-952A-1B2DAA15FB48}" destId="{6294CFCA-C9C8-469B-81CC-52A4DFAF21FA}" srcOrd="0" destOrd="0" presId="urn:microsoft.com/office/officeart/2005/8/layout/vList3"/>
    <dgm:cxn modelId="{E20C54CD-8FEB-4535-9CBB-3546B4117583}" type="presParOf" srcId="{6294CFCA-C9C8-469B-81CC-52A4DFAF21FA}" destId="{E22D26A0-3E1D-4E70-A3A8-EF5EB0CB08A4}" srcOrd="0" destOrd="0" presId="urn:microsoft.com/office/officeart/2005/8/layout/vList3"/>
    <dgm:cxn modelId="{D41296F3-C8F4-4674-881E-EB17433428B3}" type="presParOf" srcId="{6294CFCA-C9C8-469B-81CC-52A4DFAF21FA}" destId="{8A041182-E277-4376-B128-B75F1947B952}" srcOrd="1" destOrd="0" presId="urn:microsoft.com/office/officeart/2005/8/layout/vList3"/>
    <dgm:cxn modelId="{0AFA3F60-6828-47A1-8AD5-E9A1726423E1}" type="presParOf" srcId="{D961C988-1AF1-48DE-952A-1B2DAA15FB48}" destId="{CD7D5987-BE0C-4A0F-B772-9ECC9F6D45F0}" srcOrd="1" destOrd="0" presId="urn:microsoft.com/office/officeart/2005/8/layout/vList3"/>
    <dgm:cxn modelId="{42F1F46D-3923-4C37-97E3-908115B469AC}" type="presParOf" srcId="{D961C988-1AF1-48DE-952A-1B2DAA15FB48}" destId="{222437F1-F800-4F86-9532-9D30D15D05A6}" srcOrd="2" destOrd="0" presId="urn:microsoft.com/office/officeart/2005/8/layout/vList3"/>
    <dgm:cxn modelId="{D60AF6F8-64C2-4601-BA22-71D5A11689B4}" type="presParOf" srcId="{222437F1-F800-4F86-9532-9D30D15D05A6}" destId="{33675C45-534A-4627-B2DE-E2AFBD6C683B}" srcOrd="0" destOrd="0" presId="urn:microsoft.com/office/officeart/2005/8/layout/vList3"/>
    <dgm:cxn modelId="{17963708-36A0-4118-8045-41CDD019C6E8}" type="presParOf" srcId="{222437F1-F800-4F86-9532-9D30D15D05A6}" destId="{11D874D9-777D-4821-BED7-59BCE96FEBD0}" srcOrd="1" destOrd="0" presId="urn:microsoft.com/office/officeart/2005/8/layout/vList3"/>
    <dgm:cxn modelId="{388B553D-7A1B-4796-8BA4-D451911834F6}" type="presParOf" srcId="{D961C988-1AF1-48DE-952A-1B2DAA15FB48}" destId="{FE9FCFCC-22F1-40B0-8880-EB9177363A5E}" srcOrd="3" destOrd="0" presId="urn:microsoft.com/office/officeart/2005/8/layout/vList3"/>
    <dgm:cxn modelId="{8535E50E-2F43-4665-B747-C457730D37C7}" type="presParOf" srcId="{D961C988-1AF1-48DE-952A-1B2DAA15FB48}" destId="{FB10A629-B298-4B3B-AEDA-1A9B862FE767}" srcOrd="4" destOrd="0" presId="urn:microsoft.com/office/officeart/2005/8/layout/vList3"/>
    <dgm:cxn modelId="{91B0C06C-6C1A-4409-B2E0-D458A07150EB}" type="presParOf" srcId="{FB10A629-B298-4B3B-AEDA-1A9B862FE767}" destId="{E0B30121-33A2-49F0-8232-54F66C9342A4}" srcOrd="0" destOrd="0" presId="urn:microsoft.com/office/officeart/2005/8/layout/vList3"/>
    <dgm:cxn modelId="{3607BA0F-D35A-40D4-A32C-776C12DEBAC2}" type="presParOf" srcId="{FB10A629-B298-4B3B-AEDA-1A9B862FE767}" destId="{736A96BE-6554-4B4B-AB2B-921D5C54EE1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FB492-1B0D-494D-85D2-4EE56B2C9373}">
      <dsp:nvSpPr>
        <dsp:cNvPr id="0" name=""/>
        <dsp:cNvSpPr/>
      </dsp:nvSpPr>
      <dsp:spPr>
        <a:xfrm>
          <a:off x="0" y="347020"/>
          <a:ext cx="6096000" cy="579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5AE79F-6F2D-4F92-A01A-D1E98883A275}">
      <dsp:nvSpPr>
        <dsp:cNvPr id="0" name=""/>
        <dsp:cNvSpPr/>
      </dsp:nvSpPr>
      <dsp:spPr>
        <a:xfrm>
          <a:off x="304800" y="7539"/>
          <a:ext cx="4267200" cy="678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fr-FR" sz="2300" kern="1200" dirty="0" smtClean="0"/>
            <a:t>communication</a:t>
          </a:r>
          <a:endParaRPr lang="fr-FR" sz="2300" kern="1200" dirty="0"/>
        </a:p>
      </dsp:txBody>
      <dsp:txXfrm>
        <a:off x="337944" y="40683"/>
        <a:ext cx="4200912" cy="612672"/>
      </dsp:txXfrm>
    </dsp:sp>
    <dsp:sp modelId="{A9CE2D9D-1531-4CC9-880C-2F245A5138BD}">
      <dsp:nvSpPr>
        <dsp:cNvPr id="0" name=""/>
        <dsp:cNvSpPr/>
      </dsp:nvSpPr>
      <dsp:spPr>
        <a:xfrm>
          <a:off x="0" y="1390300"/>
          <a:ext cx="6096000" cy="579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E206A7-407F-4594-AFED-8E8FD48D9434}">
      <dsp:nvSpPr>
        <dsp:cNvPr id="0" name=""/>
        <dsp:cNvSpPr/>
      </dsp:nvSpPr>
      <dsp:spPr>
        <a:xfrm>
          <a:off x="304800" y="1050819"/>
          <a:ext cx="4267200" cy="6789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fr-FR" sz="2300" kern="1200" dirty="0" smtClean="0"/>
            <a:t>captage</a:t>
          </a:r>
          <a:endParaRPr lang="fr-FR" sz="2300" kern="1200" dirty="0"/>
        </a:p>
      </dsp:txBody>
      <dsp:txXfrm>
        <a:off x="337944" y="1083963"/>
        <a:ext cx="4200912" cy="612672"/>
      </dsp:txXfrm>
    </dsp:sp>
    <dsp:sp modelId="{628E52A4-B4FD-4720-AD0C-4F3FC6FA1AA6}">
      <dsp:nvSpPr>
        <dsp:cNvPr id="0" name=""/>
        <dsp:cNvSpPr/>
      </dsp:nvSpPr>
      <dsp:spPr>
        <a:xfrm>
          <a:off x="0" y="2433580"/>
          <a:ext cx="6096000" cy="579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4C4FD-1ABA-4284-B73E-6C556AA73C53}">
      <dsp:nvSpPr>
        <dsp:cNvPr id="0" name=""/>
        <dsp:cNvSpPr/>
      </dsp:nvSpPr>
      <dsp:spPr>
        <a:xfrm>
          <a:off x="304800" y="2094100"/>
          <a:ext cx="4267200" cy="6789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fr-FR" sz="2300" kern="1200" dirty="0" smtClean="0"/>
            <a:t>Calcul</a:t>
          </a:r>
          <a:endParaRPr lang="fr-FR" sz="2300" kern="1200" dirty="0"/>
        </a:p>
      </dsp:txBody>
      <dsp:txXfrm>
        <a:off x="337944" y="2127244"/>
        <a:ext cx="4200912" cy="612672"/>
      </dsp:txXfrm>
    </dsp:sp>
    <dsp:sp modelId="{7BAAE6F0-0936-456F-9DC5-C9FCD96A3AA0}">
      <dsp:nvSpPr>
        <dsp:cNvPr id="0" name=""/>
        <dsp:cNvSpPr/>
      </dsp:nvSpPr>
      <dsp:spPr>
        <a:xfrm>
          <a:off x="0" y="3476860"/>
          <a:ext cx="6096000" cy="579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97444E-141B-4AAD-8CB4-0A18AE468326}">
      <dsp:nvSpPr>
        <dsp:cNvPr id="0" name=""/>
        <dsp:cNvSpPr/>
      </dsp:nvSpPr>
      <dsp:spPr>
        <a:xfrm>
          <a:off x="304800" y="3137380"/>
          <a:ext cx="4267200" cy="6789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fr-FR" sz="2300" kern="1200" dirty="0" smtClean="0"/>
            <a:t>Déplacement </a:t>
          </a:r>
          <a:endParaRPr lang="fr-FR" sz="2300" kern="1200" dirty="0"/>
        </a:p>
      </dsp:txBody>
      <dsp:txXfrm>
        <a:off x="337944" y="3170524"/>
        <a:ext cx="4200912"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41182-E277-4376-B128-B75F1947B952}">
      <dsp:nvSpPr>
        <dsp:cNvPr id="0" name=""/>
        <dsp:cNvSpPr/>
      </dsp:nvSpPr>
      <dsp:spPr>
        <a:xfrm rot="10800000">
          <a:off x="1771679" y="1926"/>
          <a:ext cx="5913499" cy="1128754"/>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49" tIns="99060" rIns="184912" bIns="99060" numCol="1" spcCol="1270" anchor="ctr" anchorCtr="0">
          <a:noAutofit/>
        </a:bodyPr>
        <a:lstStyle/>
        <a:p>
          <a:pPr lvl="0" algn="ctr" defTabSz="1155700">
            <a:lnSpc>
              <a:spcPct val="90000"/>
            </a:lnSpc>
            <a:spcBef>
              <a:spcPct val="0"/>
            </a:spcBef>
            <a:spcAft>
              <a:spcPct val="35000"/>
            </a:spcAft>
          </a:pPr>
          <a:r>
            <a:rPr lang="fr-FR" sz="2600" b="1" kern="1200" dirty="0" err="1" smtClean="0">
              <a:ln>
                <a:prstDash val="solid"/>
              </a:ln>
              <a:effectLst>
                <a:outerShdw blurRad="88000" dist="50800" dir="5040000" algn="tl">
                  <a:schemeClr val="accent4">
                    <a:tint val="80000"/>
                    <a:satMod val="250000"/>
                    <a:alpha val="45000"/>
                  </a:schemeClr>
                </a:outerShdw>
              </a:effectLst>
            </a:rPr>
            <a:t>Neighbor</a:t>
          </a:r>
          <a:r>
            <a:rPr lang="fr-FR" sz="2600" b="1" kern="1200" dirty="0" smtClean="0">
              <a:ln>
                <a:prstDash val="solid"/>
              </a:ln>
              <a:effectLst>
                <a:outerShdw blurRad="88000" dist="50800" dir="5040000" algn="tl">
                  <a:schemeClr val="accent4">
                    <a:tint val="80000"/>
                    <a:satMod val="250000"/>
                    <a:alpha val="45000"/>
                  </a:schemeClr>
                </a:outerShdw>
              </a:effectLst>
            </a:rPr>
            <a:t> </a:t>
          </a:r>
          <a:r>
            <a:rPr lang="fr-FR" sz="2600" b="1" kern="1200" dirty="0" err="1" smtClean="0">
              <a:ln>
                <a:prstDash val="solid"/>
              </a:ln>
              <a:effectLst>
                <a:outerShdw blurRad="88000" dist="50800" dir="5040000" algn="tl">
                  <a:schemeClr val="accent4">
                    <a:tint val="80000"/>
                    <a:satMod val="250000"/>
                    <a:alpha val="45000"/>
                  </a:schemeClr>
                </a:outerShdw>
              </a:effectLst>
            </a:rPr>
            <a:t>elimination</a:t>
          </a:r>
          <a:r>
            <a:rPr lang="fr-FR" sz="2600" b="1" kern="1200" dirty="0" smtClean="0">
              <a:ln>
                <a:prstDash val="solid"/>
              </a:ln>
              <a:effectLst>
                <a:outerShdw blurRad="88000" dist="50800" dir="5040000" algn="tl">
                  <a:schemeClr val="accent4">
                    <a:tint val="80000"/>
                    <a:satMod val="250000"/>
                    <a:alpha val="45000"/>
                  </a:schemeClr>
                </a:outerShdw>
              </a:effectLst>
            </a:rPr>
            <a:t> </a:t>
          </a:r>
          <a:r>
            <a:rPr lang="fr-FR" sz="2600" b="1" kern="1200" dirty="0" err="1" smtClean="0">
              <a:ln>
                <a:prstDash val="solid"/>
              </a:ln>
              <a:effectLst>
                <a:outerShdw blurRad="88000" dist="50800" dir="5040000" algn="tl">
                  <a:schemeClr val="accent4">
                    <a:tint val="80000"/>
                    <a:satMod val="250000"/>
                    <a:alpha val="45000"/>
                  </a:schemeClr>
                </a:outerShdw>
              </a:effectLst>
            </a:rPr>
            <a:t>based</a:t>
          </a:r>
          <a:r>
            <a:rPr lang="fr-FR" sz="2600" b="1" kern="1200" dirty="0" smtClean="0">
              <a:ln>
                <a:prstDash val="solid"/>
              </a:ln>
              <a:effectLst>
                <a:outerShdw blurRad="88000" dist="50800" dir="5040000" algn="tl">
                  <a:schemeClr val="accent4">
                    <a:tint val="80000"/>
                    <a:satMod val="250000"/>
                    <a:alpha val="45000"/>
                  </a:schemeClr>
                </a:outerShdw>
              </a:effectLst>
            </a:rPr>
            <a:t> </a:t>
          </a:r>
          <a:r>
            <a:rPr lang="fr-FR" sz="2600" b="1" kern="1200" dirty="0" err="1" smtClean="0">
              <a:ln>
                <a:prstDash val="solid"/>
              </a:ln>
              <a:effectLst>
                <a:outerShdw blurRad="88000" dist="50800" dir="5040000" algn="tl">
                  <a:schemeClr val="accent4">
                    <a:tint val="80000"/>
                    <a:satMod val="250000"/>
                    <a:alpha val="45000"/>
                  </a:schemeClr>
                </a:outerShdw>
              </a:effectLst>
            </a:rPr>
            <a:t>broadcasting</a:t>
          </a:r>
          <a:endParaRPr lang="fr-FR" sz="2600" kern="1200" dirty="0"/>
        </a:p>
      </dsp:txBody>
      <dsp:txXfrm rot="10800000">
        <a:off x="2053867" y="1926"/>
        <a:ext cx="5631311" cy="1128754"/>
      </dsp:txXfrm>
    </dsp:sp>
    <dsp:sp modelId="{E22D26A0-3E1D-4E70-A3A8-EF5EB0CB08A4}">
      <dsp:nvSpPr>
        <dsp:cNvPr id="0" name=""/>
        <dsp:cNvSpPr/>
      </dsp:nvSpPr>
      <dsp:spPr>
        <a:xfrm>
          <a:off x="1207301" y="1926"/>
          <a:ext cx="1128754" cy="1128754"/>
        </a:xfrm>
        <a:prstGeom prst="ellipse">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D874D9-777D-4821-BED7-59BCE96FEBD0}">
      <dsp:nvSpPr>
        <dsp:cNvPr id="0" name=""/>
        <dsp:cNvSpPr/>
      </dsp:nvSpPr>
      <dsp:spPr>
        <a:xfrm rot="10800000">
          <a:off x="1771679" y="1467622"/>
          <a:ext cx="5913499" cy="1128754"/>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49" tIns="99060" rIns="184912" bIns="99060" numCol="1" spcCol="1270" anchor="ctr" anchorCtr="0">
          <a:noAutofit/>
        </a:bodyPr>
        <a:lstStyle/>
        <a:p>
          <a:pPr lvl="0" algn="ctr" defTabSz="1155700">
            <a:lnSpc>
              <a:spcPct val="90000"/>
            </a:lnSpc>
            <a:spcBef>
              <a:spcPct val="0"/>
            </a:spcBef>
            <a:spcAft>
              <a:spcPct val="35000"/>
            </a:spcAft>
          </a:pPr>
          <a:r>
            <a:rPr lang="fr-FR" sz="2600" b="1" kern="1200" dirty="0" smtClean="0"/>
            <a:t>Distance-</a:t>
          </a:r>
          <a:r>
            <a:rPr lang="fr-FR" sz="2600" b="1" kern="1200" dirty="0" err="1" smtClean="0"/>
            <a:t>based</a:t>
          </a:r>
          <a:r>
            <a:rPr lang="fr-FR" sz="2600" b="1" kern="1200" dirty="0" smtClean="0"/>
            <a:t> and </a:t>
          </a:r>
          <a:r>
            <a:rPr lang="fr-FR" sz="2600" b="1" kern="1200" dirty="0" err="1" smtClean="0"/>
            <a:t>probabilistic</a:t>
          </a:r>
          <a:endParaRPr lang="fr-FR" sz="2600" b="1" kern="1200" dirty="0"/>
        </a:p>
      </dsp:txBody>
      <dsp:txXfrm rot="10800000">
        <a:off x="2053867" y="1467622"/>
        <a:ext cx="5631311" cy="1128754"/>
      </dsp:txXfrm>
    </dsp:sp>
    <dsp:sp modelId="{33675C45-534A-4627-B2DE-E2AFBD6C683B}">
      <dsp:nvSpPr>
        <dsp:cNvPr id="0" name=""/>
        <dsp:cNvSpPr/>
      </dsp:nvSpPr>
      <dsp:spPr>
        <a:xfrm>
          <a:off x="1207301" y="1467622"/>
          <a:ext cx="1128754" cy="1128754"/>
        </a:xfrm>
        <a:prstGeom prst="ellipse">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6A96BE-6554-4B4B-AB2B-921D5C54EE1C}">
      <dsp:nvSpPr>
        <dsp:cNvPr id="0" name=""/>
        <dsp:cNvSpPr/>
      </dsp:nvSpPr>
      <dsp:spPr>
        <a:xfrm rot="10800000">
          <a:off x="1763695" y="2935245"/>
          <a:ext cx="5913499" cy="1128754"/>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49" tIns="99060" rIns="184912" bIns="99060" numCol="1" spcCol="1270" anchor="ctr" anchorCtr="0">
          <a:noAutofit/>
        </a:bodyPr>
        <a:lstStyle/>
        <a:p>
          <a:pPr lvl="0" algn="ctr" defTabSz="1155700">
            <a:lnSpc>
              <a:spcPct val="90000"/>
            </a:lnSpc>
            <a:spcBef>
              <a:spcPct val="0"/>
            </a:spcBef>
            <a:spcAft>
              <a:spcPct val="35000"/>
            </a:spcAft>
          </a:pPr>
          <a:r>
            <a:rPr lang="en-US" sz="2600" b="1" kern="1200" dirty="0" smtClean="0"/>
            <a:t>Coverage and connected dominating set based broad</a:t>
          </a:r>
          <a:r>
            <a:rPr lang="fr-FR" sz="2600" b="1" kern="1200" dirty="0" smtClean="0"/>
            <a:t>casting</a:t>
          </a:r>
          <a:endParaRPr lang="fr-FR" sz="2600" b="1" kern="1200" dirty="0"/>
        </a:p>
      </dsp:txBody>
      <dsp:txXfrm rot="10800000">
        <a:off x="2045883" y="2935245"/>
        <a:ext cx="5631311" cy="1128754"/>
      </dsp:txXfrm>
    </dsp:sp>
    <dsp:sp modelId="{E0B30121-33A2-49F0-8232-54F66C9342A4}">
      <dsp:nvSpPr>
        <dsp:cNvPr id="0" name=""/>
        <dsp:cNvSpPr/>
      </dsp:nvSpPr>
      <dsp:spPr>
        <a:xfrm>
          <a:off x="1207301" y="2933318"/>
          <a:ext cx="1128754" cy="1128754"/>
        </a:xfrm>
        <a:prstGeom prst="ellipse">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41182-E277-4376-B128-B75F1947B952}">
      <dsp:nvSpPr>
        <dsp:cNvPr id="0" name=""/>
        <dsp:cNvSpPr/>
      </dsp:nvSpPr>
      <dsp:spPr>
        <a:xfrm rot="10800000">
          <a:off x="1771679" y="1926"/>
          <a:ext cx="5913499" cy="1128754"/>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49" tIns="118110" rIns="220472" bIns="118110" numCol="1" spcCol="1270" anchor="ctr" anchorCtr="0">
          <a:noAutofit/>
        </a:bodyPr>
        <a:lstStyle/>
        <a:p>
          <a:pPr lvl="0" algn="ctr" defTabSz="1377950">
            <a:lnSpc>
              <a:spcPct val="90000"/>
            </a:lnSpc>
            <a:spcBef>
              <a:spcPct val="0"/>
            </a:spcBef>
            <a:spcAft>
              <a:spcPct val="35000"/>
            </a:spcAft>
          </a:pPr>
          <a:r>
            <a:rPr lang="fr-FR" sz="3100" b="1" kern="1200" dirty="0" err="1" smtClean="0">
              <a:ln>
                <a:prstDash val="solid"/>
              </a:ln>
              <a:effectLst>
                <a:outerShdw blurRad="88000" dist="50800" dir="5040000" algn="tl">
                  <a:schemeClr val="accent4">
                    <a:tint val="80000"/>
                    <a:satMod val="250000"/>
                    <a:alpha val="45000"/>
                  </a:schemeClr>
                </a:outerShdw>
              </a:effectLst>
            </a:rPr>
            <a:t>Forwarding</a:t>
          </a:r>
          <a:r>
            <a:rPr lang="fr-FR" sz="3100" b="1" kern="1200" dirty="0" smtClean="0">
              <a:ln>
                <a:prstDash val="solid"/>
              </a:ln>
              <a:effectLst>
                <a:outerShdw blurRad="88000" dist="50800" dir="5040000" algn="tl">
                  <a:schemeClr val="accent4">
                    <a:tint val="80000"/>
                    <a:satMod val="250000"/>
                    <a:alpha val="45000"/>
                  </a:schemeClr>
                </a:outerShdw>
              </a:effectLst>
            </a:rPr>
            <a:t> </a:t>
          </a:r>
          <a:r>
            <a:rPr lang="fr-FR" sz="3100" b="1" kern="1200" dirty="0" err="1" smtClean="0">
              <a:ln>
                <a:prstDash val="solid"/>
              </a:ln>
              <a:effectLst>
                <a:outerShdw blurRad="88000" dist="50800" dir="5040000" algn="tl">
                  <a:schemeClr val="accent4">
                    <a:tint val="80000"/>
                    <a:satMod val="250000"/>
                    <a:alpha val="45000"/>
                  </a:schemeClr>
                </a:outerShdw>
              </a:effectLst>
            </a:rPr>
            <a:t>neighbors</a:t>
          </a:r>
          <a:r>
            <a:rPr lang="fr-FR" sz="3100" b="1" kern="1200" dirty="0" smtClean="0">
              <a:ln>
                <a:prstDash val="solid"/>
              </a:ln>
              <a:effectLst>
                <a:outerShdw blurRad="88000" dist="50800" dir="5040000" algn="tl">
                  <a:schemeClr val="accent4">
                    <a:tint val="80000"/>
                    <a:satMod val="250000"/>
                    <a:alpha val="45000"/>
                  </a:schemeClr>
                </a:outerShdw>
              </a:effectLst>
            </a:rPr>
            <a:t> </a:t>
          </a:r>
          <a:r>
            <a:rPr lang="fr-FR" sz="3100" b="1" kern="1200" dirty="0" err="1" smtClean="0">
              <a:ln>
                <a:prstDash val="solid"/>
              </a:ln>
              <a:effectLst>
                <a:outerShdw blurRad="88000" dist="50800" dir="5040000" algn="tl">
                  <a:schemeClr val="accent4">
                    <a:tint val="80000"/>
                    <a:satMod val="250000"/>
                    <a:alpha val="45000"/>
                  </a:schemeClr>
                </a:outerShdw>
              </a:effectLst>
            </a:rPr>
            <a:t>based</a:t>
          </a:r>
          <a:r>
            <a:rPr lang="fr-FR" sz="3100" b="1" kern="1200" dirty="0" smtClean="0">
              <a:ln>
                <a:prstDash val="solid"/>
              </a:ln>
              <a:effectLst>
                <a:outerShdw blurRad="88000" dist="50800" dir="5040000" algn="tl">
                  <a:schemeClr val="accent4">
                    <a:tint val="80000"/>
                    <a:satMod val="250000"/>
                    <a:alpha val="45000"/>
                  </a:schemeClr>
                </a:outerShdw>
              </a:effectLst>
            </a:rPr>
            <a:t> </a:t>
          </a:r>
          <a:r>
            <a:rPr lang="fr-FR" sz="3100" b="1" kern="1200" dirty="0" err="1" smtClean="0">
              <a:ln>
                <a:prstDash val="solid"/>
              </a:ln>
              <a:effectLst>
                <a:outerShdw blurRad="88000" dist="50800" dir="5040000" algn="tl">
                  <a:schemeClr val="accent4">
                    <a:tint val="80000"/>
                    <a:satMod val="250000"/>
                    <a:alpha val="45000"/>
                  </a:schemeClr>
                </a:outerShdw>
              </a:effectLst>
            </a:rPr>
            <a:t>broadcasting</a:t>
          </a:r>
          <a:endParaRPr lang="fr-FR" sz="3100" kern="1200" dirty="0"/>
        </a:p>
      </dsp:txBody>
      <dsp:txXfrm rot="10800000">
        <a:off x="2053867" y="1926"/>
        <a:ext cx="5631311" cy="1128754"/>
      </dsp:txXfrm>
    </dsp:sp>
    <dsp:sp modelId="{E22D26A0-3E1D-4E70-A3A8-EF5EB0CB08A4}">
      <dsp:nvSpPr>
        <dsp:cNvPr id="0" name=""/>
        <dsp:cNvSpPr/>
      </dsp:nvSpPr>
      <dsp:spPr>
        <a:xfrm>
          <a:off x="1207301" y="1926"/>
          <a:ext cx="1128754" cy="1128754"/>
        </a:xfrm>
        <a:prstGeom prst="ellipse">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D874D9-777D-4821-BED7-59BCE96FEBD0}">
      <dsp:nvSpPr>
        <dsp:cNvPr id="0" name=""/>
        <dsp:cNvSpPr/>
      </dsp:nvSpPr>
      <dsp:spPr>
        <a:xfrm rot="10800000">
          <a:off x="1771679" y="1467622"/>
          <a:ext cx="5913499" cy="1128754"/>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49" tIns="118110" rIns="220472" bIns="118110" numCol="1" spcCol="1270" anchor="ctr" anchorCtr="0">
          <a:noAutofit/>
        </a:bodyPr>
        <a:lstStyle/>
        <a:p>
          <a:pPr lvl="0" algn="ctr" defTabSz="1377950">
            <a:lnSpc>
              <a:spcPct val="90000"/>
            </a:lnSpc>
            <a:spcBef>
              <a:spcPct val="0"/>
            </a:spcBef>
            <a:spcAft>
              <a:spcPct val="35000"/>
            </a:spcAft>
          </a:pPr>
          <a:r>
            <a:rPr lang="fr-FR" sz="3100" b="1" kern="1200" dirty="0" smtClean="0">
              <a:ln>
                <a:prstDash val="solid"/>
              </a:ln>
              <a:effectLst>
                <a:outerShdw blurRad="88000" dist="50800" dir="5040000" algn="tl">
                  <a:schemeClr val="accent4">
                    <a:tint val="80000"/>
                    <a:satMod val="250000"/>
                    <a:alpha val="45000"/>
                  </a:schemeClr>
                </a:outerShdw>
              </a:effectLst>
            </a:rPr>
            <a:t>Double-</a:t>
          </a:r>
          <a:r>
            <a:rPr lang="fr-FR" sz="3100" b="1" kern="1200" dirty="0" err="1" smtClean="0">
              <a:ln>
                <a:prstDash val="solid"/>
              </a:ln>
              <a:effectLst>
                <a:outerShdw blurRad="88000" dist="50800" dir="5040000" algn="tl">
                  <a:schemeClr val="accent4">
                    <a:tint val="80000"/>
                    <a:satMod val="250000"/>
                    <a:alpha val="45000"/>
                  </a:schemeClr>
                </a:outerShdw>
              </a:effectLst>
            </a:rPr>
            <a:t>dominating</a:t>
          </a:r>
          <a:r>
            <a:rPr lang="fr-FR" sz="3100" b="1" kern="1200" dirty="0" smtClean="0">
              <a:ln>
                <a:prstDash val="solid"/>
              </a:ln>
              <a:effectLst>
                <a:outerShdw blurRad="88000" dist="50800" dir="5040000" algn="tl">
                  <a:schemeClr val="accent4">
                    <a:tint val="80000"/>
                    <a:satMod val="250000"/>
                    <a:alpha val="45000"/>
                  </a:schemeClr>
                </a:outerShdw>
              </a:effectLst>
            </a:rPr>
            <a:t> sets</a:t>
          </a:r>
          <a:endParaRPr lang="fr-FR" sz="3100" b="1" kern="1200" dirty="0"/>
        </a:p>
      </dsp:txBody>
      <dsp:txXfrm rot="10800000">
        <a:off x="2053867" y="1467622"/>
        <a:ext cx="5631311" cy="1128754"/>
      </dsp:txXfrm>
    </dsp:sp>
    <dsp:sp modelId="{33675C45-534A-4627-B2DE-E2AFBD6C683B}">
      <dsp:nvSpPr>
        <dsp:cNvPr id="0" name=""/>
        <dsp:cNvSpPr/>
      </dsp:nvSpPr>
      <dsp:spPr>
        <a:xfrm>
          <a:off x="1207301" y="1467622"/>
          <a:ext cx="1128754" cy="1128754"/>
        </a:xfrm>
        <a:prstGeom prst="ellipse">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6A96BE-6554-4B4B-AB2B-921D5C54EE1C}">
      <dsp:nvSpPr>
        <dsp:cNvPr id="0" name=""/>
        <dsp:cNvSpPr/>
      </dsp:nvSpPr>
      <dsp:spPr>
        <a:xfrm rot="10800000">
          <a:off x="1763695" y="2935245"/>
          <a:ext cx="5913499" cy="1128754"/>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49" tIns="118110" rIns="220472" bIns="118110" numCol="1" spcCol="1270" anchor="ctr" anchorCtr="0">
          <a:noAutofit/>
        </a:bodyPr>
        <a:lstStyle/>
        <a:p>
          <a:pPr lvl="0" algn="ctr" defTabSz="1377950">
            <a:lnSpc>
              <a:spcPct val="90000"/>
            </a:lnSpc>
            <a:spcBef>
              <a:spcPct val="0"/>
            </a:spcBef>
            <a:spcAft>
              <a:spcPct val="35000"/>
            </a:spcAft>
          </a:pPr>
          <a:r>
            <a:rPr lang="fr-FR" sz="3100" b="1" kern="1200" dirty="0" err="1" smtClean="0"/>
            <a:t>Beaconless</a:t>
          </a:r>
          <a:r>
            <a:rPr lang="fr-FR" sz="3100" b="1" kern="1200" dirty="0" smtClean="0"/>
            <a:t> </a:t>
          </a:r>
          <a:r>
            <a:rPr lang="fr-FR" sz="3100" b="1" kern="1200" dirty="0" err="1" smtClean="0"/>
            <a:t>broadcasting</a:t>
          </a:r>
          <a:endParaRPr lang="fr-FR" sz="3100" b="1" kern="1200" dirty="0"/>
        </a:p>
      </dsp:txBody>
      <dsp:txXfrm rot="10800000">
        <a:off x="2045883" y="2935245"/>
        <a:ext cx="5631311" cy="1128754"/>
      </dsp:txXfrm>
    </dsp:sp>
    <dsp:sp modelId="{E0B30121-33A2-49F0-8232-54F66C9342A4}">
      <dsp:nvSpPr>
        <dsp:cNvPr id="0" name=""/>
        <dsp:cNvSpPr/>
      </dsp:nvSpPr>
      <dsp:spPr>
        <a:xfrm>
          <a:off x="1207301" y="2933318"/>
          <a:ext cx="1128754" cy="1128754"/>
        </a:xfrm>
        <a:prstGeom prst="ellipse">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E3FB6-68AC-4E2B-9E4E-E189F8520206}" type="datetimeFigureOut">
              <a:rPr lang="fr-FR" smtClean="0"/>
              <a:t>14/02/2012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228668-8C55-4D6D-9C3D-B2ED97C764D9}" type="slidenum">
              <a:rPr lang="fr-FR" smtClean="0"/>
              <a:t>‹N°›</a:t>
            </a:fld>
            <a:endParaRPr lang="fr-FR"/>
          </a:p>
        </p:txBody>
      </p:sp>
    </p:spTree>
    <p:extLst>
      <p:ext uri="{BB962C8B-B14F-4D97-AF65-F5344CB8AC3E}">
        <p14:creationId xmlns:p14="http://schemas.microsoft.com/office/powerpoint/2010/main" val="83628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49A072B-928E-4B57-B535-D33889BA586D}" type="slidenum">
              <a:rPr lang="fr-FR" smtClean="0"/>
              <a:t>3</a:t>
            </a:fld>
            <a:endParaRPr lang="fr-FR"/>
          </a:p>
        </p:txBody>
      </p:sp>
    </p:spTree>
    <p:extLst>
      <p:ext uri="{BB962C8B-B14F-4D97-AF65-F5344CB8AC3E}">
        <p14:creationId xmlns:p14="http://schemas.microsoft.com/office/powerpoint/2010/main" val="3101844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49A072B-928E-4B57-B535-D33889BA586D}" type="slidenum">
              <a:rPr lang="fr-FR" smtClean="0"/>
              <a:t>4</a:t>
            </a:fld>
            <a:endParaRPr lang="fr-FR"/>
          </a:p>
        </p:txBody>
      </p:sp>
    </p:spTree>
    <p:extLst>
      <p:ext uri="{BB962C8B-B14F-4D97-AF65-F5344CB8AC3E}">
        <p14:creationId xmlns:p14="http://schemas.microsoft.com/office/powerpoint/2010/main" val="1520311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1- Après chaque exemplaire reçu le même message, chaque nœud élimine, de sa liste rediffusion le </a:t>
            </a:r>
            <a:r>
              <a:rPr lang="fr-FR" sz="1200" b="0" i="0" kern="1200" dirty="0" err="1" smtClean="0">
                <a:solidFill>
                  <a:schemeClr val="tx1"/>
                </a:solidFill>
                <a:effectLst/>
                <a:latin typeface="+mn-lt"/>
                <a:ea typeface="+mn-ea"/>
                <a:cs typeface="+mn-cs"/>
              </a:rPr>
              <a:t>neoud</a:t>
            </a:r>
            <a:r>
              <a:rPr lang="fr-FR" sz="1200" b="0" i="0" kern="1200" baseline="0" dirty="0" smtClean="0">
                <a:solidFill>
                  <a:schemeClr val="tx1"/>
                </a:solidFill>
                <a:effectLst/>
                <a:latin typeface="+mn-lt"/>
                <a:ea typeface="+mn-ea"/>
                <a:cs typeface="+mn-cs"/>
              </a:rPr>
              <a:t> source</a:t>
            </a:r>
            <a:endParaRPr lang="fr-FR" sz="1200" b="0" i="0" kern="1200" dirty="0" smtClean="0">
              <a:solidFill>
                <a:schemeClr val="tx1"/>
              </a:solidFill>
              <a:effectLst/>
              <a:latin typeface="+mn-lt"/>
              <a:ea typeface="+mn-ea"/>
              <a:cs typeface="+mn-cs"/>
            </a:endParaRP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2-a)La distance protocole basé sur [33], chaque </a:t>
            </a:r>
            <a:r>
              <a:rPr lang="fr-FR" sz="1200" b="0" i="0" kern="1200" dirty="0" err="1" smtClean="0">
                <a:solidFill>
                  <a:schemeClr val="tx1"/>
                </a:solidFill>
                <a:effectLst/>
                <a:latin typeface="+mn-lt"/>
                <a:ea typeface="+mn-ea"/>
                <a:cs typeface="+mn-cs"/>
              </a:rPr>
              <a:t>noeud</a:t>
            </a:r>
            <a:r>
              <a:rPr lang="fr-FR" sz="1200" b="0" i="0" kern="1200" dirty="0" smtClean="0">
                <a:solidFill>
                  <a:schemeClr val="tx1"/>
                </a:solidFill>
                <a:effectLst/>
                <a:latin typeface="+mn-lt"/>
                <a:ea typeface="+mn-ea"/>
                <a:cs typeface="+mn-cs"/>
              </a:rPr>
              <a:t> qui reçoit le message pour la première fois, il relais seulement si la distance entre elle et l'émetteur est supérieure à un seuil fixé</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2-b) </a:t>
            </a:r>
            <a:r>
              <a:rPr lang="fr-FR" sz="1200" b="0" i="0" u="none" strike="noStrike" kern="1200" baseline="0" dirty="0" smtClean="0">
                <a:solidFill>
                  <a:schemeClr val="tx1"/>
                </a:solidFill>
                <a:latin typeface="+mn-lt"/>
                <a:ea typeface="+mn-ea"/>
                <a:cs typeface="+mn-cs"/>
              </a:rPr>
              <a:t>Dans l'approche probabiliste, les messages sont transmis avec une probabilité p qui peut être fixe ou calculé par le </a:t>
            </a:r>
            <a:r>
              <a:rPr lang="fr-FR" sz="1200" b="0" i="0" u="none" strike="noStrike" kern="1200" baseline="0" dirty="0" err="1" smtClean="0">
                <a:solidFill>
                  <a:schemeClr val="tx1"/>
                </a:solidFill>
                <a:latin typeface="+mn-lt"/>
                <a:ea typeface="+mn-ea"/>
                <a:cs typeface="+mn-cs"/>
              </a:rPr>
              <a:t>noeud</a:t>
            </a:r>
            <a:r>
              <a:rPr lang="fr-FR" sz="1200" b="0" i="0" u="none" strike="noStrike" kern="1200" baseline="0" dirty="0" smtClean="0">
                <a:solidFill>
                  <a:schemeClr val="tx1"/>
                </a:solidFill>
                <a:latin typeface="+mn-lt"/>
                <a:ea typeface="+mn-ea"/>
                <a:cs typeface="+mn-cs"/>
              </a:rPr>
              <a:t> en fonction de plusieurs paramètres.</a:t>
            </a:r>
          </a:p>
          <a:p>
            <a:r>
              <a:rPr lang="fr-FR" sz="1200" b="0" i="0" u="none" strike="noStrike" kern="1200" baseline="0" dirty="0" smtClean="0">
                <a:solidFill>
                  <a:schemeClr val="tx1"/>
                </a:solidFill>
                <a:latin typeface="+mn-lt"/>
                <a:ea typeface="+mn-ea"/>
                <a:cs typeface="+mn-cs"/>
              </a:rPr>
              <a:t>Border </a:t>
            </a:r>
            <a:r>
              <a:rPr lang="fr-FR" sz="1200" b="0" i="0" u="none" strike="noStrike" kern="1200" baseline="0" dirty="0" err="1" smtClean="0">
                <a:solidFill>
                  <a:schemeClr val="tx1"/>
                </a:solidFill>
                <a:latin typeface="+mn-lt"/>
                <a:ea typeface="+mn-ea"/>
                <a:cs typeface="+mn-cs"/>
              </a:rPr>
              <a:t>node</a:t>
            </a:r>
            <a:r>
              <a:rPr lang="fr-FR" sz="1200" b="0" i="0" u="none" strike="noStrike" kern="1200" baseline="0" dirty="0" smtClean="0">
                <a:solidFill>
                  <a:schemeClr val="tx1"/>
                </a:solidFill>
                <a:latin typeface="+mn-lt"/>
                <a:ea typeface="+mn-ea"/>
                <a:cs typeface="+mn-cs"/>
              </a:rPr>
              <a:t> Retransmission </a:t>
            </a:r>
            <a:r>
              <a:rPr lang="fr-FR" sz="1200" b="0" i="0" u="none" strike="noStrike" kern="1200" baseline="0" dirty="0" err="1" smtClean="0">
                <a:solidFill>
                  <a:schemeClr val="tx1"/>
                </a:solidFill>
                <a:latin typeface="+mn-lt"/>
                <a:ea typeface="+mn-ea"/>
                <a:cs typeface="+mn-cs"/>
              </a:rPr>
              <a:t>based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Probabilistic</a:t>
            </a:r>
            <a:r>
              <a:rPr lang="fr-FR" sz="1200" b="0" i="0" u="none" strike="noStrike" kern="1200" baseline="0" dirty="0" smtClean="0">
                <a:solidFill>
                  <a:schemeClr val="tx1"/>
                </a:solidFill>
                <a:latin typeface="+mn-lt"/>
                <a:ea typeface="+mn-ea"/>
                <a:cs typeface="+mn-cs"/>
              </a:rPr>
              <a:t>  -&gt;</a:t>
            </a:r>
            <a:r>
              <a:rPr lang="en-US" sz="1200" b="0" i="0" u="none" strike="noStrike" kern="1200" baseline="0" dirty="0" smtClean="0">
                <a:solidFill>
                  <a:schemeClr val="tx1"/>
                </a:solidFill>
                <a:latin typeface="+mn-lt"/>
                <a:ea typeface="+mn-ea"/>
                <a:cs typeface="+mn-cs"/>
              </a:rPr>
              <a:t>decide randomly to enter in NES mode or to retransmit immediately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3-choix de dominant, </a:t>
            </a:r>
            <a:r>
              <a:rPr lang="en-US" sz="1200" b="0" i="0" u="none" strike="noStrike" kern="1200" baseline="0" dirty="0" err="1" smtClean="0">
                <a:solidFill>
                  <a:schemeClr val="tx1"/>
                </a:solidFill>
                <a:latin typeface="+mn-lt"/>
                <a:ea typeface="+mn-ea"/>
                <a:cs typeface="+mn-cs"/>
              </a:rPr>
              <a:t>il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faut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qu’il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soit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connecté</a:t>
            </a:r>
            <a:endParaRPr lang="fr-FR" dirty="0"/>
          </a:p>
        </p:txBody>
      </p:sp>
      <p:sp>
        <p:nvSpPr>
          <p:cNvPr id="4" name="Espace réservé du numéro de diapositive 3"/>
          <p:cNvSpPr>
            <a:spLocks noGrp="1"/>
          </p:cNvSpPr>
          <p:nvPr>
            <p:ph type="sldNum" sz="quarter" idx="10"/>
          </p:nvPr>
        </p:nvSpPr>
        <p:spPr/>
        <p:txBody>
          <a:bodyPr/>
          <a:lstStyle/>
          <a:p>
            <a:fld id="{11228668-8C55-4D6D-9C3D-B2ED97C764D9}" type="slidenum">
              <a:rPr lang="fr-FR" smtClean="0"/>
              <a:t>9</a:t>
            </a:fld>
            <a:endParaRPr lang="fr-FR"/>
          </a:p>
        </p:txBody>
      </p:sp>
    </p:spTree>
    <p:extLst>
      <p:ext uri="{BB962C8B-B14F-4D97-AF65-F5344CB8AC3E}">
        <p14:creationId xmlns:p14="http://schemas.microsoft.com/office/powerpoint/2010/main" val="1675705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AutoNum type="arabicParenR"/>
            </a:pPr>
            <a:r>
              <a:rPr lang="en-US" sz="1200" b="0" i="0" u="none" strike="noStrike" kern="1200" baseline="0" dirty="0" smtClean="0">
                <a:solidFill>
                  <a:schemeClr val="tx1"/>
                </a:solidFill>
                <a:latin typeface="+mn-lt"/>
                <a:ea typeface="+mn-ea"/>
                <a:cs typeface="+mn-cs"/>
              </a:rPr>
              <a:t>Depending on the protocol used, nodes can select themselves as relays when they receive a message, or they can select their relays within their neighborhood </a:t>
            </a:r>
            <a:r>
              <a:rPr lang="fr-FR" sz="1200" b="0" i="0" u="none" strike="noStrike" kern="1200" baseline="0" dirty="0" err="1" smtClean="0">
                <a:solidFill>
                  <a:schemeClr val="tx1"/>
                </a:solidFill>
                <a:latin typeface="+mn-lt"/>
                <a:ea typeface="+mn-ea"/>
                <a:cs typeface="+mn-cs"/>
              </a:rPr>
              <a:t>before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emission</a:t>
            </a:r>
            <a:r>
              <a:rPr lang="fr-FR" sz="1200" b="0" i="0" u="none" strike="noStrike" kern="1200" baseline="0" dirty="0" smtClean="0">
                <a:solidFill>
                  <a:schemeClr val="tx1"/>
                </a:solidFill>
                <a:latin typeface="+mn-lt"/>
                <a:ea typeface="+mn-ea"/>
                <a:cs typeface="+mn-cs"/>
              </a:rPr>
              <a:t>   MPR </a:t>
            </a:r>
            <a:r>
              <a:rPr lang="fr-FR" sz="1200" b="0" i="0" u="none" strike="noStrike" kern="1200" baseline="0" smtClean="0">
                <a:solidFill>
                  <a:schemeClr val="tx1"/>
                </a:solidFill>
                <a:latin typeface="+mn-lt"/>
                <a:ea typeface="+mn-ea"/>
                <a:cs typeface="+mn-cs"/>
              </a:rPr>
              <a:t>MultiPoint</a:t>
            </a:r>
            <a:r>
              <a:rPr lang="fr-FR" sz="1200" b="0" i="0" u="none" strike="noStrike" kern="1200" baseline="0" dirty="0" smtClean="0">
                <a:solidFill>
                  <a:schemeClr val="tx1"/>
                </a:solidFill>
                <a:latin typeface="+mn-lt"/>
                <a:ea typeface="+mn-ea"/>
                <a:cs typeface="+mn-cs"/>
              </a:rPr>
              <a:t> Relay</a:t>
            </a:r>
          </a:p>
          <a:p>
            <a:pPr marL="228600" indent="-228600">
              <a:buAutoNum type="arabicParenR"/>
            </a:pPr>
            <a:endParaRPr lang="fr-FR" sz="1200" b="0" i="0" u="none" strike="noStrike" kern="1200" baseline="0" dirty="0" smtClean="0">
              <a:solidFill>
                <a:schemeClr val="tx1"/>
              </a:solidFill>
              <a:latin typeface="+mn-lt"/>
              <a:ea typeface="+mn-ea"/>
              <a:cs typeface="+mn-cs"/>
            </a:endParaRPr>
          </a:p>
          <a:p>
            <a:pPr marL="228600" indent="-228600">
              <a:buAutoNum type="arabicParenR"/>
            </a:pPr>
            <a:r>
              <a:rPr lang="fr-FR" sz="1200" b="0" i="0" u="none" strike="noStrike" kern="1200" baseline="0" dirty="0" smtClean="0">
                <a:solidFill>
                  <a:schemeClr val="tx1"/>
                </a:solidFill>
                <a:latin typeface="+mn-lt"/>
                <a:ea typeface="+mn-ea"/>
                <a:cs typeface="+mn-cs"/>
              </a:rPr>
              <a:t>g</a:t>
            </a:r>
          </a:p>
          <a:p>
            <a:pPr marL="228600" indent="-228600">
              <a:buAutoNum type="arabicParenR"/>
            </a:pPr>
            <a:endParaRPr lang="fr-FR" sz="1200" b="0" i="0" u="none" strike="noStrike" kern="1200" baseline="0" dirty="0" smtClean="0">
              <a:solidFill>
                <a:schemeClr val="tx1"/>
              </a:solidFill>
              <a:latin typeface="+mn-lt"/>
              <a:ea typeface="+mn-ea"/>
              <a:cs typeface="+mn-cs"/>
            </a:endParaRPr>
          </a:p>
          <a:p>
            <a:pPr marL="228600" indent="-228600">
              <a:buAutoNum type="arabicParenR"/>
            </a:pPr>
            <a:r>
              <a:rPr lang="fr-FR" sz="1200" b="0" i="0" u="none" strike="noStrike" kern="1200" baseline="0" dirty="0" smtClean="0">
                <a:solidFill>
                  <a:schemeClr val="tx1"/>
                </a:solidFill>
                <a:latin typeface="+mn-lt"/>
                <a:ea typeface="+mn-ea"/>
                <a:cs typeface="+mn-cs"/>
              </a:rPr>
              <a:t>La source transmet le message à tous les voisins. Après avoir reçu le paquet (avec les coordonnées géographiques de l'expéditeur), chaque nœud calcule la partie de son périmètre, le long du cercle de rayon de transmission, qui n'est pas couverte par le présent et les transmissions précédentes du même paquet</a:t>
            </a:r>
          </a:p>
          <a:p>
            <a:pPr marL="0" indent="0">
              <a:buNone/>
            </a:pPr>
            <a:endParaRPr lang="fr-FR" dirty="0"/>
          </a:p>
        </p:txBody>
      </p:sp>
      <p:sp>
        <p:nvSpPr>
          <p:cNvPr id="4" name="Espace réservé du numéro de diapositive 3"/>
          <p:cNvSpPr>
            <a:spLocks noGrp="1"/>
          </p:cNvSpPr>
          <p:nvPr>
            <p:ph type="sldNum" sz="quarter" idx="10"/>
          </p:nvPr>
        </p:nvSpPr>
        <p:spPr/>
        <p:txBody>
          <a:bodyPr/>
          <a:lstStyle/>
          <a:p>
            <a:fld id="{11228668-8C55-4D6D-9C3D-B2ED97C764D9}" type="slidenum">
              <a:rPr lang="fr-FR" smtClean="0"/>
              <a:t>10</a:t>
            </a:fld>
            <a:endParaRPr lang="fr-FR"/>
          </a:p>
        </p:txBody>
      </p:sp>
    </p:spTree>
    <p:extLst>
      <p:ext uri="{BB962C8B-B14F-4D97-AF65-F5344CB8AC3E}">
        <p14:creationId xmlns:p14="http://schemas.microsoft.com/office/powerpoint/2010/main" val="2048779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1-&gt;The first one, BLU (Broadcast Least-Unicast-cost ), applies</a:t>
            </a: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Dijkstra’s</a:t>
            </a:r>
            <a:r>
              <a:rPr lang="en-US" sz="1200" b="0" i="0" u="none" strike="noStrike" kern="1200" baseline="0" dirty="0" smtClean="0">
                <a:solidFill>
                  <a:schemeClr val="tx1"/>
                </a:solidFill>
                <a:latin typeface="+mn-lt"/>
                <a:ea typeface="+mn-ea"/>
                <a:cs typeface="+mn-cs"/>
              </a:rPr>
              <a:t> algorithm, while the second one, BIP (Broadcast Incremental</a:t>
            </a:r>
          </a:p>
          <a:p>
            <a:r>
              <a:rPr lang="fr-FR" sz="1200" b="0" i="0" u="none" strike="noStrike" kern="1200" baseline="0" dirty="0" smtClean="0">
                <a:solidFill>
                  <a:schemeClr val="tx1"/>
                </a:solidFill>
                <a:latin typeface="+mn-lt"/>
                <a:ea typeface="+mn-ea"/>
                <a:cs typeface="+mn-cs"/>
              </a:rPr>
              <a:t>Power ),</a:t>
            </a:r>
          </a:p>
          <a:p>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2-&gt;sans prend en </a:t>
            </a:r>
            <a:r>
              <a:rPr lang="fr-FR" sz="1200" b="0" i="0" u="none" strike="noStrike" kern="1200" baseline="0" dirty="0" err="1" smtClean="0">
                <a:solidFill>
                  <a:schemeClr val="tx1"/>
                </a:solidFill>
                <a:latin typeface="+mn-lt"/>
                <a:ea typeface="+mn-ea"/>
                <a:cs typeface="+mn-cs"/>
              </a:rPr>
              <a:t>considiration</a:t>
            </a:r>
            <a:r>
              <a:rPr lang="fr-FR" sz="1200" b="0" i="0" u="none" strike="noStrike" kern="1200" baseline="0" dirty="0" smtClean="0">
                <a:solidFill>
                  <a:schemeClr val="tx1"/>
                </a:solidFill>
                <a:latin typeface="+mn-lt"/>
                <a:ea typeface="+mn-ea"/>
                <a:cs typeface="+mn-cs"/>
              </a:rPr>
              <a:t> le rayon de porté LBIP, DLBIP, LBOP, RBOP</a:t>
            </a:r>
          </a:p>
          <a:p>
            <a:r>
              <a:rPr lang="fr-FR" sz="1200" b="0" i="0" u="none" strike="noStrike" kern="1200" baseline="0" dirty="0" smtClean="0">
                <a:solidFill>
                  <a:schemeClr val="tx1"/>
                </a:solidFill>
                <a:latin typeface="+mn-lt"/>
                <a:ea typeface="+mn-ea"/>
                <a:cs typeface="+mn-cs"/>
              </a:rPr>
              <a:t>      cherche le rayon optimal TR-LBOP</a:t>
            </a:r>
            <a:endParaRPr lang="fr-FR" dirty="0"/>
          </a:p>
        </p:txBody>
      </p:sp>
      <p:sp>
        <p:nvSpPr>
          <p:cNvPr id="4" name="Espace réservé du numéro de diapositive 3"/>
          <p:cNvSpPr>
            <a:spLocks noGrp="1"/>
          </p:cNvSpPr>
          <p:nvPr>
            <p:ph type="sldNum" sz="quarter" idx="10"/>
          </p:nvPr>
        </p:nvSpPr>
        <p:spPr/>
        <p:txBody>
          <a:bodyPr/>
          <a:lstStyle/>
          <a:p>
            <a:fld id="{11228668-8C55-4D6D-9C3D-B2ED97C764D9}" type="slidenum">
              <a:rPr lang="fr-FR" smtClean="0"/>
              <a:t>11</a:t>
            </a:fld>
            <a:endParaRPr lang="fr-FR"/>
          </a:p>
        </p:txBody>
      </p:sp>
    </p:spTree>
    <p:extLst>
      <p:ext uri="{BB962C8B-B14F-4D97-AF65-F5344CB8AC3E}">
        <p14:creationId xmlns:p14="http://schemas.microsoft.com/office/powerpoint/2010/main" val="3781024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2-&gt; </a:t>
            </a:r>
            <a:r>
              <a:rPr lang="fr-FR" sz="1200" b="0" i="0" u="none" strike="noStrike" kern="1200" baseline="0" dirty="0" err="1" smtClean="0">
                <a:solidFill>
                  <a:schemeClr val="tx1"/>
                </a:solidFill>
                <a:latin typeface="+mn-lt"/>
                <a:ea typeface="+mn-ea"/>
                <a:cs typeface="+mn-cs"/>
              </a:rPr>
              <a:t>Reduced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Beam</a:t>
            </a:r>
            <a:r>
              <a:rPr lang="fr-FR" sz="1200" b="0" i="0" u="none" strike="noStrike" kern="1200" baseline="0" dirty="0" smtClean="0">
                <a:solidFill>
                  <a:schemeClr val="tx1"/>
                </a:solidFill>
                <a:latin typeface="+mn-lt"/>
                <a:ea typeface="+mn-ea"/>
                <a:cs typeface="+mn-cs"/>
              </a:rPr>
              <a:t> BIP</a:t>
            </a:r>
          </a:p>
          <a:p>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Directional</a:t>
            </a:r>
            <a:r>
              <a:rPr lang="fr-FR" sz="1200" b="0" i="0" u="none" strike="noStrike" kern="1200" baseline="0" dirty="0" smtClean="0">
                <a:solidFill>
                  <a:schemeClr val="tx1"/>
                </a:solidFill>
                <a:latin typeface="+mn-lt"/>
                <a:ea typeface="+mn-ea"/>
                <a:cs typeface="+mn-cs"/>
              </a:rPr>
              <a:t> BIP</a:t>
            </a:r>
          </a:p>
          <a:p>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3-&gt;	DRBOP</a:t>
            </a:r>
          </a:p>
          <a:p>
            <a:r>
              <a:rPr lang="fr-FR" sz="1200" b="0" i="0" u="none" strike="noStrike" kern="1200" baseline="0" dirty="0" smtClean="0">
                <a:solidFill>
                  <a:schemeClr val="tx1"/>
                </a:solidFill>
                <a:latin typeface="+mn-lt"/>
                <a:ea typeface="+mn-ea"/>
                <a:cs typeface="+mn-cs"/>
              </a:rPr>
              <a:t>	one-to-one broadcast </a:t>
            </a:r>
            <a:r>
              <a:rPr lang="fr-FR" sz="1200" b="0" i="0" u="none" strike="noStrike" kern="1200" baseline="0" dirty="0" err="1" smtClean="0">
                <a:solidFill>
                  <a:schemeClr val="tx1"/>
                </a:solidFill>
                <a:latin typeface="+mn-lt"/>
                <a:ea typeface="+mn-ea"/>
                <a:cs typeface="+mn-cs"/>
              </a:rPr>
              <a:t>protocol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called</a:t>
            </a:r>
            <a:r>
              <a:rPr lang="fr-F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DLBOP </a:t>
            </a:r>
          </a:p>
          <a:p>
            <a:r>
              <a:rPr lang="en-US" sz="1200" b="0" i="0" u="none" strike="noStrike" kern="1200" baseline="0" dirty="0" smtClean="0">
                <a:solidFill>
                  <a:schemeClr val="tx1"/>
                </a:solidFill>
                <a:latin typeface="+mn-lt"/>
                <a:ea typeface="+mn-ea"/>
                <a:cs typeface="+mn-cs"/>
              </a:rPr>
              <a:t>	a one-to-many broadcast protocol called OM-DLBOP</a:t>
            </a:r>
            <a:endParaRPr lang="fr-FR" dirty="0"/>
          </a:p>
        </p:txBody>
      </p:sp>
      <p:sp>
        <p:nvSpPr>
          <p:cNvPr id="4" name="Espace réservé du numéro de diapositive 3"/>
          <p:cNvSpPr>
            <a:spLocks noGrp="1"/>
          </p:cNvSpPr>
          <p:nvPr>
            <p:ph type="sldNum" sz="quarter" idx="10"/>
          </p:nvPr>
        </p:nvSpPr>
        <p:spPr/>
        <p:txBody>
          <a:bodyPr/>
          <a:lstStyle/>
          <a:p>
            <a:fld id="{11228668-8C55-4D6D-9C3D-B2ED97C764D9}" type="slidenum">
              <a:rPr lang="fr-FR" smtClean="0"/>
              <a:t>12</a:t>
            </a:fld>
            <a:endParaRPr lang="fr-FR"/>
          </a:p>
        </p:txBody>
      </p:sp>
    </p:spTree>
    <p:extLst>
      <p:ext uri="{BB962C8B-B14F-4D97-AF65-F5344CB8AC3E}">
        <p14:creationId xmlns:p14="http://schemas.microsoft.com/office/powerpoint/2010/main" val="2030226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C5EAF84C-169F-4644-8E81-22ABDD5EF24E}" type="datetimeFigureOut">
              <a:rPr lang="fr-FR" smtClean="0"/>
              <a:t>13/02/2012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3C926E-A68B-4928-BC14-2FD303E19265}" type="slidenum">
              <a:rPr lang="fr-FR" smtClean="0"/>
              <a:t>‹N°›</a:t>
            </a:fld>
            <a:endParaRPr lang="fr-FR"/>
          </a:p>
        </p:txBody>
      </p:sp>
    </p:spTree>
    <p:extLst>
      <p:ext uri="{BB962C8B-B14F-4D97-AF65-F5344CB8AC3E}">
        <p14:creationId xmlns:p14="http://schemas.microsoft.com/office/powerpoint/2010/main" val="324570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5EAF84C-169F-4644-8E81-22ABDD5EF24E}" type="datetimeFigureOut">
              <a:rPr lang="fr-FR" smtClean="0"/>
              <a:t>13/02/2012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3C926E-A68B-4928-BC14-2FD303E19265}" type="slidenum">
              <a:rPr lang="fr-FR" smtClean="0"/>
              <a:t>‹N°›</a:t>
            </a:fld>
            <a:endParaRPr lang="fr-FR"/>
          </a:p>
        </p:txBody>
      </p:sp>
    </p:spTree>
    <p:extLst>
      <p:ext uri="{BB962C8B-B14F-4D97-AF65-F5344CB8AC3E}">
        <p14:creationId xmlns:p14="http://schemas.microsoft.com/office/powerpoint/2010/main" val="1269611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5EAF84C-169F-4644-8E81-22ABDD5EF24E}" type="datetimeFigureOut">
              <a:rPr lang="fr-FR" smtClean="0"/>
              <a:t>13/02/2012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3C926E-A68B-4928-BC14-2FD303E19265}" type="slidenum">
              <a:rPr lang="fr-FR" smtClean="0"/>
              <a:t>‹N°›</a:t>
            </a:fld>
            <a:endParaRPr lang="fr-FR"/>
          </a:p>
        </p:txBody>
      </p:sp>
    </p:spTree>
    <p:extLst>
      <p:ext uri="{BB962C8B-B14F-4D97-AF65-F5344CB8AC3E}">
        <p14:creationId xmlns:p14="http://schemas.microsoft.com/office/powerpoint/2010/main" val="317180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5EAF84C-169F-4644-8E81-22ABDD5EF24E}" type="datetimeFigureOut">
              <a:rPr lang="fr-FR" smtClean="0"/>
              <a:t>13/02/2012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3C926E-A68B-4928-BC14-2FD303E19265}" type="slidenum">
              <a:rPr lang="fr-FR" smtClean="0"/>
              <a:t>‹N°›</a:t>
            </a:fld>
            <a:endParaRPr lang="fr-FR"/>
          </a:p>
        </p:txBody>
      </p:sp>
    </p:spTree>
    <p:extLst>
      <p:ext uri="{BB962C8B-B14F-4D97-AF65-F5344CB8AC3E}">
        <p14:creationId xmlns:p14="http://schemas.microsoft.com/office/powerpoint/2010/main" val="116561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C5EAF84C-169F-4644-8E81-22ABDD5EF24E}" type="datetimeFigureOut">
              <a:rPr lang="fr-FR" smtClean="0"/>
              <a:t>13/02/2012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3C926E-A68B-4928-BC14-2FD303E19265}" type="slidenum">
              <a:rPr lang="fr-FR" smtClean="0"/>
              <a:t>‹N°›</a:t>
            </a:fld>
            <a:endParaRPr lang="fr-FR"/>
          </a:p>
        </p:txBody>
      </p:sp>
    </p:spTree>
    <p:extLst>
      <p:ext uri="{BB962C8B-B14F-4D97-AF65-F5344CB8AC3E}">
        <p14:creationId xmlns:p14="http://schemas.microsoft.com/office/powerpoint/2010/main" val="378413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5EAF84C-169F-4644-8E81-22ABDD5EF24E}" type="datetimeFigureOut">
              <a:rPr lang="fr-FR" smtClean="0"/>
              <a:t>13/02/2012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53C926E-A68B-4928-BC14-2FD303E19265}" type="slidenum">
              <a:rPr lang="fr-FR" smtClean="0"/>
              <a:t>‹N°›</a:t>
            </a:fld>
            <a:endParaRPr lang="fr-FR"/>
          </a:p>
        </p:txBody>
      </p:sp>
    </p:spTree>
    <p:extLst>
      <p:ext uri="{BB962C8B-B14F-4D97-AF65-F5344CB8AC3E}">
        <p14:creationId xmlns:p14="http://schemas.microsoft.com/office/powerpoint/2010/main" val="1980137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5EAF84C-169F-4644-8E81-22ABDD5EF24E}" type="datetimeFigureOut">
              <a:rPr lang="fr-FR" smtClean="0"/>
              <a:t>13/02/2012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53C926E-A68B-4928-BC14-2FD303E19265}" type="slidenum">
              <a:rPr lang="fr-FR" smtClean="0"/>
              <a:t>‹N°›</a:t>
            </a:fld>
            <a:endParaRPr lang="fr-FR"/>
          </a:p>
        </p:txBody>
      </p:sp>
    </p:spTree>
    <p:extLst>
      <p:ext uri="{BB962C8B-B14F-4D97-AF65-F5344CB8AC3E}">
        <p14:creationId xmlns:p14="http://schemas.microsoft.com/office/powerpoint/2010/main" val="199136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5EAF84C-169F-4644-8E81-22ABDD5EF24E}" type="datetimeFigureOut">
              <a:rPr lang="fr-FR" smtClean="0"/>
              <a:t>13/02/2012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53C926E-A68B-4928-BC14-2FD303E19265}" type="slidenum">
              <a:rPr lang="fr-FR" smtClean="0"/>
              <a:t>‹N°›</a:t>
            </a:fld>
            <a:endParaRPr lang="fr-FR"/>
          </a:p>
        </p:txBody>
      </p:sp>
    </p:spTree>
    <p:extLst>
      <p:ext uri="{BB962C8B-B14F-4D97-AF65-F5344CB8AC3E}">
        <p14:creationId xmlns:p14="http://schemas.microsoft.com/office/powerpoint/2010/main" val="302139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5EAF84C-169F-4644-8E81-22ABDD5EF24E}" type="datetimeFigureOut">
              <a:rPr lang="fr-FR" smtClean="0"/>
              <a:t>13/02/2012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53C926E-A68B-4928-BC14-2FD303E19265}" type="slidenum">
              <a:rPr lang="fr-FR" smtClean="0"/>
              <a:t>‹N°›</a:t>
            </a:fld>
            <a:endParaRPr lang="fr-FR"/>
          </a:p>
        </p:txBody>
      </p:sp>
    </p:spTree>
    <p:extLst>
      <p:ext uri="{BB962C8B-B14F-4D97-AF65-F5344CB8AC3E}">
        <p14:creationId xmlns:p14="http://schemas.microsoft.com/office/powerpoint/2010/main" val="45613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5EAF84C-169F-4644-8E81-22ABDD5EF24E}" type="datetimeFigureOut">
              <a:rPr lang="fr-FR" smtClean="0"/>
              <a:t>13/02/2012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53C926E-A68B-4928-BC14-2FD303E19265}" type="slidenum">
              <a:rPr lang="fr-FR" smtClean="0"/>
              <a:t>‹N°›</a:t>
            </a:fld>
            <a:endParaRPr lang="fr-FR"/>
          </a:p>
        </p:txBody>
      </p:sp>
    </p:spTree>
    <p:extLst>
      <p:ext uri="{BB962C8B-B14F-4D97-AF65-F5344CB8AC3E}">
        <p14:creationId xmlns:p14="http://schemas.microsoft.com/office/powerpoint/2010/main" val="358516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5EAF84C-169F-4644-8E81-22ABDD5EF24E}" type="datetimeFigureOut">
              <a:rPr lang="fr-FR" smtClean="0"/>
              <a:t>13/02/2012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53C926E-A68B-4928-BC14-2FD303E19265}" type="slidenum">
              <a:rPr lang="fr-FR" smtClean="0"/>
              <a:t>‹N°›</a:t>
            </a:fld>
            <a:endParaRPr lang="fr-FR"/>
          </a:p>
        </p:txBody>
      </p:sp>
    </p:spTree>
    <p:extLst>
      <p:ext uri="{BB962C8B-B14F-4D97-AF65-F5344CB8AC3E}">
        <p14:creationId xmlns:p14="http://schemas.microsoft.com/office/powerpoint/2010/main" val="62320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AF84C-169F-4644-8E81-22ABDD5EF24E}" type="datetimeFigureOut">
              <a:rPr lang="fr-FR" smtClean="0"/>
              <a:t>13/02/2012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C926E-A68B-4928-BC14-2FD303E19265}" type="slidenum">
              <a:rPr lang="fr-FR" smtClean="0"/>
              <a:t>‹N°›</a:t>
            </a:fld>
            <a:endParaRPr lang="fr-FR"/>
          </a:p>
        </p:txBody>
      </p:sp>
    </p:spTree>
    <p:extLst>
      <p:ext uri="{BB962C8B-B14F-4D97-AF65-F5344CB8AC3E}">
        <p14:creationId xmlns:p14="http://schemas.microsoft.com/office/powerpoint/2010/main" val="2221812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extLst>
              <p:ext uri="{D42A27DB-BD31-4B8C-83A1-F6EECF244321}">
                <p14:modId xmlns:p14="http://schemas.microsoft.com/office/powerpoint/2010/main" val="2030238101"/>
              </p:ext>
            </p:extLst>
          </p:nvPr>
        </p:nvGraphicFramePr>
        <p:xfrm>
          <a:off x="1475656" y="206084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0" y="0"/>
            <a:ext cx="7020272" cy="120032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Consommation d’énergie </a:t>
            </a:r>
          </a:p>
          <a:p>
            <a:pPr algn="ctr"/>
            <a:r>
              <a:rPr lang="fr-FR"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dans les capteur</a:t>
            </a:r>
          </a:p>
        </p:txBody>
      </p:sp>
    </p:spTree>
    <p:extLst>
      <p:ext uri="{BB962C8B-B14F-4D97-AF65-F5344CB8AC3E}">
        <p14:creationId xmlns:p14="http://schemas.microsoft.com/office/powerpoint/2010/main" val="132155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65AE79F-6F2D-4F92-A01A-D1E98883A275}"/>
                                            </p:graphicEl>
                                          </p:spTgt>
                                        </p:tgtEl>
                                        <p:attrNameLst>
                                          <p:attrName>style.visibility</p:attrName>
                                        </p:attrNameLst>
                                      </p:cBhvr>
                                      <p:to>
                                        <p:strVal val="visible"/>
                                      </p:to>
                                    </p:set>
                                    <p:animEffect transition="in" filter="fade">
                                      <p:cBhvr>
                                        <p:cTn id="7" dur="500"/>
                                        <p:tgtEl>
                                          <p:spTgt spid="4">
                                            <p:graphicEl>
                                              <a:dgm id="{965AE79F-6F2D-4F92-A01A-D1E98883A27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A4AFB492-1B0D-494D-85D2-4EE56B2C9373}"/>
                                            </p:graphicEl>
                                          </p:spTgt>
                                        </p:tgtEl>
                                        <p:attrNameLst>
                                          <p:attrName>style.visibility</p:attrName>
                                        </p:attrNameLst>
                                      </p:cBhvr>
                                      <p:to>
                                        <p:strVal val="visible"/>
                                      </p:to>
                                    </p:set>
                                    <p:animEffect transition="in" filter="fade">
                                      <p:cBhvr>
                                        <p:cTn id="12" dur="500"/>
                                        <p:tgtEl>
                                          <p:spTgt spid="4">
                                            <p:graphicEl>
                                              <a:dgm id="{A4AFB492-1B0D-494D-85D2-4EE56B2C937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58E206A7-407F-4594-AFED-8E8FD48D9434}"/>
                                            </p:graphicEl>
                                          </p:spTgt>
                                        </p:tgtEl>
                                        <p:attrNameLst>
                                          <p:attrName>style.visibility</p:attrName>
                                        </p:attrNameLst>
                                      </p:cBhvr>
                                      <p:to>
                                        <p:strVal val="visible"/>
                                      </p:to>
                                    </p:set>
                                    <p:animEffect transition="in" filter="fade">
                                      <p:cBhvr>
                                        <p:cTn id="17" dur="500"/>
                                        <p:tgtEl>
                                          <p:spTgt spid="4">
                                            <p:graphicEl>
                                              <a:dgm id="{58E206A7-407F-4594-AFED-8E8FD48D943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A9CE2D9D-1531-4CC9-880C-2F245A5138BD}"/>
                                            </p:graphicEl>
                                          </p:spTgt>
                                        </p:tgtEl>
                                        <p:attrNameLst>
                                          <p:attrName>style.visibility</p:attrName>
                                        </p:attrNameLst>
                                      </p:cBhvr>
                                      <p:to>
                                        <p:strVal val="visible"/>
                                      </p:to>
                                    </p:set>
                                    <p:animEffect transition="in" filter="fade">
                                      <p:cBhvr>
                                        <p:cTn id="22" dur="500"/>
                                        <p:tgtEl>
                                          <p:spTgt spid="4">
                                            <p:graphicEl>
                                              <a:dgm id="{A9CE2D9D-1531-4CC9-880C-2F245A5138B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0A84C4FD-1ABA-4284-B73E-6C556AA73C53}"/>
                                            </p:graphicEl>
                                          </p:spTgt>
                                        </p:tgtEl>
                                        <p:attrNameLst>
                                          <p:attrName>style.visibility</p:attrName>
                                        </p:attrNameLst>
                                      </p:cBhvr>
                                      <p:to>
                                        <p:strVal val="visible"/>
                                      </p:to>
                                    </p:set>
                                    <p:animEffect transition="in" filter="fade">
                                      <p:cBhvr>
                                        <p:cTn id="27" dur="500"/>
                                        <p:tgtEl>
                                          <p:spTgt spid="4">
                                            <p:graphicEl>
                                              <a:dgm id="{0A84C4FD-1ABA-4284-B73E-6C556AA73C5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628E52A4-B4FD-4720-AD0C-4F3FC6FA1AA6}"/>
                                            </p:graphicEl>
                                          </p:spTgt>
                                        </p:tgtEl>
                                        <p:attrNameLst>
                                          <p:attrName>style.visibility</p:attrName>
                                        </p:attrNameLst>
                                      </p:cBhvr>
                                      <p:to>
                                        <p:strVal val="visible"/>
                                      </p:to>
                                    </p:set>
                                    <p:animEffect transition="in" filter="fade">
                                      <p:cBhvr>
                                        <p:cTn id="32" dur="500"/>
                                        <p:tgtEl>
                                          <p:spTgt spid="4">
                                            <p:graphicEl>
                                              <a:dgm id="{628E52A4-B4FD-4720-AD0C-4F3FC6FA1AA6}"/>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3C97444E-141B-4AAD-8CB4-0A18AE468326}"/>
                                            </p:graphicEl>
                                          </p:spTgt>
                                        </p:tgtEl>
                                        <p:attrNameLst>
                                          <p:attrName>style.visibility</p:attrName>
                                        </p:attrNameLst>
                                      </p:cBhvr>
                                      <p:to>
                                        <p:strVal val="visible"/>
                                      </p:to>
                                    </p:set>
                                    <p:animEffect transition="in" filter="fade">
                                      <p:cBhvr>
                                        <p:cTn id="37" dur="500"/>
                                        <p:tgtEl>
                                          <p:spTgt spid="4">
                                            <p:graphicEl>
                                              <a:dgm id="{3C97444E-141B-4AAD-8CB4-0A18AE46832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7BAAE6F0-0936-456F-9DC5-C9FCD96A3AA0}"/>
                                            </p:graphicEl>
                                          </p:spTgt>
                                        </p:tgtEl>
                                        <p:attrNameLst>
                                          <p:attrName>style.visibility</p:attrName>
                                        </p:attrNameLst>
                                      </p:cBhvr>
                                      <p:to>
                                        <p:strVal val="visible"/>
                                      </p:to>
                                    </p:set>
                                    <p:animEffect transition="in" filter="fade">
                                      <p:cBhvr>
                                        <p:cTn id="42" dur="500"/>
                                        <p:tgtEl>
                                          <p:spTgt spid="4">
                                            <p:graphicEl>
                                              <a:dgm id="{7BAAE6F0-0936-456F-9DC5-C9FCD96A3AA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415282"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Sans Réglage de portée</a:t>
            </a:r>
            <a:endParaRPr lang="fr-FR"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aphicFrame>
        <p:nvGraphicFramePr>
          <p:cNvPr id="3" name="Diagramme 2"/>
          <p:cNvGraphicFramePr/>
          <p:nvPr>
            <p:extLst>
              <p:ext uri="{D42A27DB-BD31-4B8C-83A1-F6EECF244321}">
                <p14:modId xmlns:p14="http://schemas.microsoft.com/office/powerpoint/2010/main" val="2547296381"/>
              </p:ext>
            </p:extLst>
          </p:nvPr>
        </p:nvGraphicFramePr>
        <p:xfrm>
          <a:off x="0" y="1397000"/>
          <a:ext cx="889248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7333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009" y="0"/>
            <a:ext cx="7119642" cy="1200329"/>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Classification des Algorithmes </a:t>
            </a:r>
          </a:p>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 broadcast</a:t>
            </a:r>
          </a:p>
        </p:txBody>
      </p:sp>
      <p:sp>
        <p:nvSpPr>
          <p:cNvPr id="3" name="Rectangle 2"/>
          <p:cNvSpPr/>
          <p:nvPr/>
        </p:nvSpPr>
        <p:spPr>
          <a:xfrm>
            <a:off x="-2922" y="980728"/>
            <a:ext cx="5638403" cy="769441"/>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fr-FR" sz="4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A</a:t>
            </a:r>
            <a:r>
              <a:rPr lang="fr-FR" sz="4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vec</a:t>
            </a:r>
            <a:r>
              <a:rPr lang="fr-FR" sz="4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Réglage de Portée</a:t>
            </a:r>
            <a:endParaRPr lang="fr-FR" sz="4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4" name="Rectangle 3"/>
          <p:cNvSpPr/>
          <p:nvPr/>
        </p:nvSpPr>
        <p:spPr>
          <a:xfrm>
            <a:off x="1472351" y="2477683"/>
            <a:ext cx="6250301" cy="923330"/>
          </a:xfrm>
          <a:prstGeom prst="rect">
            <a:avLst/>
          </a:prstGeom>
          <a:noFill/>
        </p:spPr>
        <p:txBody>
          <a:bodyPr wrap="none" lIns="91440" tIns="45720" rIns="91440" bIns="45720">
            <a:spAutoFit/>
          </a:bodyPr>
          <a:lstStyle/>
          <a:p>
            <a:pPr algn="ctr"/>
            <a:r>
              <a:rPr lang="fr-FR" sz="5400" b="1" dirty="0" err="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Centralized</a:t>
            </a:r>
            <a:r>
              <a:rPr lang="fr-FR"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a:t>
            </a:r>
            <a:r>
              <a:rPr lang="fr-FR" sz="5400" b="1" dirty="0" err="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protocols</a:t>
            </a:r>
            <a:endParaRPr lang="fr-FR"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5" name="Rectangle 4"/>
          <p:cNvSpPr/>
          <p:nvPr/>
        </p:nvSpPr>
        <p:spPr>
          <a:xfrm>
            <a:off x="1472351" y="4365104"/>
            <a:ext cx="5649112" cy="923330"/>
          </a:xfrm>
          <a:prstGeom prst="rect">
            <a:avLst/>
          </a:prstGeom>
          <a:noFill/>
        </p:spPr>
        <p:txBody>
          <a:bodyPr wrap="none" lIns="91440" tIns="45720" rIns="91440" bIns="45720">
            <a:spAutoFit/>
          </a:bodyPr>
          <a:lstStyle/>
          <a:p>
            <a:pPr algn="ctr"/>
            <a:r>
              <a:rPr lang="fr-FR" sz="5400" b="1" cap="none" spc="0"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Localized</a:t>
            </a:r>
            <a:r>
              <a:rPr lang="fr-FR"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 </a:t>
            </a:r>
            <a:r>
              <a:rPr lang="fr-FR" sz="5400" b="1" cap="none" spc="0"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protocols</a:t>
            </a:r>
            <a:endParaRPr lang="fr-FR"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866784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009" y="0"/>
            <a:ext cx="7119642" cy="1200329"/>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Classification des Algorithmes </a:t>
            </a:r>
          </a:p>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 broadcast</a:t>
            </a:r>
          </a:p>
        </p:txBody>
      </p:sp>
      <p:sp>
        <p:nvSpPr>
          <p:cNvPr id="3" name="Rectangle 2"/>
          <p:cNvSpPr/>
          <p:nvPr/>
        </p:nvSpPr>
        <p:spPr>
          <a:xfrm>
            <a:off x="5580" y="980728"/>
            <a:ext cx="5940217" cy="769441"/>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fr-FR" sz="4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antennes directionnelles</a:t>
            </a:r>
            <a:endParaRPr lang="fr-FR" sz="4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4" name="Rectangle 3"/>
          <p:cNvSpPr/>
          <p:nvPr/>
        </p:nvSpPr>
        <p:spPr>
          <a:xfrm>
            <a:off x="1640105" y="2204864"/>
            <a:ext cx="5863786" cy="923330"/>
          </a:xfrm>
          <a:prstGeom prst="rect">
            <a:avLst/>
          </a:prstGeom>
          <a:noFill/>
        </p:spPr>
        <p:txBody>
          <a:bodyPr wrap="none" lIns="91440" tIns="45720" rIns="91440" bIns="45720">
            <a:spAutoFit/>
          </a:bodyPr>
          <a:lstStyle/>
          <a:p>
            <a:pPr algn="ctr"/>
            <a:r>
              <a:rPr lang="fr-FR"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Antenne intelligent </a:t>
            </a:r>
            <a:endParaRPr lang="fr-FR"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5" name="Rectangle 4"/>
          <p:cNvSpPr/>
          <p:nvPr/>
        </p:nvSpPr>
        <p:spPr>
          <a:xfrm>
            <a:off x="1640105" y="3587852"/>
            <a:ext cx="6250301" cy="923330"/>
          </a:xfrm>
          <a:prstGeom prst="rect">
            <a:avLst/>
          </a:prstGeom>
          <a:noFill/>
        </p:spPr>
        <p:txBody>
          <a:bodyPr wrap="none" lIns="91440" tIns="45720" rIns="91440" bIns="45720">
            <a:spAutoFit/>
          </a:bodyPr>
          <a:lstStyle/>
          <a:p>
            <a:pPr algn="ctr"/>
            <a:r>
              <a:rPr lang="fr-FR" sz="5400" b="1" dirty="0" err="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Centralized</a:t>
            </a:r>
            <a:r>
              <a:rPr lang="fr-FR"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a:t>
            </a:r>
            <a:r>
              <a:rPr lang="fr-FR" sz="5400" b="1" dirty="0" err="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protocols</a:t>
            </a:r>
            <a:endParaRPr lang="fr-FR"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6" name="Rectangle 5"/>
          <p:cNvSpPr/>
          <p:nvPr/>
        </p:nvSpPr>
        <p:spPr>
          <a:xfrm>
            <a:off x="1612588" y="5031658"/>
            <a:ext cx="5649112" cy="923330"/>
          </a:xfrm>
          <a:prstGeom prst="rect">
            <a:avLst/>
          </a:prstGeom>
          <a:noFill/>
        </p:spPr>
        <p:txBody>
          <a:bodyPr wrap="none" lIns="91440" tIns="45720" rIns="91440" bIns="45720">
            <a:spAutoFit/>
          </a:bodyPr>
          <a:lstStyle/>
          <a:p>
            <a:pPr algn="ctr"/>
            <a:r>
              <a:rPr lang="fr-FR" sz="5400" b="1" cap="none" spc="0"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Localized</a:t>
            </a:r>
            <a:r>
              <a:rPr lang="fr-FR"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 </a:t>
            </a:r>
            <a:r>
              <a:rPr lang="fr-FR" sz="5400" b="1" cap="none" spc="0"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protocols</a:t>
            </a:r>
            <a:endParaRPr lang="fr-FR"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4045853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020272" cy="120032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Consommation d’énergie </a:t>
            </a:r>
          </a:p>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Par communication</a:t>
            </a:r>
            <a:endParaRPr lang="fr-FR"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Rectangle 4"/>
          <p:cNvSpPr/>
          <p:nvPr/>
        </p:nvSpPr>
        <p:spPr>
          <a:xfrm>
            <a:off x="6156177" y="1052736"/>
            <a:ext cx="2560317"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fr-FR"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Model </a:t>
            </a:r>
            <a:r>
              <a:rPr lang="fr-FR"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1</a:t>
            </a:r>
            <a:endParaRPr lang="fr-FR"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7" name="Ellipse 6"/>
          <p:cNvSpPr/>
          <p:nvPr/>
        </p:nvSpPr>
        <p:spPr>
          <a:xfrm>
            <a:off x="1018456" y="3835896"/>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grpSp>
        <p:nvGrpSpPr>
          <p:cNvPr id="75" name="Groupe 74"/>
          <p:cNvGrpSpPr/>
          <p:nvPr/>
        </p:nvGrpSpPr>
        <p:grpSpPr>
          <a:xfrm>
            <a:off x="4421025" y="2564904"/>
            <a:ext cx="1544279" cy="1863437"/>
            <a:chOff x="4421025" y="2564904"/>
            <a:chExt cx="1544279" cy="1863437"/>
          </a:xfrm>
        </p:grpSpPr>
        <p:sp>
          <p:nvSpPr>
            <p:cNvPr id="10" name="Ellipse 9"/>
            <p:cNvSpPr/>
            <p:nvPr/>
          </p:nvSpPr>
          <p:spPr>
            <a:xfrm>
              <a:off x="4421025" y="25649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5508104" y="397114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4" name="Groupe 73"/>
          <p:cNvGrpSpPr/>
          <p:nvPr/>
        </p:nvGrpSpPr>
        <p:grpSpPr>
          <a:xfrm>
            <a:off x="2813898" y="2519327"/>
            <a:ext cx="2488316" cy="2213457"/>
            <a:chOff x="2813898" y="2519327"/>
            <a:chExt cx="2488316" cy="2213457"/>
          </a:xfrm>
        </p:grpSpPr>
        <p:sp>
          <p:nvSpPr>
            <p:cNvPr id="9" name="Ellipse 8"/>
            <p:cNvSpPr/>
            <p:nvPr/>
          </p:nvSpPr>
          <p:spPr>
            <a:xfrm>
              <a:off x="2813898" y="251932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4845014" y="336118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4122440" y="427558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3686735" y="290398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 name="Ellipse 16"/>
          <p:cNvSpPr/>
          <p:nvPr/>
        </p:nvSpPr>
        <p:spPr>
          <a:xfrm>
            <a:off x="6660232" y="3474934"/>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grpSp>
        <p:nvGrpSpPr>
          <p:cNvPr id="73" name="Groupe 72"/>
          <p:cNvGrpSpPr/>
          <p:nvPr/>
        </p:nvGrpSpPr>
        <p:grpSpPr>
          <a:xfrm>
            <a:off x="1763688" y="3071695"/>
            <a:ext cx="2130152" cy="2008909"/>
            <a:chOff x="1763688" y="3071695"/>
            <a:chExt cx="2130152" cy="2008909"/>
          </a:xfrm>
        </p:grpSpPr>
        <p:sp>
          <p:nvSpPr>
            <p:cNvPr id="8" name="Ellipse 7"/>
            <p:cNvSpPr/>
            <p:nvPr/>
          </p:nvSpPr>
          <p:spPr>
            <a:xfrm>
              <a:off x="1763688" y="30716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2522240" y="394453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3042498" y="46234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3436640" y="371884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20" name="Connecteur en arc 19"/>
          <p:cNvCxnSpPr>
            <a:stCxn id="7" idx="0"/>
            <a:endCxn id="18" idx="0"/>
          </p:cNvCxnSpPr>
          <p:nvPr/>
        </p:nvCxnSpPr>
        <p:spPr>
          <a:xfrm rot="5400000" flipH="1" flipV="1">
            <a:off x="2397623" y="2568279"/>
            <a:ext cx="117051" cy="2418184"/>
          </a:xfrm>
          <a:prstGeom prst="curvedConnector3">
            <a:avLst>
              <a:gd name="adj1" fmla="val 295299"/>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2" name="Connecteur en arc 21"/>
          <p:cNvCxnSpPr>
            <a:stCxn id="18" idx="7"/>
            <a:endCxn id="13" idx="3"/>
          </p:cNvCxnSpPr>
          <p:nvPr/>
        </p:nvCxnSpPr>
        <p:spPr>
          <a:xfrm rot="16200000" flipH="1">
            <a:off x="4413179" y="3199506"/>
            <a:ext cx="575586" cy="1748174"/>
          </a:xfrm>
          <a:prstGeom prst="curvedConnector5">
            <a:avLst>
              <a:gd name="adj1" fmla="val -39716"/>
              <a:gd name="adj2" fmla="val 50000"/>
              <a:gd name="adj3" fmla="val 139716"/>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Connecteur en arc 23"/>
          <p:cNvCxnSpPr>
            <a:stCxn id="13" idx="0"/>
            <a:endCxn id="17" idx="2"/>
          </p:cNvCxnSpPr>
          <p:nvPr/>
        </p:nvCxnSpPr>
        <p:spPr>
          <a:xfrm rot="5400000" flipH="1" flipV="1">
            <a:off x="6064665" y="3375574"/>
            <a:ext cx="267607" cy="923528"/>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25" name="ZoneTexte 24"/>
          <p:cNvSpPr txBox="1"/>
          <p:nvPr/>
        </p:nvSpPr>
        <p:spPr>
          <a:xfrm>
            <a:off x="2483768" y="5949280"/>
            <a:ext cx="2972545" cy="369332"/>
          </a:xfrm>
          <a:prstGeom prst="rect">
            <a:avLst/>
          </a:prstGeom>
          <a:noFill/>
        </p:spPr>
        <p:txBody>
          <a:bodyPr wrap="none" rtlCol="0">
            <a:spAutoFit/>
          </a:bodyPr>
          <a:lstStyle/>
          <a:p>
            <a:r>
              <a:rPr lang="fr-FR" dirty="0" smtClean="0">
                <a:latin typeface="Cambria Math" pitchFamily="18" charset="0"/>
                <a:ea typeface="Cambria Math" pitchFamily="18" charset="0"/>
              </a:rPr>
              <a:t>Réduire le nombre des sauts</a:t>
            </a:r>
            <a:endParaRPr lang="fr-FR" dirty="0">
              <a:latin typeface="Cambria Math" pitchFamily="18" charset="0"/>
              <a:ea typeface="Cambria Math" pitchFamily="18" charset="0"/>
            </a:endParaRPr>
          </a:p>
        </p:txBody>
      </p:sp>
      <p:grpSp>
        <p:nvGrpSpPr>
          <p:cNvPr id="70" name="Groupe 69"/>
          <p:cNvGrpSpPr/>
          <p:nvPr/>
        </p:nvGrpSpPr>
        <p:grpSpPr>
          <a:xfrm>
            <a:off x="1408700" y="3300296"/>
            <a:ext cx="2094895" cy="1551707"/>
            <a:chOff x="1408700" y="3300296"/>
            <a:chExt cx="2094895" cy="1551707"/>
          </a:xfrm>
        </p:grpSpPr>
        <p:cxnSp>
          <p:nvCxnSpPr>
            <p:cNvPr id="27" name="Connecteur en arc 26"/>
            <p:cNvCxnSpPr>
              <a:stCxn id="7" idx="7"/>
              <a:endCxn id="8" idx="2"/>
            </p:cNvCxnSpPr>
            <p:nvPr/>
          </p:nvCxnSpPr>
          <p:spPr>
            <a:xfrm rot="5400000" flipH="1" flipV="1">
              <a:off x="1284916" y="3424080"/>
              <a:ext cx="602556" cy="354987"/>
            </a:xfrm>
            <a:prstGeom prst="curved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8" name="Connecteur en arc 27"/>
            <p:cNvCxnSpPr>
              <a:stCxn id="7" idx="6"/>
              <a:endCxn id="11" idx="2"/>
            </p:cNvCxnSpPr>
            <p:nvPr/>
          </p:nvCxnSpPr>
          <p:spPr>
            <a:xfrm>
              <a:off x="1475656" y="4064496"/>
              <a:ext cx="1046584" cy="108636"/>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1" name="Connecteur en arc 30"/>
            <p:cNvCxnSpPr>
              <a:stCxn id="7" idx="5"/>
              <a:endCxn id="12" idx="2"/>
            </p:cNvCxnSpPr>
            <p:nvPr/>
          </p:nvCxnSpPr>
          <p:spPr>
            <a:xfrm rot="16200000" flipH="1">
              <a:off x="1912668" y="3722173"/>
              <a:ext cx="625863" cy="1633797"/>
            </a:xfrm>
            <a:prstGeom prst="curved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4" name="Connecteur en arc 33"/>
            <p:cNvCxnSpPr>
              <a:stCxn id="7" idx="6"/>
              <a:endCxn id="18" idx="1"/>
            </p:cNvCxnSpPr>
            <p:nvPr/>
          </p:nvCxnSpPr>
          <p:spPr>
            <a:xfrm flipV="1">
              <a:off x="1475656" y="3785800"/>
              <a:ext cx="2027939" cy="278696"/>
            </a:xfrm>
            <a:prstGeom prst="curvedConnector4">
              <a:avLst>
                <a:gd name="adj1" fmla="val 48349"/>
                <a:gd name="adj2" fmla="val 206049"/>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37" name="ZoneTexte 36"/>
          <p:cNvSpPr txBox="1"/>
          <p:nvPr/>
        </p:nvSpPr>
        <p:spPr>
          <a:xfrm>
            <a:off x="2482809" y="5949280"/>
            <a:ext cx="4393447" cy="369332"/>
          </a:xfrm>
          <a:prstGeom prst="rect">
            <a:avLst/>
          </a:prstGeom>
          <a:noFill/>
        </p:spPr>
        <p:txBody>
          <a:bodyPr wrap="none" rtlCol="0">
            <a:spAutoFit/>
          </a:bodyPr>
          <a:lstStyle/>
          <a:p>
            <a:r>
              <a:rPr lang="fr-FR" dirty="0" smtClean="0">
                <a:latin typeface="Cambria Math" pitchFamily="18" charset="0"/>
                <a:ea typeface="Cambria Math" pitchFamily="18" charset="0"/>
              </a:rPr>
              <a:t>Réduire le pourcentage d’envoi des nœuds</a:t>
            </a:r>
            <a:endParaRPr lang="fr-FR" dirty="0">
              <a:latin typeface="Cambria Math" pitchFamily="18" charset="0"/>
              <a:ea typeface="Cambria Math" pitchFamily="18" charset="0"/>
            </a:endParaRPr>
          </a:p>
        </p:txBody>
      </p:sp>
      <p:grpSp>
        <p:nvGrpSpPr>
          <p:cNvPr id="71" name="Groupe 70"/>
          <p:cNvGrpSpPr/>
          <p:nvPr/>
        </p:nvGrpSpPr>
        <p:grpSpPr>
          <a:xfrm>
            <a:off x="2750839" y="2909573"/>
            <a:ext cx="2161130" cy="1432966"/>
            <a:chOff x="2750839" y="2909573"/>
            <a:chExt cx="2161130" cy="1432966"/>
          </a:xfrm>
        </p:grpSpPr>
        <p:cxnSp>
          <p:nvCxnSpPr>
            <p:cNvPr id="39" name="Connecteur en arc 38"/>
            <p:cNvCxnSpPr>
              <a:stCxn id="11" idx="0"/>
              <a:endCxn id="9" idx="5"/>
            </p:cNvCxnSpPr>
            <p:nvPr/>
          </p:nvCxnSpPr>
          <p:spPr>
            <a:xfrm rot="5400000" flipH="1" flipV="1">
              <a:off x="2460011" y="3200401"/>
              <a:ext cx="1034960" cy="453303"/>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Connecteur en arc 39"/>
            <p:cNvCxnSpPr>
              <a:stCxn id="11" idx="7"/>
              <a:endCxn id="16" idx="4"/>
            </p:cNvCxnSpPr>
            <p:nvPr/>
          </p:nvCxnSpPr>
          <p:spPr>
            <a:xfrm rot="5400000" flipH="1" flipV="1">
              <a:off x="3088759" y="3184911"/>
              <a:ext cx="650303" cy="10028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Connecteur en arc 48"/>
            <p:cNvCxnSpPr>
              <a:stCxn id="11" idx="6"/>
              <a:endCxn id="15" idx="1"/>
            </p:cNvCxnSpPr>
            <p:nvPr/>
          </p:nvCxnSpPr>
          <p:spPr>
            <a:xfrm>
              <a:off x="2979440" y="4173132"/>
              <a:ext cx="1209955" cy="16940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Connecteur en arc 51"/>
            <p:cNvCxnSpPr>
              <a:stCxn id="11" idx="5"/>
              <a:endCxn id="14" idx="3"/>
            </p:cNvCxnSpPr>
            <p:nvPr/>
          </p:nvCxnSpPr>
          <p:spPr>
            <a:xfrm rot="5400000" flipH="1" flipV="1">
              <a:off x="3620553" y="3043361"/>
              <a:ext cx="583348" cy="1999484"/>
            </a:xfrm>
            <a:prstGeom prst="curvedConnector3">
              <a:avLst>
                <a:gd name="adj1" fmla="val -50665"/>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72" name="Groupe 71"/>
          <p:cNvGrpSpPr/>
          <p:nvPr/>
        </p:nvGrpSpPr>
        <p:grpSpPr>
          <a:xfrm>
            <a:off x="4811271" y="2955149"/>
            <a:ext cx="1915916" cy="1082946"/>
            <a:chOff x="4811271" y="2955149"/>
            <a:chExt cx="1915916" cy="1082946"/>
          </a:xfrm>
        </p:grpSpPr>
        <p:cxnSp>
          <p:nvCxnSpPr>
            <p:cNvPr id="55" name="Connecteur en arc 54"/>
            <p:cNvCxnSpPr>
              <a:stCxn id="14" idx="7"/>
              <a:endCxn id="17" idx="1"/>
            </p:cNvCxnSpPr>
            <p:nvPr/>
          </p:nvCxnSpPr>
          <p:spPr>
            <a:xfrm rot="16200000" flipH="1">
              <a:off x="5924348" y="2739050"/>
              <a:ext cx="113750" cy="1491928"/>
            </a:xfrm>
            <a:prstGeom prst="curvedConnector3">
              <a:avLst>
                <a:gd name="adj1" fmla="val -25982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Connecteur en arc 63"/>
            <p:cNvCxnSpPr>
              <a:stCxn id="14" idx="5"/>
              <a:endCxn id="13" idx="1"/>
            </p:cNvCxnSpPr>
            <p:nvPr/>
          </p:nvCxnSpPr>
          <p:spPr>
            <a:xfrm rot="16200000" flipH="1">
              <a:off x="5261826" y="3724862"/>
              <a:ext cx="286667" cy="3398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Connecteur en arc 66"/>
            <p:cNvCxnSpPr>
              <a:stCxn id="14" idx="0"/>
              <a:endCxn id="10" idx="5"/>
            </p:cNvCxnSpPr>
            <p:nvPr/>
          </p:nvCxnSpPr>
          <p:spPr>
            <a:xfrm rot="16200000" flipV="1">
              <a:off x="4739425" y="3026995"/>
              <a:ext cx="406035" cy="26234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3699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4"/>
                                        </p:tgtEl>
                                      </p:cBhvr>
                                    </p:animEffect>
                                    <p:set>
                                      <p:cBhvr>
                                        <p:cTn id="34" dur="1" fill="hold">
                                          <p:stCondLst>
                                            <p:cond delay="499"/>
                                          </p:stCondLst>
                                        </p:cTn>
                                        <p:tgtEl>
                                          <p:spTgt spid="2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70"/>
                                        </p:tgtEl>
                                      </p:cBhvr>
                                    </p:animEffect>
                                    <p:set>
                                      <p:cBhvr>
                                        <p:cTn id="49" dur="1" fill="hold">
                                          <p:stCondLst>
                                            <p:cond delay="499"/>
                                          </p:stCondLst>
                                        </p:cTn>
                                        <p:tgtEl>
                                          <p:spTgt spid="70"/>
                                        </p:tgtEl>
                                        <p:attrNameLst>
                                          <p:attrName>style.visibility</p:attrName>
                                        </p:attrNameLst>
                                      </p:cBhvr>
                                      <p:to>
                                        <p:strVal val="hidden"/>
                                      </p:to>
                                    </p:set>
                                  </p:childTnLst>
                                </p:cTn>
                              </p:par>
                            </p:childTnLst>
                          </p:cTn>
                        </p:par>
                        <p:par>
                          <p:cTn id="50" fill="hold">
                            <p:stCondLst>
                              <p:cond delay="500"/>
                            </p:stCondLst>
                            <p:childTnLst>
                              <p:par>
                                <p:cTn id="51" presetID="9" presetClass="emph" presetSubtype="0" nodeType="afterEffect">
                                  <p:stCondLst>
                                    <p:cond delay="0"/>
                                  </p:stCondLst>
                                  <p:childTnLst>
                                    <p:set>
                                      <p:cBhvr rctx="PPT">
                                        <p:cTn id="52" dur="indefinite"/>
                                        <p:tgtEl>
                                          <p:spTgt spid="73"/>
                                        </p:tgtEl>
                                        <p:attrNameLst>
                                          <p:attrName>style.opacity</p:attrName>
                                        </p:attrNameLst>
                                      </p:cBhvr>
                                      <p:to>
                                        <p:strVal val="0.5"/>
                                      </p:to>
                                    </p:set>
                                    <p:animEffect filter="image" prLst="opacity: 0.5">
                                      <p:cBhvr rctx="IE">
                                        <p:cTn id="53" dur="indefinite"/>
                                        <p:tgtEl>
                                          <p:spTgt spid="7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71"/>
                                        </p:tgtEl>
                                      </p:cBhvr>
                                    </p:animEffect>
                                    <p:set>
                                      <p:cBhvr>
                                        <p:cTn id="63" dur="1" fill="hold">
                                          <p:stCondLst>
                                            <p:cond delay="499"/>
                                          </p:stCondLst>
                                        </p:cTn>
                                        <p:tgtEl>
                                          <p:spTgt spid="71"/>
                                        </p:tgtEl>
                                        <p:attrNameLst>
                                          <p:attrName>style.visibility</p:attrName>
                                        </p:attrNameLst>
                                      </p:cBhvr>
                                      <p:to>
                                        <p:strVal val="hidden"/>
                                      </p:to>
                                    </p:set>
                                  </p:childTnLst>
                                </p:cTn>
                              </p:par>
                            </p:childTnLst>
                          </p:cTn>
                        </p:par>
                        <p:par>
                          <p:cTn id="64" fill="hold">
                            <p:stCondLst>
                              <p:cond delay="500"/>
                            </p:stCondLst>
                            <p:childTnLst>
                              <p:par>
                                <p:cTn id="65" presetID="9" presetClass="emph" presetSubtype="0" nodeType="afterEffect">
                                  <p:stCondLst>
                                    <p:cond delay="0"/>
                                  </p:stCondLst>
                                  <p:childTnLst>
                                    <p:set>
                                      <p:cBhvr rctx="PPT">
                                        <p:cTn id="66" dur="indefinite"/>
                                        <p:tgtEl>
                                          <p:spTgt spid="74"/>
                                        </p:tgtEl>
                                        <p:attrNameLst>
                                          <p:attrName>style.opacity</p:attrName>
                                        </p:attrNameLst>
                                      </p:cBhvr>
                                      <p:to>
                                        <p:strVal val="0.5"/>
                                      </p:to>
                                    </p:set>
                                    <p:animEffect filter="image" prLst="opacity: 0.5">
                                      <p:cBhvr rctx="IE">
                                        <p:cTn id="67" dur="indefinite"/>
                                        <p:tgtEl>
                                          <p:spTgt spid="7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2"/>
                                        </p:tgtEl>
                                        <p:attrNameLst>
                                          <p:attrName>style.visibility</p:attrName>
                                        </p:attrNameLst>
                                      </p:cBhvr>
                                      <p:to>
                                        <p:strVal val="visible"/>
                                      </p:to>
                                    </p:set>
                                    <p:animEffect transition="in" filter="fade">
                                      <p:cBhvr>
                                        <p:cTn id="7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7020272" cy="120032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Consommation d’énergie </a:t>
            </a:r>
          </a:p>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Par communication</a:t>
            </a:r>
            <a:endParaRPr lang="fr-FR"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7" name="Rectangle 6"/>
          <p:cNvSpPr/>
          <p:nvPr/>
        </p:nvSpPr>
        <p:spPr>
          <a:xfrm>
            <a:off x="6156177" y="1052736"/>
            <a:ext cx="2560317"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fr-FR"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Model </a:t>
            </a:r>
            <a:r>
              <a:rPr lang="fr-FR"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2</a:t>
            </a:r>
            <a:endParaRPr lang="fr-FR"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8" name="Ellipse 7"/>
          <p:cNvSpPr/>
          <p:nvPr/>
        </p:nvSpPr>
        <p:spPr>
          <a:xfrm>
            <a:off x="1018456" y="3835896"/>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0" name="Ellipse 9"/>
          <p:cNvSpPr/>
          <p:nvPr/>
        </p:nvSpPr>
        <p:spPr>
          <a:xfrm>
            <a:off x="4421025" y="25649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5508104" y="397114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6660232" y="3474934"/>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4" name="Ellipse 13"/>
          <p:cNvSpPr/>
          <p:nvPr/>
        </p:nvSpPr>
        <p:spPr>
          <a:xfrm>
            <a:off x="1763688" y="30716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2522240" y="394453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3436640" y="371884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2813898" y="251932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4845014" y="336118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4122440" y="427558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9" name="Connecteur en arc 28"/>
          <p:cNvCxnSpPr>
            <a:stCxn id="8" idx="0"/>
            <a:endCxn id="14" idx="0"/>
          </p:cNvCxnSpPr>
          <p:nvPr/>
        </p:nvCxnSpPr>
        <p:spPr>
          <a:xfrm rot="5400000" flipH="1" flipV="1">
            <a:off x="1237572" y="3081180"/>
            <a:ext cx="764201" cy="745232"/>
          </a:xfrm>
          <a:prstGeom prst="curvedConnector3">
            <a:avLst>
              <a:gd name="adj1" fmla="val 12991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en arc 29"/>
          <p:cNvCxnSpPr>
            <a:stCxn id="14" idx="0"/>
            <a:endCxn id="24" idx="0"/>
          </p:cNvCxnSpPr>
          <p:nvPr/>
        </p:nvCxnSpPr>
        <p:spPr>
          <a:xfrm rot="5400000" flipH="1" flipV="1">
            <a:off x="2241209" y="2270406"/>
            <a:ext cx="552368" cy="1050210"/>
          </a:xfrm>
          <a:prstGeom prst="curvedConnector3">
            <a:avLst>
              <a:gd name="adj1" fmla="val 14138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cteur en arc 32"/>
          <p:cNvCxnSpPr>
            <a:stCxn id="24" idx="0"/>
            <a:endCxn id="10" idx="0"/>
          </p:cNvCxnSpPr>
          <p:nvPr/>
        </p:nvCxnSpPr>
        <p:spPr>
          <a:xfrm rot="16200000" flipH="1">
            <a:off x="3823272" y="1738552"/>
            <a:ext cx="45577" cy="1607127"/>
          </a:xfrm>
          <a:prstGeom prst="curvedConnector3">
            <a:avLst>
              <a:gd name="adj1" fmla="val -50156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onnecteur en arc 35"/>
          <p:cNvCxnSpPr>
            <a:stCxn id="10" idx="2"/>
            <a:endCxn id="25" idx="2"/>
          </p:cNvCxnSpPr>
          <p:nvPr/>
        </p:nvCxnSpPr>
        <p:spPr>
          <a:xfrm rot="10800000" flipH="1" flipV="1">
            <a:off x="4421024" y="2793504"/>
            <a:ext cx="423989" cy="796280"/>
          </a:xfrm>
          <a:prstGeom prst="curvedConnector3">
            <a:avLst>
              <a:gd name="adj1" fmla="val -5391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Connecteur en arc 38"/>
          <p:cNvCxnSpPr>
            <a:stCxn id="25" idx="0"/>
            <a:endCxn id="12" idx="0"/>
          </p:cNvCxnSpPr>
          <p:nvPr/>
        </p:nvCxnSpPr>
        <p:spPr>
          <a:xfrm rot="16200000" flipH="1">
            <a:off x="5924348" y="2510450"/>
            <a:ext cx="113750" cy="1815218"/>
          </a:xfrm>
          <a:prstGeom prst="curvedConnector3">
            <a:avLst>
              <a:gd name="adj1" fmla="val -20096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cteur en arc 44"/>
          <p:cNvCxnSpPr>
            <a:stCxn id="8" idx="4"/>
            <a:endCxn id="15" idx="4"/>
          </p:cNvCxnSpPr>
          <p:nvPr/>
        </p:nvCxnSpPr>
        <p:spPr>
          <a:xfrm rot="16200000" flipH="1">
            <a:off x="1944630" y="3595522"/>
            <a:ext cx="108636" cy="1503784"/>
          </a:xfrm>
          <a:prstGeom prst="curvedConnector3">
            <a:avLst>
              <a:gd name="adj1" fmla="val 3104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onnecteur en arc 45"/>
          <p:cNvCxnSpPr>
            <a:stCxn id="15" idx="5"/>
            <a:endCxn id="17" idx="4"/>
          </p:cNvCxnSpPr>
          <p:nvPr/>
        </p:nvCxnSpPr>
        <p:spPr>
          <a:xfrm rot="5400000" flipH="1" flipV="1">
            <a:off x="3209496" y="3879033"/>
            <a:ext cx="158732" cy="752755"/>
          </a:xfrm>
          <a:prstGeom prst="curvedConnector3">
            <a:avLst>
              <a:gd name="adj1" fmla="val -1861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Connecteur en arc 48"/>
          <p:cNvCxnSpPr>
            <a:stCxn id="17" idx="5"/>
            <a:endCxn id="26" idx="2"/>
          </p:cNvCxnSpPr>
          <p:nvPr/>
        </p:nvCxnSpPr>
        <p:spPr>
          <a:xfrm rot="16200000" flipH="1">
            <a:off x="3777115" y="4158859"/>
            <a:ext cx="395094" cy="2955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onnecteur en arc 51"/>
          <p:cNvCxnSpPr>
            <a:stCxn id="26" idx="6"/>
            <a:endCxn id="11" idx="3"/>
          </p:cNvCxnSpPr>
          <p:nvPr/>
        </p:nvCxnSpPr>
        <p:spPr>
          <a:xfrm flipV="1">
            <a:off x="4579640" y="4361386"/>
            <a:ext cx="995419" cy="14279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onnecteur en arc 54"/>
          <p:cNvCxnSpPr>
            <a:stCxn id="11" idx="7"/>
            <a:endCxn id="12" idx="3"/>
          </p:cNvCxnSpPr>
          <p:nvPr/>
        </p:nvCxnSpPr>
        <p:spPr>
          <a:xfrm rot="5400000" flipH="1" flipV="1">
            <a:off x="6226310" y="3537219"/>
            <a:ext cx="172917" cy="82883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69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15"/>
                                        </p:tgtEl>
                                        <p:attrNameLst>
                                          <p:attrName>fillcolor</p:attrName>
                                        </p:attrNameLst>
                                      </p:cBhvr>
                                      <p:to>
                                        <a:srgbClr val="FF0000"/>
                                      </p:to>
                                    </p:animClr>
                                    <p:set>
                                      <p:cBhvr>
                                        <p:cTn id="7" dur="2000" fill="hold"/>
                                        <p:tgtEl>
                                          <p:spTgt spid="15"/>
                                        </p:tgtEl>
                                        <p:attrNameLst>
                                          <p:attrName>fill.type</p:attrName>
                                        </p:attrNameLst>
                                      </p:cBhvr>
                                      <p:to>
                                        <p:strVal val="solid"/>
                                      </p:to>
                                    </p:set>
                                    <p:set>
                                      <p:cBhvr>
                                        <p:cTn id="8" dur="2000" fill="hold"/>
                                        <p:tgtEl>
                                          <p:spTgt spid="15"/>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2000" fill="hold"/>
                                        <p:tgtEl>
                                          <p:spTgt spid="17"/>
                                        </p:tgtEl>
                                        <p:attrNameLst>
                                          <p:attrName>fillcolor</p:attrName>
                                        </p:attrNameLst>
                                      </p:cBhvr>
                                      <p:to>
                                        <a:srgbClr val="FF0000"/>
                                      </p:to>
                                    </p:animClr>
                                    <p:set>
                                      <p:cBhvr>
                                        <p:cTn id="11" dur="2000" fill="hold"/>
                                        <p:tgtEl>
                                          <p:spTgt spid="17"/>
                                        </p:tgtEl>
                                        <p:attrNameLst>
                                          <p:attrName>fill.type</p:attrName>
                                        </p:attrNameLst>
                                      </p:cBhvr>
                                      <p:to>
                                        <p:strVal val="solid"/>
                                      </p:to>
                                    </p:set>
                                    <p:set>
                                      <p:cBhvr>
                                        <p:cTn id="12" dur="2000" fill="hold"/>
                                        <p:tgtEl>
                                          <p:spTgt spid="17"/>
                                        </p:tgtEl>
                                        <p:attrNameLst>
                                          <p:attrName>fill.on</p:attrName>
                                        </p:attrNameLst>
                                      </p:cBhvr>
                                      <p:to>
                                        <p:strVal val="true"/>
                                      </p:to>
                                    </p:set>
                                  </p:childTnLst>
                                </p:cTn>
                              </p:par>
                              <p:par>
                                <p:cTn id="13" presetID="1" presetClass="emph" presetSubtype="2" fill="hold" grpId="0" nodeType="withEffect">
                                  <p:stCondLst>
                                    <p:cond delay="0"/>
                                  </p:stCondLst>
                                  <p:childTnLst>
                                    <p:animClr clrSpc="rgb" dir="cw">
                                      <p:cBhvr>
                                        <p:cTn id="14" dur="2000" fill="hold"/>
                                        <p:tgtEl>
                                          <p:spTgt spid="11"/>
                                        </p:tgtEl>
                                        <p:attrNameLst>
                                          <p:attrName>fillcolor</p:attrName>
                                        </p:attrNameLst>
                                      </p:cBhvr>
                                      <p:to>
                                        <a:srgbClr val="FF0000"/>
                                      </p:to>
                                    </p:animClr>
                                    <p:set>
                                      <p:cBhvr>
                                        <p:cTn id="15" dur="2000" fill="hold"/>
                                        <p:tgtEl>
                                          <p:spTgt spid="11"/>
                                        </p:tgtEl>
                                        <p:attrNameLst>
                                          <p:attrName>fill.type</p:attrName>
                                        </p:attrNameLst>
                                      </p:cBhvr>
                                      <p:to>
                                        <p:strVal val="solid"/>
                                      </p:to>
                                    </p:set>
                                    <p:set>
                                      <p:cBhvr>
                                        <p:cTn id="16" dur="2000" fill="hold"/>
                                        <p:tgtEl>
                                          <p:spTgt spid="11"/>
                                        </p:tgtEl>
                                        <p:attrNameLst>
                                          <p:attrName>fill.on</p:attrName>
                                        </p:attrNameLst>
                                      </p:cBhvr>
                                      <p:to>
                                        <p:strVal val="true"/>
                                      </p:to>
                                    </p:set>
                                  </p:childTnLst>
                                </p:cTn>
                              </p:par>
                              <p:par>
                                <p:cTn id="17" presetID="1" presetClass="emph" presetSubtype="2" fill="hold" grpId="0" nodeType="withEffect">
                                  <p:stCondLst>
                                    <p:cond delay="0"/>
                                  </p:stCondLst>
                                  <p:childTnLst>
                                    <p:animClr clrSpc="rgb" dir="cw">
                                      <p:cBhvr>
                                        <p:cTn id="18" dur="2000" fill="hold"/>
                                        <p:tgtEl>
                                          <p:spTgt spid="26"/>
                                        </p:tgtEl>
                                        <p:attrNameLst>
                                          <p:attrName>fillcolor</p:attrName>
                                        </p:attrNameLst>
                                      </p:cBhvr>
                                      <p:to>
                                        <a:srgbClr val="FF0000"/>
                                      </p:to>
                                    </p:animClr>
                                    <p:set>
                                      <p:cBhvr>
                                        <p:cTn id="19" dur="2000" fill="hold"/>
                                        <p:tgtEl>
                                          <p:spTgt spid="26"/>
                                        </p:tgtEl>
                                        <p:attrNameLst>
                                          <p:attrName>fill.type</p:attrName>
                                        </p:attrNameLst>
                                      </p:cBhvr>
                                      <p:to>
                                        <p:strVal val="solid"/>
                                      </p:to>
                                    </p:set>
                                    <p:set>
                                      <p:cBhvr>
                                        <p:cTn id="20" dur="2000" fill="hold"/>
                                        <p:tgtEl>
                                          <p:spTgt spid="26"/>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5" presetClass="emph" presetSubtype="0" fill="hold" nodeType="clickEffect">
                                  <p:stCondLst>
                                    <p:cond delay="0"/>
                                  </p:stCondLst>
                                  <p:childTnLst>
                                    <p:animClr clrSpc="hsl" dir="cw">
                                      <p:cBhvr override="childStyle">
                                        <p:cTn id="45" dur="500" fill="hold"/>
                                        <p:tgtEl>
                                          <p:spTgt spid="14"/>
                                        </p:tgtEl>
                                        <p:attrNameLst>
                                          <p:attrName>style.color</p:attrName>
                                        </p:attrNameLst>
                                      </p:cBhvr>
                                      <p:by>
                                        <p:hsl h="0" s="-70588" l="0"/>
                                      </p:by>
                                    </p:animClr>
                                    <p:animClr clrSpc="hsl" dir="cw">
                                      <p:cBhvr>
                                        <p:cTn id="46" dur="500" fill="hold"/>
                                        <p:tgtEl>
                                          <p:spTgt spid="14"/>
                                        </p:tgtEl>
                                        <p:attrNameLst>
                                          <p:attrName>fillcolor</p:attrName>
                                        </p:attrNameLst>
                                      </p:cBhvr>
                                      <p:by>
                                        <p:hsl h="0" s="-70588" l="0"/>
                                      </p:by>
                                    </p:animClr>
                                    <p:animClr clrSpc="hsl" dir="cw">
                                      <p:cBhvr>
                                        <p:cTn id="47" dur="500" fill="hold"/>
                                        <p:tgtEl>
                                          <p:spTgt spid="14"/>
                                        </p:tgtEl>
                                        <p:attrNameLst>
                                          <p:attrName>stroke.color</p:attrName>
                                        </p:attrNameLst>
                                      </p:cBhvr>
                                      <p:by>
                                        <p:hsl h="0" s="-70588" l="0"/>
                                      </p:by>
                                    </p:animClr>
                                    <p:set>
                                      <p:cBhvr>
                                        <p:cTn id="48" dur="500" fill="hold"/>
                                        <p:tgtEl>
                                          <p:spTgt spid="14"/>
                                        </p:tgtEl>
                                        <p:attrNameLst>
                                          <p:attrName>fill.type</p:attrName>
                                        </p:attrNameLst>
                                      </p:cBhvr>
                                      <p:to>
                                        <p:strVal val="solid"/>
                                      </p:to>
                                    </p:set>
                                  </p:childTnLst>
                                </p:cTn>
                              </p:par>
                              <p:par>
                                <p:cTn id="49" presetID="25" presetClass="emph" presetSubtype="0" fill="hold" nodeType="withEffect">
                                  <p:stCondLst>
                                    <p:cond delay="0"/>
                                  </p:stCondLst>
                                  <p:childTnLst>
                                    <p:animClr clrSpc="hsl" dir="cw">
                                      <p:cBhvr override="childStyle">
                                        <p:cTn id="50" dur="500" fill="hold"/>
                                        <p:tgtEl>
                                          <p:spTgt spid="24"/>
                                        </p:tgtEl>
                                        <p:attrNameLst>
                                          <p:attrName>style.color</p:attrName>
                                        </p:attrNameLst>
                                      </p:cBhvr>
                                      <p:by>
                                        <p:hsl h="0" s="-70588" l="0"/>
                                      </p:by>
                                    </p:animClr>
                                    <p:animClr clrSpc="hsl" dir="cw">
                                      <p:cBhvr>
                                        <p:cTn id="51" dur="500" fill="hold"/>
                                        <p:tgtEl>
                                          <p:spTgt spid="24"/>
                                        </p:tgtEl>
                                        <p:attrNameLst>
                                          <p:attrName>fillcolor</p:attrName>
                                        </p:attrNameLst>
                                      </p:cBhvr>
                                      <p:by>
                                        <p:hsl h="0" s="-70588" l="0"/>
                                      </p:by>
                                    </p:animClr>
                                    <p:animClr clrSpc="hsl" dir="cw">
                                      <p:cBhvr>
                                        <p:cTn id="52" dur="500" fill="hold"/>
                                        <p:tgtEl>
                                          <p:spTgt spid="24"/>
                                        </p:tgtEl>
                                        <p:attrNameLst>
                                          <p:attrName>stroke.color</p:attrName>
                                        </p:attrNameLst>
                                      </p:cBhvr>
                                      <p:by>
                                        <p:hsl h="0" s="-70588" l="0"/>
                                      </p:by>
                                    </p:animClr>
                                    <p:set>
                                      <p:cBhvr>
                                        <p:cTn id="53" dur="500" fill="hold"/>
                                        <p:tgtEl>
                                          <p:spTgt spid="24"/>
                                        </p:tgtEl>
                                        <p:attrNameLst>
                                          <p:attrName>fill.type</p:attrName>
                                        </p:attrNameLst>
                                      </p:cBhvr>
                                      <p:to>
                                        <p:strVal val="solid"/>
                                      </p:to>
                                    </p:set>
                                  </p:childTnLst>
                                </p:cTn>
                              </p:par>
                              <p:par>
                                <p:cTn id="54" presetID="25" presetClass="emph" presetSubtype="0" fill="hold" nodeType="withEffect">
                                  <p:stCondLst>
                                    <p:cond delay="0"/>
                                  </p:stCondLst>
                                  <p:childTnLst>
                                    <p:animClr clrSpc="hsl" dir="cw">
                                      <p:cBhvr override="childStyle">
                                        <p:cTn id="55" dur="500" fill="hold"/>
                                        <p:tgtEl>
                                          <p:spTgt spid="10"/>
                                        </p:tgtEl>
                                        <p:attrNameLst>
                                          <p:attrName>style.color</p:attrName>
                                        </p:attrNameLst>
                                      </p:cBhvr>
                                      <p:by>
                                        <p:hsl h="0" s="-70588" l="0"/>
                                      </p:by>
                                    </p:animClr>
                                    <p:animClr clrSpc="hsl" dir="cw">
                                      <p:cBhvr>
                                        <p:cTn id="56" dur="500" fill="hold"/>
                                        <p:tgtEl>
                                          <p:spTgt spid="10"/>
                                        </p:tgtEl>
                                        <p:attrNameLst>
                                          <p:attrName>fillcolor</p:attrName>
                                        </p:attrNameLst>
                                      </p:cBhvr>
                                      <p:by>
                                        <p:hsl h="0" s="-70588" l="0"/>
                                      </p:by>
                                    </p:animClr>
                                    <p:animClr clrSpc="hsl" dir="cw">
                                      <p:cBhvr>
                                        <p:cTn id="57" dur="500" fill="hold"/>
                                        <p:tgtEl>
                                          <p:spTgt spid="10"/>
                                        </p:tgtEl>
                                        <p:attrNameLst>
                                          <p:attrName>stroke.color</p:attrName>
                                        </p:attrNameLst>
                                      </p:cBhvr>
                                      <p:by>
                                        <p:hsl h="0" s="-70588" l="0"/>
                                      </p:by>
                                    </p:animClr>
                                    <p:set>
                                      <p:cBhvr>
                                        <p:cTn id="58" dur="500" fill="hold"/>
                                        <p:tgtEl>
                                          <p:spTgt spid="10"/>
                                        </p:tgtEl>
                                        <p:attrNameLst>
                                          <p:attrName>fill.type</p:attrName>
                                        </p:attrNameLst>
                                      </p:cBhvr>
                                      <p:to>
                                        <p:strVal val="solid"/>
                                      </p:to>
                                    </p:set>
                                  </p:childTnLst>
                                </p:cTn>
                              </p:par>
                              <p:par>
                                <p:cTn id="59" presetID="25" presetClass="emph" presetSubtype="0" fill="hold" nodeType="withEffect">
                                  <p:stCondLst>
                                    <p:cond delay="0"/>
                                  </p:stCondLst>
                                  <p:childTnLst>
                                    <p:animClr clrSpc="hsl" dir="cw">
                                      <p:cBhvr override="childStyle">
                                        <p:cTn id="60" dur="500" fill="hold"/>
                                        <p:tgtEl>
                                          <p:spTgt spid="25"/>
                                        </p:tgtEl>
                                        <p:attrNameLst>
                                          <p:attrName>style.color</p:attrName>
                                        </p:attrNameLst>
                                      </p:cBhvr>
                                      <p:by>
                                        <p:hsl h="0" s="-70588" l="0"/>
                                      </p:by>
                                    </p:animClr>
                                    <p:animClr clrSpc="hsl" dir="cw">
                                      <p:cBhvr>
                                        <p:cTn id="61" dur="500" fill="hold"/>
                                        <p:tgtEl>
                                          <p:spTgt spid="25"/>
                                        </p:tgtEl>
                                        <p:attrNameLst>
                                          <p:attrName>fillcolor</p:attrName>
                                        </p:attrNameLst>
                                      </p:cBhvr>
                                      <p:by>
                                        <p:hsl h="0" s="-70588" l="0"/>
                                      </p:by>
                                    </p:animClr>
                                    <p:animClr clrSpc="hsl" dir="cw">
                                      <p:cBhvr>
                                        <p:cTn id="62" dur="500" fill="hold"/>
                                        <p:tgtEl>
                                          <p:spTgt spid="25"/>
                                        </p:tgtEl>
                                        <p:attrNameLst>
                                          <p:attrName>stroke.color</p:attrName>
                                        </p:attrNameLst>
                                      </p:cBhvr>
                                      <p:by>
                                        <p:hsl h="0" s="-70588" l="0"/>
                                      </p:by>
                                    </p:animClr>
                                    <p:set>
                                      <p:cBhvr>
                                        <p:cTn id="63" dur="500" fill="hold"/>
                                        <p:tgtEl>
                                          <p:spTgt spid="25"/>
                                        </p:tgtEl>
                                        <p:attrNameLst>
                                          <p:attrName>fill.type</p:attrName>
                                        </p:attrNameLst>
                                      </p:cBhvr>
                                      <p:to>
                                        <p:strVal val="solid"/>
                                      </p:to>
                                    </p:set>
                                  </p:childTnLst>
                                </p:cTn>
                              </p:par>
                              <p:par>
                                <p:cTn id="64" presetID="10" presetClass="exit" presetSubtype="0" fill="hold" nodeType="withEffect">
                                  <p:stCondLst>
                                    <p:cond delay="0"/>
                                  </p:stCondLst>
                                  <p:childTnLst>
                                    <p:animEffect transition="out" filter="fade">
                                      <p:cBhvr>
                                        <p:cTn id="65" dur="500"/>
                                        <p:tgtEl>
                                          <p:spTgt spid="29"/>
                                        </p:tgtEl>
                                      </p:cBhvr>
                                    </p:animEffect>
                                    <p:set>
                                      <p:cBhvr>
                                        <p:cTn id="66" dur="1" fill="hold">
                                          <p:stCondLst>
                                            <p:cond delay="499"/>
                                          </p:stCondLst>
                                        </p:cTn>
                                        <p:tgtEl>
                                          <p:spTgt spid="29"/>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30"/>
                                        </p:tgtEl>
                                      </p:cBhvr>
                                    </p:animEffect>
                                    <p:set>
                                      <p:cBhvr>
                                        <p:cTn id="69" dur="1" fill="hold">
                                          <p:stCondLst>
                                            <p:cond delay="499"/>
                                          </p:stCondLst>
                                        </p:cTn>
                                        <p:tgtEl>
                                          <p:spTgt spid="30"/>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33"/>
                                        </p:tgtEl>
                                      </p:cBhvr>
                                    </p:animEffect>
                                    <p:set>
                                      <p:cBhvr>
                                        <p:cTn id="72" dur="1" fill="hold">
                                          <p:stCondLst>
                                            <p:cond delay="499"/>
                                          </p:stCondLst>
                                        </p:cTn>
                                        <p:tgtEl>
                                          <p:spTgt spid="33"/>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36"/>
                                        </p:tgtEl>
                                      </p:cBhvr>
                                    </p:animEffect>
                                    <p:set>
                                      <p:cBhvr>
                                        <p:cTn id="75" dur="1" fill="hold">
                                          <p:stCondLst>
                                            <p:cond delay="499"/>
                                          </p:stCondLst>
                                        </p:cTn>
                                        <p:tgtEl>
                                          <p:spTgt spid="36"/>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39"/>
                                        </p:tgtEl>
                                      </p:cBhvr>
                                    </p:animEffect>
                                    <p:set>
                                      <p:cBhvr>
                                        <p:cTn id="78" dur="1" fill="hold">
                                          <p:stCondLst>
                                            <p:cond delay="499"/>
                                          </p:stCondLst>
                                        </p:cTn>
                                        <p:tgtEl>
                                          <p:spTgt spid="3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mph" presetSubtype="2" fill="hold" grpId="1" nodeType="clickEffect">
                                  <p:stCondLst>
                                    <p:cond delay="0"/>
                                  </p:stCondLst>
                                  <p:childTnLst>
                                    <p:animClr clrSpc="rgb" dir="cw">
                                      <p:cBhvr>
                                        <p:cTn id="82" dur="2000" fill="hold"/>
                                        <p:tgtEl>
                                          <p:spTgt spid="15"/>
                                        </p:tgtEl>
                                        <p:attrNameLst>
                                          <p:attrName>fillcolor</p:attrName>
                                        </p:attrNameLst>
                                      </p:cBhvr>
                                      <p:to>
                                        <a:srgbClr val="4F81BD"/>
                                      </p:to>
                                    </p:animClr>
                                    <p:set>
                                      <p:cBhvr>
                                        <p:cTn id="83" dur="2000" fill="hold"/>
                                        <p:tgtEl>
                                          <p:spTgt spid="15"/>
                                        </p:tgtEl>
                                        <p:attrNameLst>
                                          <p:attrName>fill.type</p:attrName>
                                        </p:attrNameLst>
                                      </p:cBhvr>
                                      <p:to>
                                        <p:strVal val="solid"/>
                                      </p:to>
                                    </p:set>
                                    <p:set>
                                      <p:cBhvr>
                                        <p:cTn id="84" dur="2000" fill="hold"/>
                                        <p:tgtEl>
                                          <p:spTgt spid="15"/>
                                        </p:tgtEl>
                                        <p:attrNameLst>
                                          <p:attrName>fill.on</p:attrName>
                                        </p:attrNameLst>
                                      </p:cBhvr>
                                      <p:to>
                                        <p:strVal val="true"/>
                                      </p:to>
                                    </p:set>
                                  </p:childTnLst>
                                </p:cTn>
                              </p:par>
                              <p:par>
                                <p:cTn id="85" presetID="1" presetClass="emph" presetSubtype="2" fill="hold" grpId="1" nodeType="withEffect">
                                  <p:stCondLst>
                                    <p:cond delay="0"/>
                                  </p:stCondLst>
                                  <p:childTnLst>
                                    <p:animClr clrSpc="rgb" dir="cw">
                                      <p:cBhvr>
                                        <p:cTn id="86" dur="2000" fill="hold"/>
                                        <p:tgtEl>
                                          <p:spTgt spid="17"/>
                                        </p:tgtEl>
                                        <p:attrNameLst>
                                          <p:attrName>fillcolor</p:attrName>
                                        </p:attrNameLst>
                                      </p:cBhvr>
                                      <p:to>
                                        <a:srgbClr val="4F81BD"/>
                                      </p:to>
                                    </p:animClr>
                                    <p:set>
                                      <p:cBhvr>
                                        <p:cTn id="87" dur="2000" fill="hold"/>
                                        <p:tgtEl>
                                          <p:spTgt spid="17"/>
                                        </p:tgtEl>
                                        <p:attrNameLst>
                                          <p:attrName>fill.type</p:attrName>
                                        </p:attrNameLst>
                                      </p:cBhvr>
                                      <p:to>
                                        <p:strVal val="solid"/>
                                      </p:to>
                                    </p:set>
                                    <p:set>
                                      <p:cBhvr>
                                        <p:cTn id="88" dur="2000" fill="hold"/>
                                        <p:tgtEl>
                                          <p:spTgt spid="17"/>
                                        </p:tgtEl>
                                        <p:attrNameLst>
                                          <p:attrName>fill.on</p:attrName>
                                        </p:attrNameLst>
                                      </p:cBhvr>
                                      <p:to>
                                        <p:strVal val="true"/>
                                      </p:to>
                                    </p:set>
                                  </p:childTnLst>
                                </p:cTn>
                              </p:par>
                              <p:par>
                                <p:cTn id="89" presetID="1" presetClass="emph" presetSubtype="2" fill="hold" grpId="1" nodeType="withEffect">
                                  <p:stCondLst>
                                    <p:cond delay="0"/>
                                  </p:stCondLst>
                                  <p:childTnLst>
                                    <p:animClr clrSpc="rgb" dir="cw">
                                      <p:cBhvr>
                                        <p:cTn id="90" dur="2000" fill="hold"/>
                                        <p:tgtEl>
                                          <p:spTgt spid="11"/>
                                        </p:tgtEl>
                                        <p:attrNameLst>
                                          <p:attrName>fillcolor</p:attrName>
                                        </p:attrNameLst>
                                      </p:cBhvr>
                                      <p:to>
                                        <a:srgbClr val="4F81BD"/>
                                      </p:to>
                                    </p:animClr>
                                    <p:set>
                                      <p:cBhvr>
                                        <p:cTn id="91" dur="2000" fill="hold"/>
                                        <p:tgtEl>
                                          <p:spTgt spid="11"/>
                                        </p:tgtEl>
                                        <p:attrNameLst>
                                          <p:attrName>fill.type</p:attrName>
                                        </p:attrNameLst>
                                      </p:cBhvr>
                                      <p:to>
                                        <p:strVal val="solid"/>
                                      </p:to>
                                    </p:set>
                                    <p:set>
                                      <p:cBhvr>
                                        <p:cTn id="92" dur="2000" fill="hold"/>
                                        <p:tgtEl>
                                          <p:spTgt spid="11"/>
                                        </p:tgtEl>
                                        <p:attrNameLst>
                                          <p:attrName>fill.on</p:attrName>
                                        </p:attrNameLst>
                                      </p:cBhvr>
                                      <p:to>
                                        <p:strVal val="true"/>
                                      </p:to>
                                    </p:set>
                                  </p:childTnLst>
                                </p:cTn>
                              </p:par>
                              <p:par>
                                <p:cTn id="93" presetID="1" presetClass="emph" presetSubtype="2" fill="hold" grpId="1" nodeType="withEffect">
                                  <p:stCondLst>
                                    <p:cond delay="0"/>
                                  </p:stCondLst>
                                  <p:childTnLst>
                                    <p:animClr clrSpc="rgb" dir="cw">
                                      <p:cBhvr>
                                        <p:cTn id="94" dur="2000" fill="hold"/>
                                        <p:tgtEl>
                                          <p:spTgt spid="26"/>
                                        </p:tgtEl>
                                        <p:attrNameLst>
                                          <p:attrName>fillcolor</p:attrName>
                                        </p:attrNameLst>
                                      </p:cBhvr>
                                      <p:to>
                                        <a:srgbClr val="4F81BD"/>
                                      </p:to>
                                    </p:animClr>
                                    <p:set>
                                      <p:cBhvr>
                                        <p:cTn id="95" dur="2000" fill="hold"/>
                                        <p:tgtEl>
                                          <p:spTgt spid="26"/>
                                        </p:tgtEl>
                                        <p:attrNameLst>
                                          <p:attrName>fill.type</p:attrName>
                                        </p:attrNameLst>
                                      </p:cBhvr>
                                      <p:to>
                                        <p:strVal val="solid"/>
                                      </p:to>
                                    </p:set>
                                    <p:set>
                                      <p:cBhvr>
                                        <p:cTn id="96" dur="2000" fill="hold"/>
                                        <p:tgtEl>
                                          <p:spTgt spid="26"/>
                                        </p:tgtEl>
                                        <p:attrNameLst>
                                          <p:attrName>fill.on</p:attrName>
                                        </p:attrNameLst>
                                      </p:cBhvr>
                                      <p:to>
                                        <p:strVal val="true"/>
                                      </p:to>
                                    </p:set>
                                  </p:childTnLst>
                                </p:cTn>
                              </p:par>
                            </p:childTnLst>
                          </p:cTn>
                        </p:par>
                        <p:par>
                          <p:cTn id="97" fill="hold">
                            <p:stCondLst>
                              <p:cond delay="2000"/>
                            </p:stCondLst>
                            <p:childTnLst>
                              <p:par>
                                <p:cTn id="98" presetID="10" presetClass="entr" presetSubtype="0" fill="hold" nodeType="after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childTnLst>
                          </p:cTn>
                        </p:par>
                        <p:par>
                          <p:cTn id="101" fill="hold">
                            <p:stCondLst>
                              <p:cond delay="2500"/>
                            </p:stCondLst>
                            <p:childTnLst>
                              <p:par>
                                <p:cTn id="102" presetID="10" presetClass="entr" presetSubtype="0" fill="hold"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fade">
                                      <p:cBhvr>
                                        <p:cTn id="104" dur="500"/>
                                        <p:tgtEl>
                                          <p:spTgt spid="46"/>
                                        </p:tgtEl>
                                      </p:cBhvr>
                                    </p:animEffect>
                                  </p:childTnLst>
                                </p:cTn>
                              </p:par>
                            </p:childTnLst>
                          </p:cTn>
                        </p:par>
                        <p:par>
                          <p:cTn id="105" fill="hold">
                            <p:stCondLst>
                              <p:cond delay="3000"/>
                            </p:stCondLst>
                            <p:childTnLst>
                              <p:par>
                                <p:cTn id="106" presetID="10" presetClass="entr" presetSubtype="0" fill="hold" nodeType="after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fade">
                                      <p:cBhvr>
                                        <p:cTn id="108" dur="500"/>
                                        <p:tgtEl>
                                          <p:spTgt spid="49"/>
                                        </p:tgtEl>
                                      </p:cBhvr>
                                    </p:animEffect>
                                  </p:childTnLst>
                                </p:cTn>
                              </p:par>
                            </p:childTnLst>
                          </p:cTn>
                        </p:par>
                        <p:par>
                          <p:cTn id="109" fill="hold">
                            <p:stCondLst>
                              <p:cond delay="3500"/>
                            </p:stCondLst>
                            <p:childTnLst>
                              <p:par>
                                <p:cTn id="110" presetID="10" presetClass="entr" presetSubtype="0" fill="hold" nodeType="after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fade">
                                      <p:cBhvr>
                                        <p:cTn id="112" dur="500"/>
                                        <p:tgtEl>
                                          <p:spTgt spid="52"/>
                                        </p:tgtEl>
                                      </p:cBhvr>
                                    </p:animEffect>
                                  </p:childTnLst>
                                </p:cTn>
                              </p:par>
                            </p:childTnLst>
                          </p:cTn>
                        </p:par>
                        <p:par>
                          <p:cTn id="113" fill="hold">
                            <p:stCondLst>
                              <p:cond delay="4000"/>
                            </p:stCondLst>
                            <p:childTnLst>
                              <p:par>
                                <p:cTn id="114" presetID="10" presetClass="entr" presetSubtype="0" fill="hold" nodeType="after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fade">
                                      <p:cBhvr>
                                        <p:cTn id="11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5" grpId="0" animBg="1"/>
      <p:bldP spid="15" grpId="1" animBg="1"/>
      <p:bldP spid="17" grpId="0" animBg="1"/>
      <p:bldP spid="17" grpId="1" animBg="1"/>
      <p:bldP spid="26" grpId="0" animBg="1"/>
      <p:bldP spid="2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020272" cy="120032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Consommation d’énergie </a:t>
            </a:r>
          </a:p>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Par communication</a:t>
            </a:r>
            <a:endParaRPr lang="fr-FR"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Rectangle 4"/>
          <p:cNvSpPr/>
          <p:nvPr/>
        </p:nvSpPr>
        <p:spPr>
          <a:xfrm>
            <a:off x="6156177" y="1052736"/>
            <a:ext cx="2560317"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fr-FR"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Model </a:t>
            </a:r>
            <a:r>
              <a:rPr lang="fr-FR"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3</a:t>
            </a:r>
            <a:endParaRPr lang="fr-FR"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6" name="Ellipse 5"/>
          <p:cNvSpPr/>
          <p:nvPr/>
        </p:nvSpPr>
        <p:spPr>
          <a:xfrm>
            <a:off x="1018456" y="3835896"/>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7" name="Triangle isocèle 16"/>
          <p:cNvSpPr/>
          <p:nvPr/>
        </p:nvSpPr>
        <p:spPr>
          <a:xfrm rot="14763380">
            <a:off x="3158414" y="3172265"/>
            <a:ext cx="1074173" cy="1510858"/>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7" name="Ellipse 6"/>
          <p:cNvSpPr/>
          <p:nvPr/>
        </p:nvSpPr>
        <p:spPr>
          <a:xfrm>
            <a:off x="4421025" y="25649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iangle isocèle 17"/>
          <p:cNvSpPr/>
          <p:nvPr/>
        </p:nvSpPr>
        <p:spPr>
          <a:xfrm rot="14763380">
            <a:off x="4079209" y="2894957"/>
            <a:ext cx="1074173" cy="1510858"/>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9" name="Triangle isocèle 18"/>
          <p:cNvSpPr/>
          <p:nvPr/>
        </p:nvSpPr>
        <p:spPr>
          <a:xfrm rot="18160921">
            <a:off x="5176782" y="3397778"/>
            <a:ext cx="1074173" cy="1510858"/>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6" name="Triangle isocèle 15"/>
          <p:cNvSpPr/>
          <p:nvPr/>
        </p:nvSpPr>
        <p:spPr>
          <a:xfrm rot="16200000">
            <a:off x="1686924" y="3321048"/>
            <a:ext cx="1074173" cy="1510858"/>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20" name="Triangle isocèle 19"/>
          <p:cNvSpPr/>
          <p:nvPr/>
        </p:nvSpPr>
        <p:spPr>
          <a:xfrm rot="14436088">
            <a:off x="6061397" y="3080274"/>
            <a:ext cx="1074173" cy="1510858"/>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8" name="Ellipse 7"/>
          <p:cNvSpPr/>
          <p:nvPr/>
        </p:nvSpPr>
        <p:spPr>
          <a:xfrm>
            <a:off x="5508104" y="397114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6660232" y="3474934"/>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0" name="Ellipse 9"/>
          <p:cNvSpPr/>
          <p:nvPr/>
        </p:nvSpPr>
        <p:spPr>
          <a:xfrm>
            <a:off x="1763688" y="30716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2522240" y="394453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3436640" y="371884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2813898" y="251932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4845014" y="336118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4122440" y="427558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746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6"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020272" cy="120032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Consommation d’énergie </a:t>
            </a:r>
          </a:p>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Par communication</a:t>
            </a:r>
            <a:endParaRPr lang="fr-FR"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Ellipse 4"/>
          <p:cNvSpPr/>
          <p:nvPr/>
        </p:nvSpPr>
        <p:spPr>
          <a:xfrm>
            <a:off x="2674640" y="328498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5004048" y="2924944"/>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7" name="Ellipse 6"/>
          <p:cNvSpPr/>
          <p:nvPr/>
        </p:nvSpPr>
        <p:spPr>
          <a:xfrm>
            <a:off x="3682752" y="3276244"/>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8" name="Ellipse 7"/>
          <p:cNvSpPr/>
          <p:nvPr/>
        </p:nvSpPr>
        <p:spPr>
          <a:xfrm>
            <a:off x="1547664" y="2204864"/>
            <a:ext cx="2592288" cy="2625824"/>
          </a:xfrm>
          <a:prstGeom prst="ellipse">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9" name="Ellipse 8"/>
          <p:cNvSpPr/>
          <p:nvPr/>
        </p:nvSpPr>
        <p:spPr>
          <a:xfrm>
            <a:off x="1111424" y="1412776"/>
            <a:ext cx="4756720" cy="388843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cxnSp>
        <p:nvCxnSpPr>
          <p:cNvPr id="11" name="Connecteur droit avec flèche 10"/>
          <p:cNvCxnSpPr>
            <a:stCxn id="8" idx="2"/>
            <a:endCxn id="8" idx="6"/>
          </p:cNvCxnSpPr>
          <p:nvPr/>
        </p:nvCxnSpPr>
        <p:spPr>
          <a:xfrm>
            <a:off x="1547664" y="3517776"/>
            <a:ext cx="259228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2267744" y="3203684"/>
            <a:ext cx="280846" cy="369332"/>
          </a:xfrm>
          <a:prstGeom prst="rect">
            <a:avLst/>
          </a:prstGeom>
          <a:noFill/>
        </p:spPr>
        <p:txBody>
          <a:bodyPr wrap="none" rtlCol="0">
            <a:spAutoFit/>
          </a:bodyPr>
          <a:lstStyle/>
          <a:p>
            <a:r>
              <a:rPr lang="fr-FR" b="1" dirty="0" smtClean="0">
                <a:latin typeface="Cambria Math" pitchFamily="18" charset="0"/>
                <a:ea typeface="Cambria Math" pitchFamily="18" charset="0"/>
              </a:rPr>
              <a:t>r</a:t>
            </a:r>
            <a:endParaRPr lang="fr-FR" b="1" dirty="0">
              <a:latin typeface="Cambria Math" pitchFamily="18" charset="0"/>
              <a:ea typeface="Cambria Math" pitchFamily="18" charset="0"/>
            </a:endParaRPr>
          </a:p>
        </p:txBody>
      </p:sp>
      <p:cxnSp>
        <p:nvCxnSpPr>
          <p:cNvPr id="16" name="Connecteur en arc 15"/>
          <p:cNvCxnSpPr>
            <a:stCxn id="5" idx="0"/>
            <a:endCxn id="7" idx="0"/>
          </p:cNvCxnSpPr>
          <p:nvPr/>
        </p:nvCxnSpPr>
        <p:spPr>
          <a:xfrm rot="5400000" flipH="1" flipV="1">
            <a:off x="3402926" y="2776558"/>
            <a:ext cx="8740" cy="1008112"/>
          </a:xfrm>
          <a:prstGeom prst="curvedConnector3">
            <a:avLst>
              <a:gd name="adj1" fmla="val 271556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8" name="Connecteur en arc 17"/>
          <p:cNvCxnSpPr>
            <a:stCxn id="5" idx="1"/>
            <a:endCxn id="6" idx="0"/>
          </p:cNvCxnSpPr>
          <p:nvPr/>
        </p:nvCxnSpPr>
        <p:spPr>
          <a:xfrm rot="5400000" flipH="1" flipV="1">
            <a:off x="3773624" y="1892916"/>
            <a:ext cx="426995" cy="2491053"/>
          </a:xfrm>
          <a:prstGeom prst="curvedConnector3">
            <a:avLst>
              <a:gd name="adj1" fmla="val 153537"/>
            </a:avLst>
          </a:prstGeom>
          <a:ln>
            <a:tailEnd type="arrow"/>
          </a:ln>
        </p:spPr>
        <p:style>
          <a:lnRef idx="1">
            <a:schemeClr val="accent3"/>
          </a:lnRef>
          <a:fillRef idx="0">
            <a:schemeClr val="accent3"/>
          </a:fillRef>
          <a:effectRef idx="0">
            <a:schemeClr val="accent3"/>
          </a:effectRef>
          <a:fontRef idx="minor">
            <a:schemeClr val="tx1"/>
          </a:fontRef>
        </p:style>
      </p:cxnSp>
      <p:sp>
        <p:nvSpPr>
          <p:cNvPr id="20" name="Rectangle 19"/>
          <p:cNvSpPr/>
          <p:nvPr/>
        </p:nvSpPr>
        <p:spPr>
          <a:xfrm>
            <a:off x="2548590" y="5949280"/>
            <a:ext cx="4085862" cy="461665"/>
          </a:xfrm>
          <a:prstGeom prst="rect">
            <a:avLst/>
          </a:prstGeom>
        </p:spPr>
        <p:txBody>
          <a:bodyPr wrap="none">
            <a:spAutoFit/>
          </a:bodyPr>
          <a:lstStyle/>
          <a:p>
            <a:r>
              <a:rPr lang="fr-FR" sz="2400" dirty="0" smtClean="0">
                <a:latin typeface="Cambria Math" pitchFamily="18" charset="0"/>
                <a:ea typeface="Cambria Math" pitchFamily="18" charset="0"/>
              </a:rPr>
              <a:t>énergie consommation </a:t>
            </a:r>
            <a:r>
              <a:rPr lang="fr-FR" sz="2400" dirty="0">
                <a:latin typeface="Cambria Math" pitchFamily="18" charset="0"/>
                <a:ea typeface="Cambria Math" pitchFamily="18" charset="0"/>
              </a:rPr>
              <a:t>model</a:t>
            </a:r>
          </a:p>
        </p:txBody>
      </p:sp>
      <p:cxnSp>
        <p:nvCxnSpPr>
          <p:cNvPr id="24" name="Connecteur en arc 23"/>
          <p:cNvCxnSpPr>
            <a:stCxn id="7" idx="7"/>
            <a:endCxn id="6" idx="1"/>
          </p:cNvCxnSpPr>
          <p:nvPr/>
        </p:nvCxnSpPr>
        <p:spPr>
          <a:xfrm rot="5400000" flipH="1" flipV="1">
            <a:off x="4396350" y="2668546"/>
            <a:ext cx="351300" cy="998006"/>
          </a:xfrm>
          <a:prstGeom prst="curvedConnector3">
            <a:avLst>
              <a:gd name="adj1" fmla="val 184132"/>
            </a:avLst>
          </a:prstGeom>
          <a:ln>
            <a:tailEnd type="arrow"/>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mc:Choice xmlns:a14="http://schemas.microsoft.com/office/drawing/2010/main" Requires="a14">
          <p:sp>
            <p:nvSpPr>
              <p:cNvPr id="26" name="ZoneTexte 25"/>
              <p:cNvSpPr txBox="1"/>
              <p:nvPr/>
            </p:nvSpPr>
            <p:spPr>
              <a:xfrm>
                <a:off x="6372200" y="5579948"/>
                <a:ext cx="16519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rPr>
                        <m:t>𝐸</m:t>
                      </m:r>
                      <m:d>
                        <m:dPr>
                          <m:ctrlPr>
                            <a:rPr lang="fr-FR" b="0" i="1" smtClean="0">
                              <a:latin typeface="Cambria Math"/>
                            </a:rPr>
                          </m:ctrlPr>
                        </m:dPr>
                        <m:e>
                          <m:r>
                            <a:rPr lang="fr-FR" b="0" i="1" smtClean="0">
                              <a:latin typeface="Cambria Math"/>
                            </a:rPr>
                            <m:t>𝑢</m:t>
                          </m:r>
                        </m:e>
                      </m:d>
                      <m:r>
                        <a:rPr lang="fr-FR" i="1" smtClean="0">
                          <a:latin typeface="Cambria Math"/>
                        </a:rPr>
                        <m:t>=</m:t>
                      </m:r>
                      <m:sSup>
                        <m:sSupPr>
                          <m:ctrlPr>
                            <a:rPr lang="fr-FR" i="1" smtClean="0">
                              <a:latin typeface="Cambria Math"/>
                            </a:rPr>
                          </m:ctrlPr>
                        </m:sSupPr>
                        <m:e>
                          <m:r>
                            <a:rPr lang="fr-FR" i="1" smtClean="0">
                              <a:latin typeface="Cambria Math"/>
                            </a:rPr>
                            <m:t>𝑟</m:t>
                          </m:r>
                        </m:e>
                        <m:sup>
                          <m:r>
                            <m:rPr>
                              <m:sty m:val="p"/>
                            </m:rPr>
                            <a:rPr lang="fr-FR" i="1">
                              <a:latin typeface="Cambria Math"/>
                            </a:rPr>
                            <m:t>α</m:t>
                          </m:r>
                        </m:sup>
                      </m:sSup>
                      <m:r>
                        <a:rPr lang="fr-FR" b="0" i="1" smtClean="0">
                          <a:latin typeface="Cambria Math"/>
                        </a:rPr>
                        <m:t>+</m:t>
                      </m:r>
                      <m:r>
                        <a:rPr lang="fr-FR" b="0" i="1" smtClean="0">
                          <a:latin typeface="Cambria Math"/>
                        </a:rPr>
                        <m:t>𝑐</m:t>
                      </m:r>
                    </m:oMath>
                  </m:oMathPara>
                </a14:m>
                <a:endParaRPr lang="fr-FR" dirty="0"/>
              </a:p>
            </p:txBody>
          </p:sp>
        </mc:Choice>
        <mc:Fallback>
          <p:sp>
            <p:nvSpPr>
              <p:cNvPr id="26" name="ZoneTexte 25"/>
              <p:cNvSpPr txBox="1">
                <a:spLocks noRot="1" noChangeAspect="1" noMove="1" noResize="1" noEditPoints="1" noAdjustHandles="1" noChangeArrowheads="1" noChangeShapeType="1" noTextEdit="1"/>
              </p:cNvSpPr>
              <p:nvPr/>
            </p:nvSpPr>
            <p:spPr>
              <a:xfrm>
                <a:off x="6372200" y="5579948"/>
                <a:ext cx="1651991" cy="369332"/>
              </a:xfrm>
              <a:prstGeom prst="rect">
                <a:avLst/>
              </a:prstGeom>
              <a:blipFill rotWithShape="1">
                <a:blip r:embed="rId2"/>
                <a:stretch>
                  <a:fillRect/>
                </a:stretch>
              </a:blipFill>
            </p:spPr>
            <p:txBody>
              <a:bodyPr/>
              <a:lstStyle/>
              <a:p>
                <a:r>
                  <a:rPr lang="fr-FR">
                    <a:noFill/>
                  </a:rPr>
                  <a:t> </a:t>
                </a:r>
              </a:p>
            </p:txBody>
          </p:sp>
        </mc:Fallback>
      </mc:AlternateContent>
      <p:sp>
        <p:nvSpPr>
          <p:cNvPr id="17" name="Rectangle 16"/>
          <p:cNvSpPr/>
          <p:nvPr/>
        </p:nvSpPr>
        <p:spPr>
          <a:xfrm>
            <a:off x="6156177" y="1052736"/>
            <a:ext cx="2560317"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fr-FR"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Model </a:t>
            </a:r>
            <a:r>
              <a:rPr lang="fr-FR"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3</a:t>
            </a:r>
            <a:endParaRPr lang="fr-FR"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45077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0"/>
                            </p:stCondLst>
                            <p:childTnLst>
                              <p:par>
                                <p:cTn id="26" presetID="42"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2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20"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ZoneTexte 3"/>
              <p:cNvSpPr txBox="1"/>
              <p:nvPr/>
            </p:nvSpPr>
            <p:spPr>
              <a:xfrm>
                <a:off x="2699792" y="986825"/>
                <a:ext cx="3440878"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sz="4000" b="0" i="1" smtClean="0">
                          <a:latin typeface="Cambria Math"/>
                        </a:rPr>
                        <m:t>𝐸</m:t>
                      </m:r>
                      <m:d>
                        <m:dPr>
                          <m:ctrlPr>
                            <a:rPr lang="fr-FR" sz="4000" b="0" i="1" smtClean="0">
                              <a:latin typeface="Cambria Math"/>
                            </a:rPr>
                          </m:ctrlPr>
                        </m:dPr>
                        <m:e>
                          <m:r>
                            <a:rPr lang="fr-FR" sz="4000" b="0" i="1" smtClean="0">
                              <a:latin typeface="Cambria Math"/>
                            </a:rPr>
                            <m:t>𝑢</m:t>
                          </m:r>
                        </m:e>
                      </m:d>
                      <m:r>
                        <a:rPr lang="fr-FR" sz="4000" i="1" smtClean="0">
                          <a:latin typeface="Cambria Math"/>
                        </a:rPr>
                        <m:t>=</m:t>
                      </m:r>
                      <m:sSup>
                        <m:sSupPr>
                          <m:ctrlPr>
                            <a:rPr lang="fr-FR" sz="4000" i="1" smtClean="0">
                              <a:latin typeface="Cambria Math"/>
                            </a:rPr>
                          </m:ctrlPr>
                        </m:sSupPr>
                        <m:e>
                          <m:r>
                            <a:rPr lang="fr-FR" sz="4000" i="1" smtClean="0">
                              <a:latin typeface="Cambria Math"/>
                            </a:rPr>
                            <m:t>𝑟</m:t>
                          </m:r>
                        </m:e>
                        <m:sup>
                          <m:r>
                            <m:rPr>
                              <m:sty m:val="p"/>
                            </m:rPr>
                            <a:rPr lang="fr-FR" sz="4000" i="1">
                              <a:latin typeface="Cambria Math"/>
                            </a:rPr>
                            <m:t>α</m:t>
                          </m:r>
                        </m:sup>
                      </m:sSup>
                      <m:r>
                        <a:rPr lang="fr-FR" sz="4000" b="0" i="1" smtClean="0">
                          <a:latin typeface="Cambria Math"/>
                        </a:rPr>
                        <m:t>+</m:t>
                      </m:r>
                      <m:r>
                        <a:rPr lang="fr-FR" sz="4000" b="0" i="1" smtClean="0">
                          <a:latin typeface="Cambria Math"/>
                        </a:rPr>
                        <m:t>𝑐</m:t>
                      </m:r>
                    </m:oMath>
                  </m:oMathPara>
                </a14:m>
                <a:endParaRPr lang="fr-FR" sz="4000" dirty="0"/>
              </a:p>
            </p:txBody>
          </p:sp>
        </mc:Choice>
        <mc:Fallback>
          <p:sp>
            <p:nvSpPr>
              <p:cNvPr id="4" name="ZoneTexte 3"/>
              <p:cNvSpPr txBox="1">
                <a:spLocks noRot="1" noChangeAspect="1" noMove="1" noResize="1" noEditPoints="1" noAdjustHandles="1" noChangeArrowheads="1" noChangeShapeType="1" noTextEdit="1"/>
              </p:cNvSpPr>
              <p:nvPr/>
            </p:nvSpPr>
            <p:spPr>
              <a:xfrm>
                <a:off x="2699792" y="986825"/>
                <a:ext cx="3440878" cy="707886"/>
              </a:xfrm>
              <a:prstGeom prst="rect">
                <a:avLst/>
              </a:prstGeom>
              <a:blipFill rotWithShape="1">
                <a:blip r:embed="rId2"/>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ZoneTexte 4"/>
              <p:cNvSpPr txBox="1"/>
              <p:nvPr/>
            </p:nvSpPr>
            <p:spPr>
              <a:xfrm>
                <a:off x="827584" y="2060848"/>
                <a:ext cx="5831148" cy="1569660"/>
              </a:xfrm>
              <a:prstGeom prst="rect">
                <a:avLst/>
              </a:prstGeom>
              <a:noFill/>
            </p:spPr>
            <p:txBody>
              <a:bodyPr wrap="none" rtlCol="0">
                <a:spAutoFit/>
              </a:bodyPr>
              <a:lstStyle/>
              <a:p>
                <a:pPr marL="285750" indent="-285750">
                  <a:buFont typeface="Arial" pitchFamily="34" charset="0"/>
                  <a:buChar char="•"/>
                </a:pPr>
                <a:r>
                  <a:rPr lang="fr-FR" sz="2400" dirty="0" smtClean="0"/>
                  <a:t>Rodoplu</a:t>
                </a:r>
                <a:r>
                  <a:rPr lang="fr-FR" sz="2400" dirty="0"/>
                  <a:t> and </a:t>
                </a:r>
                <a:r>
                  <a:rPr lang="fr-FR" sz="2400" dirty="0" smtClean="0"/>
                  <a:t>Meng : </a:t>
                </a:r>
                <a14:m>
                  <m:oMath xmlns:m="http://schemas.openxmlformats.org/officeDocument/2006/math">
                    <m:r>
                      <m:rPr>
                        <m:sty m:val="p"/>
                      </m:rPr>
                      <a:rPr lang="fr-FR" sz="2400" i="1" smtClean="0">
                        <a:latin typeface="Cambria Math"/>
                      </a:rPr>
                      <m:t>α</m:t>
                    </m:r>
                    <m:r>
                      <a:rPr lang="fr-FR" sz="2400" b="0" i="1" smtClean="0">
                        <a:latin typeface="Cambria Math"/>
                      </a:rPr>
                      <m:t>=4    </m:t>
                    </m:r>
                    <m:r>
                      <a:rPr lang="fr-FR" sz="2400" b="0" i="1" smtClean="0">
                        <a:latin typeface="Cambria Math"/>
                      </a:rPr>
                      <m:t>𝑒𝑡</m:t>
                    </m:r>
                    <m:r>
                      <a:rPr lang="fr-FR" sz="2400" b="0" i="1" smtClean="0">
                        <a:latin typeface="Cambria Math"/>
                      </a:rPr>
                      <m:t> </m:t>
                    </m:r>
                    <m:r>
                      <a:rPr lang="fr-FR" sz="2400" b="0" i="1" smtClean="0">
                        <a:latin typeface="Cambria Math"/>
                      </a:rPr>
                      <m:t>𝑐</m:t>
                    </m:r>
                    <m:r>
                      <a:rPr lang="fr-FR" sz="2400" b="0" i="1" smtClean="0">
                        <a:latin typeface="Cambria Math"/>
                      </a:rPr>
                      <m:t>= </m:t>
                    </m:r>
                    <m:sSup>
                      <m:sSupPr>
                        <m:ctrlPr>
                          <a:rPr lang="fr-FR" sz="2400" b="0" i="1" smtClean="0">
                            <a:latin typeface="Cambria Math"/>
                          </a:rPr>
                        </m:ctrlPr>
                      </m:sSupPr>
                      <m:e>
                        <m:r>
                          <a:rPr lang="fr-FR" sz="2400" b="0" i="1" smtClean="0">
                            <a:latin typeface="Cambria Math"/>
                          </a:rPr>
                          <m:t>10</m:t>
                        </m:r>
                      </m:e>
                      <m:sup>
                        <m:r>
                          <a:rPr lang="fr-FR" sz="2400" b="0" i="1" smtClean="0">
                            <a:latin typeface="Cambria Math"/>
                          </a:rPr>
                          <m:t>8</m:t>
                        </m:r>
                      </m:sup>
                    </m:sSup>
                  </m:oMath>
                </a14:m>
                <a:r>
                  <a:rPr lang="fr-FR" sz="2400" dirty="0" smtClean="0"/>
                  <a:t>   </a:t>
                </a:r>
              </a:p>
              <a:p>
                <a:r>
                  <a:rPr lang="fr-FR" sz="2400" dirty="0" smtClean="0"/>
                  <a:t>  </a:t>
                </a:r>
              </a:p>
              <a:p>
                <a:pPr marL="285750" indent="-285750">
                  <a:buFont typeface="Arial" pitchFamily="34" charset="0"/>
                  <a:buChar char="•"/>
                </a:pPr>
                <a:r>
                  <a:rPr lang="fr-FR" sz="2400" dirty="0" err="1" smtClean="0"/>
                  <a:t>Cartigny</a:t>
                </a:r>
                <a:r>
                  <a:rPr lang="fr-FR" sz="2400" dirty="0" smtClean="0"/>
                  <a:t> et al. </a:t>
                </a:r>
                <a:r>
                  <a:rPr lang="fr-FR" sz="2400" dirty="0" smtClean="0"/>
                  <a:t>: </a:t>
                </a:r>
                <a14:m>
                  <m:oMath xmlns:m="http://schemas.openxmlformats.org/officeDocument/2006/math">
                    <m:r>
                      <m:rPr>
                        <m:sty m:val="p"/>
                      </m:rPr>
                      <a:rPr lang="fr-FR" sz="2400" i="1" smtClean="0">
                        <a:latin typeface="Cambria Math"/>
                      </a:rPr>
                      <m:t>α</m:t>
                    </m:r>
                    <m:r>
                      <a:rPr lang="fr-FR" sz="2400" b="0" i="1" smtClean="0">
                        <a:latin typeface="Cambria Math"/>
                      </a:rPr>
                      <m:t>=</m:t>
                    </m:r>
                    <m:r>
                      <a:rPr lang="fr-FR" sz="2400" b="0" i="1" smtClean="0">
                        <a:latin typeface="Cambria Math"/>
                      </a:rPr>
                      <m:t>2</m:t>
                    </m:r>
                    <m:r>
                      <a:rPr lang="fr-FR" sz="2400" b="0" i="1" smtClean="0">
                        <a:latin typeface="Cambria Math"/>
                      </a:rPr>
                      <m:t>    </m:t>
                    </m:r>
                    <m:r>
                      <a:rPr lang="fr-FR" sz="2400" b="0" i="1" smtClean="0">
                        <a:latin typeface="Cambria Math"/>
                      </a:rPr>
                      <m:t>𝑒𝑡</m:t>
                    </m:r>
                    <m:r>
                      <a:rPr lang="fr-FR" sz="2400" b="0" i="1" smtClean="0">
                        <a:latin typeface="Cambria Math"/>
                      </a:rPr>
                      <m:t> </m:t>
                    </m:r>
                    <m:r>
                      <a:rPr lang="fr-FR" sz="2400" b="0" i="1" smtClean="0">
                        <a:latin typeface="Cambria Math"/>
                      </a:rPr>
                      <m:t>𝑐</m:t>
                    </m:r>
                    <m:r>
                      <a:rPr lang="fr-FR" sz="2400" b="0" i="1" smtClean="0">
                        <a:latin typeface="Cambria Math"/>
                      </a:rPr>
                      <m:t>=0</m:t>
                    </m:r>
                  </m:oMath>
                </a14:m>
                <a:r>
                  <a:rPr lang="fr-FR" sz="2400" dirty="0" smtClean="0"/>
                  <a:t>                 </a:t>
                </a:r>
                <a:endParaRPr lang="fr-FR" sz="2400" dirty="0"/>
              </a:p>
              <a:p>
                <a:endParaRPr lang="fr-FR" sz="2400" dirty="0"/>
              </a:p>
            </p:txBody>
          </p:sp>
        </mc:Choice>
        <mc:Fallback>
          <p:sp>
            <p:nvSpPr>
              <p:cNvPr id="5" name="ZoneTexte 4"/>
              <p:cNvSpPr txBox="1">
                <a:spLocks noRot="1" noChangeAspect="1" noMove="1" noResize="1" noEditPoints="1" noAdjustHandles="1" noChangeArrowheads="1" noChangeShapeType="1" noTextEdit="1"/>
              </p:cNvSpPr>
              <p:nvPr/>
            </p:nvSpPr>
            <p:spPr>
              <a:xfrm>
                <a:off x="827584" y="2060848"/>
                <a:ext cx="5831148" cy="1569660"/>
              </a:xfrm>
              <a:prstGeom prst="rect">
                <a:avLst/>
              </a:prstGeom>
              <a:blipFill rotWithShape="1">
                <a:blip r:embed="rId3"/>
                <a:stretch>
                  <a:fillRect l="-1464" t="-3101"/>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6" name="ZoneTexte 5"/>
              <p:cNvSpPr txBox="1"/>
              <p:nvPr/>
            </p:nvSpPr>
            <p:spPr>
              <a:xfrm>
                <a:off x="1189873" y="4956592"/>
                <a:ext cx="6361934" cy="12541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sz="4000" b="0" i="1" smtClean="0">
                          <a:latin typeface="Cambria Math"/>
                        </a:rPr>
                        <m:t>𝐸</m:t>
                      </m:r>
                      <m:d>
                        <m:dPr>
                          <m:ctrlPr>
                            <a:rPr lang="fr-FR" sz="4000" b="0" i="1" smtClean="0">
                              <a:latin typeface="Cambria Math"/>
                            </a:rPr>
                          </m:ctrlPr>
                        </m:dPr>
                        <m:e>
                          <m:r>
                            <m:rPr>
                              <m:sty m:val="p"/>
                            </m:rPr>
                            <a:rPr lang="el-GR" sz="4000" b="0" i="1" smtClean="0">
                              <a:latin typeface="Cambria Math"/>
                            </a:rPr>
                            <m:t>θ</m:t>
                          </m:r>
                          <m:r>
                            <a:rPr lang="fr-FR" sz="4000" b="0" i="1" smtClean="0">
                              <a:latin typeface="Cambria Math"/>
                            </a:rPr>
                            <m:t>,</m:t>
                          </m:r>
                          <m:r>
                            <a:rPr lang="fr-FR" sz="4000" b="0" i="1" smtClean="0">
                              <a:latin typeface="Cambria Math"/>
                            </a:rPr>
                            <m:t>𝑟</m:t>
                          </m:r>
                        </m:e>
                      </m:d>
                      <m:r>
                        <a:rPr lang="fr-FR" sz="4000" i="1" smtClean="0">
                          <a:latin typeface="Cambria Math"/>
                        </a:rPr>
                        <m:t>=</m:t>
                      </m:r>
                      <m:f>
                        <m:fPr>
                          <m:ctrlPr>
                            <a:rPr lang="fr-FR" sz="4000" i="1" smtClean="0">
                              <a:latin typeface="Cambria Math"/>
                            </a:rPr>
                          </m:ctrlPr>
                        </m:fPr>
                        <m:num>
                          <m:r>
                            <a:rPr lang="el-GR" sz="4000" i="1" smtClean="0">
                              <a:latin typeface="Cambria Math"/>
                            </a:rPr>
                            <m:t>𝜃</m:t>
                          </m:r>
                        </m:num>
                        <m:den>
                          <m:r>
                            <a:rPr lang="fr-FR" sz="4000" b="0" i="1" smtClean="0">
                              <a:latin typeface="Cambria Math"/>
                            </a:rPr>
                            <m:t>2</m:t>
                          </m:r>
                          <m:r>
                            <m:rPr>
                              <m:sty m:val="p"/>
                            </m:rPr>
                            <a:rPr lang="el-GR" sz="4000" b="0" i="1" smtClean="0">
                              <a:latin typeface="Cambria Math"/>
                            </a:rPr>
                            <m:t>π</m:t>
                          </m:r>
                        </m:den>
                      </m:f>
                      <m:d>
                        <m:dPr>
                          <m:ctrlPr>
                            <a:rPr lang="fr-FR" sz="4000" b="0" i="1" smtClean="0">
                              <a:latin typeface="Cambria Math"/>
                            </a:rPr>
                          </m:ctrlPr>
                        </m:dPr>
                        <m:e>
                          <m:sSup>
                            <m:sSupPr>
                              <m:ctrlPr>
                                <a:rPr lang="fr-FR" sz="4000" i="1" smtClean="0">
                                  <a:latin typeface="Cambria Math"/>
                                </a:rPr>
                              </m:ctrlPr>
                            </m:sSupPr>
                            <m:e>
                              <m:r>
                                <a:rPr lang="fr-FR" sz="4000" i="1" smtClean="0">
                                  <a:latin typeface="Cambria Math"/>
                                </a:rPr>
                                <m:t>𝑟</m:t>
                              </m:r>
                            </m:e>
                            <m:sup>
                              <m:r>
                                <m:rPr>
                                  <m:sty m:val="p"/>
                                </m:rPr>
                                <a:rPr lang="fr-FR" sz="4000" i="1">
                                  <a:latin typeface="Cambria Math"/>
                                </a:rPr>
                                <m:t>α</m:t>
                              </m:r>
                            </m:sup>
                          </m:sSup>
                          <m:r>
                            <a:rPr lang="fr-FR" sz="4000" b="0" i="1" smtClean="0">
                              <a:latin typeface="Cambria Math"/>
                            </a:rPr>
                            <m:t>+</m:t>
                          </m:r>
                          <m:r>
                            <a:rPr lang="fr-FR" sz="4000" b="0" i="1" smtClean="0">
                              <a:latin typeface="Cambria Math"/>
                            </a:rPr>
                            <m:t>𝑐</m:t>
                          </m:r>
                          <m:r>
                            <a:rPr lang="fr-FR" sz="4000" b="0" i="1" smtClean="0">
                              <a:latin typeface="Cambria Math"/>
                            </a:rPr>
                            <m:t>1</m:t>
                          </m:r>
                        </m:e>
                      </m:d>
                      <m:r>
                        <a:rPr lang="fr-FR" sz="4000" b="0" i="1" smtClean="0">
                          <a:latin typeface="Cambria Math"/>
                        </a:rPr>
                        <m:t>+</m:t>
                      </m:r>
                      <m:r>
                        <a:rPr lang="fr-FR" sz="4000" b="0" i="1" smtClean="0">
                          <a:latin typeface="Cambria Math"/>
                        </a:rPr>
                        <m:t>𝑐</m:t>
                      </m:r>
                      <m:r>
                        <a:rPr lang="fr-FR" sz="4000" b="0" i="1" smtClean="0">
                          <a:latin typeface="Cambria Math"/>
                        </a:rPr>
                        <m:t>2</m:t>
                      </m:r>
                    </m:oMath>
                  </m:oMathPara>
                </a14:m>
                <a:endParaRPr lang="fr-FR" sz="4000" dirty="0"/>
              </a:p>
            </p:txBody>
          </p:sp>
        </mc:Choice>
        <mc:Fallback>
          <p:sp>
            <p:nvSpPr>
              <p:cNvPr id="6" name="ZoneTexte 5"/>
              <p:cNvSpPr txBox="1">
                <a:spLocks noRot="1" noChangeAspect="1" noMove="1" noResize="1" noEditPoints="1" noAdjustHandles="1" noChangeArrowheads="1" noChangeShapeType="1" noTextEdit="1"/>
              </p:cNvSpPr>
              <p:nvPr/>
            </p:nvSpPr>
            <p:spPr>
              <a:xfrm>
                <a:off x="1189873" y="4956592"/>
                <a:ext cx="6361934" cy="1254126"/>
              </a:xfrm>
              <a:prstGeom prst="rect">
                <a:avLst/>
              </a:prstGeom>
              <a:blipFill rotWithShape="1">
                <a:blip r:embed="rId4"/>
                <a:stretch>
                  <a:fillRect/>
                </a:stretch>
              </a:blipFill>
            </p:spPr>
            <p:txBody>
              <a:bodyPr/>
              <a:lstStyle/>
              <a:p>
                <a:r>
                  <a:rPr lang="fr-FR">
                    <a:noFill/>
                  </a:rPr>
                  <a:t> </a:t>
                </a:r>
              </a:p>
            </p:txBody>
          </p:sp>
        </mc:Fallback>
      </mc:AlternateContent>
      <p:sp>
        <p:nvSpPr>
          <p:cNvPr id="7" name="Rectangle 6"/>
          <p:cNvSpPr/>
          <p:nvPr/>
        </p:nvSpPr>
        <p:spPr>
          <a:xfrm>
            <a:off x="0" y="0"/>
            <a:ext cx="4860032" cy="64633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énergie  Model</a:t>
            </a:r>
            <a:endParaRPr lang="fr-FR"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584696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009" y="0"/>
            <a:ext cx="7119642" cy="1200329"/>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Classification des Algorithmes </a:t>
            </a:r>
          </a:p>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 broadcast</a:t>
            </a:r>
          </a:p>
        </p:txBody>
      </p:sp>
      <p:sp>
        <p:nvSpPr>
          <p:cNvPr id="5" name="Rectangle 4"/>
          <p:cNvSpPr/>
          <p:nvPr/>
        </p:nvSpPr>
        <p:spPr>
          <a:xfrm>
            <a:off x="9453" y="980728"/>
            <a:ext cx="5613652" cy="769441"/>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fr-FR" sz="4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Sans Réglage de portée</a:t>
            </a:r>
            <a:endParaRPr lang="fr-FR" sz="4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6" name="ZoneTexte 5"/>
          <p:cNvSpPr txBox="1"/>
          <p:nvPr/>
        </p:nvSpPr>
        <p:spPr>
          <a:xfrm>
            <a:off x="4163987" y="1593429"/>
            <a:ext cx="4735271" cy="830997"/>
          </a:xfrm>
          <a:prstGeom prst="rect">
            <a:avLst/>
          </a:prstGeom>
          <a:noFill/>
        </p:spPr>
        <p:txBody>
          <a:bodyPr wrap="none" rtlCol="0">
            <a:spAutoFit/>
          </a:bodyPr>
          <a:lstStyle/>
          <a:p>
            <a:r>
              <a:rPr lang="fr-FR" sz="2400" dirty="0" smtClean="0"/>
              <a:t>Le but est de minimiser le nombre </a:t>
            </a:r>
          </a:p>
          <a:p>
            <a:r>
              <a:rPr lang="fr-FR" sz="2400" dirty="0" smtClean="0"/>
              <a:t>de broadcast effectué par les nœuds</a:t>
            </a:r>
            <a:endParaRPr lang="fr-FR" sz="2400" dirty="0"/>
          </a:p>
        </p:txBody>
      </p:sp>
      <p:sp>
        <p:nvSpPr>
          <p:cNvPr id="8" name="Ellipse 7"/>
          <p:cNvSpPr/>
          <p:nvPr/>
        </p:nvSpPr>
        <p:spPr>
          <a:xfrm>
            <a:off x="2522240" y="479715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1763688" y="389243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3305735" y="393305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4126615" y="502575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5367924" y="433995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4860032" y="2994456"/>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cxnSp>
        <p:nvCxnSpPr>
          <p:cNvPr id="15" name="Connecteur droit avec flèche 14"/>
          <p:cNvCxnSpPr>
            <a:stCxn id="13" idx="2"/>
            <a:endCxn id="10" idx="7"/>
          </p:cNvCxnSpPr>
          <p:nvPr/>
        </p:nvCxnSpPr>
        <p:spPr>
          <a:xfrm flipH="1">
            <a:off x="3695980" y="3223056"/>
            <a:ext cx="1164052" cy="776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13" idx="4"/>
            <a:endCxn id="12" idx="0"/>
          </p:cNvCxnSpPr>
          <p:nvPr/>
        </p:nvCxnSpPr>
        <p:spPr>
          <a:xfrm>
            <a:off x="5088632" y="3451656"/>
            <a:ext cx="507892" cy="888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endCxn id="9" idx="6"/>
          </p:cNvCxnSpPr>
          <p:nvPr/>
        </p:nvCxnSpPr>
        <p:spPr>
          <a:xfrm flipH="1">
            <a:off x="2220888" y="4121030"/>
            <a:ext cx="10848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0" idx="3"/>
            <a:endCxn id="8" idx="7"/>
          </p:cNvCxnSpPr>
          <p:nvPr/>
        </p:nvCxnSpPr>
        <p:spPr>
          <a:xfrm flipH="1">
            <a:off x="2912485" y="4323301"/>
            <a:ext cx="460205" cy="540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0" idx="5"/>
            <a:endCxn id="11" idx="1"/>
          </p:cNvCxnSpPr>
          <p:nvPr/>
        </p:nvCxnSpPr>
        <p:spPr>
          <a:xfrm>
            <a:off x="3695980" y="4323301"/>
            <a:ext cx="497590" cy="769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12" idx="2"/>
            <a:endCxn id="10" idx="6"/>
          </p:cNvCxnSpPr>
          <p:nvPr/>
        </p:nvCxnSpPr>
        <p:spPr>
          <a:xfrm flipH="1" flipV="1">
            <a:off x="3762935" y="4161656"/>
            <a:ext cx="1604989" cy="4068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endCxn id="11" idx="7"/>
          </p:cNvCxnSpPr>
          <p:nvPr/>
        </p:nvCxnSpPr>
        <p:spPr>
          <a:xfrm flipH="1">
            <a:off x="4516860" y="4772773"/>
            <a:ext cx="923158" cy="319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11" idx="2"/>
            <a:endCxn id="8" idx="6"/>
          </p:cNvCxnSpPr>
          <p:nvPr/>
        </p:nvCxnSpPr>
        <p:spPr>
          <a:xfrm flipH="1" flipV="1">
            <a:off x="2979440" y="5025752"/>
            <a:ext cx="1147175"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a:stCxn id="8" idx="1"/>
            <a:endCxn id="9" idx="5"/>
          </p:cNvCxnSpPr>
          <p:nvPr/>
        </p:nvCxnSpPr>
        <p:spPr>
          <a:xfrm flipH="1" flipV="1">
            <a:off x="2153933" y="4282675"/>
            <a:ext cx="435262" cy="58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62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31"/>
                                        </p:tgtEl>
                                      </p:cBhvr>
                                    </p:animEffect>
                                    <p:set>
                                      <p:cBhvr>
                                        <p:cTn id="15" dur="1" fill="hold">
                                          <p:stCondLst>
                                            <p:cond delay="499"/>
                                          </p:stCondLst>
                                        </p:cTn>
                                        <p:tgtEl>
                                          <p:spTgt spid="31"/>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nodeType="afterEffect">
                                  <p:stCondLst>
                                    <p:cond delay="0"/>
                                  </p:stCondLst>
                                  <p:childTnLst>
                                    <p:animEffect transition="out" filter="fade">
                                      <p:cBhvr>
                                        <p:cTn id="18" dur="500"/>
                                        <p:tgtEl>
                                          <p:spTgt spid="34"/>
                                        </p:tgtEl>
                                      </p:cBhvr>
                                    </p:animEffect>
                                    <p:set>
                                      <p:cBhvr>
                                        <p:cTn id="1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415282"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Sans Réglage de portée</a:t>
            </a:r>
            <a:endParaRPr lang="fr-FR"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722535" y="620688"/>
            <a:ext cx="7187289" cy="769441"/>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fr-FR" sz="4400" b="1" dirty="0" err="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Clustering</a:t>
            </a:r>
            <a:r>
              <a:rPr lang="fr-FR" sz="4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a:t>
            </a:r>
            <a:r>
              <a:rPr lang="fr-FR" sz="4400" b="1" dirty="0" err="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based</a:t>
            </a:r>
            <a:r>
              <a:rPr lang="fr-FR" sz="4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a:t>
            </a:r>
            <a:r>
              <a:rPr lang="fr-FR" sz="4400" b="1" dirty="0" err="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broadcasting</a:t>
            </a:r>
            <a:endParaRPr lang="fr-FR" sz="4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4" name="Ellipse 3"/>
          <p:cNvSpPr/>
          <p:nvPr/>
        </p:nvSpPr>
        <p:spPr>
          <a:xfrm>
            <a:off x="3686240" y="4058150"/>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p:cNvSpPr/>
          <p:nvPr/>
        </p:nvSpPr>
        <p:spPr>
          <a:xfrm>
            <a:off x="3414328" y="3618085"/>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3129714" y="4280520"/>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3435936" y="4916016"/>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3686240" y="4515350"/>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6043550" y="3532081"/>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6364591" y="287808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6901331" y="2593729"/>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6988267" y="3056384"/>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6988267" y="3550499"/>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5217055" y="4733785"/>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4562713" y="3962494"/>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155170" y="4058150"/>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689992" y="4648294"/>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5833578" y="4191094"/>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1961887" y="2799215"/>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1763688" y="3545579"/>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2267464" y="3303481"/>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2267464" y="37841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2746368" y="3383532"/>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8469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9"/>
                                        </p:tgtEl>
                                        <p:attrNameLst>
                                          <p:attrName>fillcolor</p:attrName>
                                        </p:attrNameLst>
                                      </p:cBhvr>
                                      <p:to>
                                        <a:schemeClr val="accent2"/>
                                      </p:to>
                                    </p:animClr>
                                    <p:set>
                                      <p:cBhvr>
                                        <p:cTn id="7" dur="2000" fill="hold"/>
                                        <p:tgtEl>
                                          <p:spTgt spid="9"/>
                                        </p:tgtEl>
                                        <p:attrNameLst>
                                          <p:attrName>fill.type</p:attrName>
                                        </p:attrNameLst>
                                      </p:cBhvr>
                                      <p:to>
                                        <p:strVal val="solid"/>
                                      </p:to>
                                    </p:set>
                                    <p:set>
                                      <p:cBhvr>
                                        <p:cTn id="8" dur="2000" fill="hold"/>
                                        <p:tgtEl>
                                          <p:spTgt spid="9"/>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2000" fill="hold"/>
                                        <p:tgtEl>
                                          <p:spTgt spid="10"/>
                                        </p:tgtEl>
                                        <p:attrNameLst>
                                          <p:attrName>fillcolor</p:attrName>
                                        </p:attrNameLst>
                                      </p:cBhvr>
                                      <p:to>
                                        <a:schemeClr val="accent2"/>
                                      </p:to>
                                    </p:animClr>
                                    <p:set>
                                      <p:cBhvr>
                                        <p:cTn id="11" dur="2000" fill="hold"/>
                                        <p:tgtEl>
                                          <p:spTgt spid="10"/>
                                        </p:tgtEl>
                                        <p:attrNameLst>
                                          <p:attrName>fill.type</p:attrName>
                                        </p:attrNameLst>
                                      </p:cBhvr>
                                      <p:to>
                                        <p:strVal val="solid"/>
                                      </p:to>
                                    </p:set>
                                    <p:set>
                                      <p:cBhvr>
                                        <p:cTn id="12" dur="2000" fill="hold"/>
                                        <p:tgtEl>
                                          <p:spTgt spid="10"/>
                                        </p:tgtEl>
                                        <p:attrNameLst>
                                          <p:attrName>fill.on</p:attrName>
                                        </p:attrNameLst>
                                      </p:cBhvr>
                                      <p:to>
                                        <p:strVal val="true"/>
                                      </p:to>
                                    </p:set>
                                  </p:childTnLst>
                                </p:cTn>
                              </p:par>
                              <p:par>
                                <p:cTn id="13" presetID="1" presetClass="emph" presetSubtype="2" fill="hold" grpId="0" nodeType="withEffect">
                                  <p:stCondLst>
                                    <p:cond delay="0"/>
                                  </p:stCondLst>
                                  <p:childTnLst>
                                    <p:animClr clrSpc="rgb" dir="cw">
                                      <p:cBhvr>
                                        <p:cTn id="14" dur="2000" fill="hold"/>
                                        <p:tgtEl>
                                          <p:spTgt spid="11"/>
                                        </p:tgtEl>
                                        <p:attrNameLst>
                                          <p:attrName>fillcolor</p:attrName>
                                        </p:attrNameLst>
                                      </p:cBhvr>
                                      <p:to>
                                        <a:schemeClr val="accent2"/>
                                      </p:to>
                                    </p:animClr>
                                    <p:set>
                                      <p:cBhvr>
                                        <p:cTn id="15" dur="2000" fill="hold"/>
                                        <p:tgtEl>
                                          <p:spTgt spid="11"/>
                                        </p:tgtEl>
                                        <p:attrNameLst>
                                          <p:attrName>fill.type</p:attrName>
                                        </p:attrNameLst>
                                      </p:cBhvr>
                                      <p:to>
                                        <p:strVal val="solid"/>
                                      </p:to>
                                    </p:set>
                                    <p:set>
                                      <p:cBhvr>
                                        <p:cTn id="16" dur="2000" fill="hold"/>
                                        <p:tgtEl>
                                          <p:spTgt spid="11"/>
                                        </p:tgtEl>
                                        <p:attrNameLst>
                                          <p:attrName>fill.on</p:attrName>
                                        </p:attrNameLst>
                                      </p:cBhvr>
                                      <p:to>
                                        <p:strVal val="true"/>
                                      </p:to>
                                    </p:set>
                                  </p:childTnLst>
                                </p:cTn>
                              </p:par>
                              <p:par>
                                <p:cTn id="17" presetID="1" presetClass="emph" presetSubtype="2" fill="hold" grpId="0" nodeType="withEffect">
                                  <p:stCondLst>
                                    <p:cond delay="0"/>
                                  </p:stCondLst>
                                  <p:childTnLst>
                                    <p:animClr clrSpc="rgb" dir="cw">
                                      <p:cBhvr>
                                        <p:cTn id="18" dur="2000" fill="hold"/>
                                        <p:tgtEl>
                                          <p:spTgt spid="12"/>
                                        </p:tgtEl>
                                        <p:attrNameLst>
                                          <p:attrName>fillcolor</p:attrName>
                                        </p:attrNameLst>
                                      </p:cBhvr>
                                      <p:to>
                                        <a:schemeClr val="accent2"/>
                                      </p:to>
                                    </p:animClr>
                                    <p:set>
                                      <p:cBhvr>
                                        <p:cTn id="19" dur="2000" fill="hold"/>
                                        <p:tgtEl>
                                          <p:spTgt spid="12"/>
                                        </p:tgtEl>
                                        <p:attrNameLst>
                                          <p:attrName>fill.type</p:attrName>
                                        </p:attrNameLst>
                                      </p:cBhvr>
                                      <p:to>
                                        <p:strVal val="solid"/>
                                      </p:to>
                                    </p:set>
                                    <p:set>
                                      <p:cBhvr>
                                        <p:cTn id="20" dur="2000" fill="hold"/>
                                        <p:tgtEl>
                                          <p:spTgt spid="12"/>
                                        </p:tgtEl>
                                        <p:attrNameLst>
                                          <p:attrName>fill.on</p:attrName>
                                        </p:attrNameLst>
                                      </p:cBhvr>
                                      <p:to>
                                        <p:strVal val="true"/>
                                      </p:to>
                                    </p:set>
                                  </p:childTnLst>
                                </p:cTn>
                              </p:par>
                              <p:par>
                                <p:cTn id="21" presetID="1" presetClass="emph" presetSubtype="2" fill="hold" grpId="0" nodeType="withEffect">
                                  <p:stCondLst>
                                    <p:cond delay="0"/>
                                  </p:stCondLst>
                                  <p:childTnLst>
                                    <p:animClr clrSpc="rgb" dir="cw">
                                      <p:cBhvr>
                                        <p:cTn id="22" dur="2000" fill="hold"/>
                                        <p:tgtEl>
                                          <p:spTgt spid="13"/>
                                        </p:tgtEl>
                                        <p:attrNameLst>
                                          <p:attrName>fillcolor</p:attrName>
                                        </p:attrNameLst>
                                      </p:cBhvr>
                                      <p:to>
                                        <a:schemeClr val="accent2"/>
                                      </p:to>
                                    </p:animClr>
                                    <p:set>
                                      <p:cBhvr>
                                        <p:cTn id="23" dur="2000" fill="hold"/>
                                        <p:tgtEl>
                                          <p:spTgt spid="13"/>
                                        </p:tgtEl>
                                        <p:attrNameLst>
                                          <p:attrName>fill.type</p:attrName>
                                        </p:attrNameLst>
                                      </p:cBhvr>
                                      <p:to>
                                        <p:strVal val="solid"/>
                                      </p:to>
                                    </p:set>
                                    <p:set>
                                      <p:cBhvr>
                                        <p:cTn id="24" dur="2000" fill="hold"/>
                                        <p:tgtEl>
                                          <p:spTgt spid="13"/>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14"/>
                                        </p:tgtEl>
                                        <p:attrNameLst>
                                          <p:attrName>fillcolor</p:attrName>
                                        </p:attrNameLst>
                                      </p:cBhvr>
                                      <p:to>
                                        <a:srgbClr val="E36C09"/>
                                      </p:to>
                                    </p:animClr>
                                    <p:set>
                                      <p:cBhvr>
                                        <p:cTn id="29" dur="2000" fill="hold"/>
                                        <p:tgtEl>
                                          <p:spTgt spid="14"/>
                                        </p:tgtEl>
                                        <p:attrNameLst>
                                          <p:attrName>fill.type</p:attrName>
                                        </p:attrNameLst>
                                      </p:cBhvr>
                                      <p:to>
                                        <p:strVal val="solid"/>
                                      </p:to>
                                    </p:set>
                                    <p:set>
                                      <p:cBhvr>
                                        <p:cTn id="30" dur="2000" fill="hold"/>
                                        <p:tgtEl>
                                          <p:spTgt spid="14"/>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2000" fill="hold"/>
                                        <p:tgtEl>
                                          <p:spTgt spid="15"/>
                                        </p:tgtEl>
                                        <p:attrNameLst>
                                          <p:attrName>fillcolor</p:attrName>
                                        </p:attrNameLst>
                                      </p:cBhvr>
                                      <p:to>
                                        <a:srgbClr val="E36C09"/>
                                      </p:to>
                                    </p:animClr>
                                    <p:set>
                                      <p:cBhvr>
                                        <p:cTn id="33" dur="2000" fill="hold"/>
                                        <p:tgtEl>
                                          <p:spTgt spid="15"/>
                                        </p:tgtEl>
                                        <p:attrNameLst>
                                          <p:attrName>fill.type</p:attrName>
                                        </p:attrNameLst>
                                      </p:cBhvr>
                                      <p:to>
                                        <p:strVal val="solid"/>
                                      </p:to>
                                    </p:set>
                                    <p:set>
                                      <p:cBhvr>
                                        <p:cTn id="34" dur="2000" fill="hold"/>
                                        <p:tgtEl>
                                          <p:spTgt spid="1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2000" fill="hold"/>
                                        <p:tgtEl>
                                          <p:spTgt spid="16"/>
                                        </p:tgtEl>
                                        <p:attrNameLst>
                                          <p:attrName>fillcolor</p:attrName>
                                        </p:attrNameLst>
                                      </p:cBhvr>
                                      <p:to>
                                        <a:srgbClr val="E36C09"/>
                                      </p:to>
                                    </p:animClr>
                                    <p:set>
                                      <p:cBhvr>
                                        <p:cTn id="37" dur="2000" fill="hold"/>
                                        <p:tgtEl>
                                          <p:spTgt spid="16"/>
                                        </p:tgtEl>
                                        <p:attrNameLst>
                                          <p:attrName>fill.type</p:attrName>
                                        </p:attrNameLst>
                                      </p:cBhvr>
                                      <p:to>
                                        <p:strVal val="solid"/>
                                      </p:to>
                                    </p:set>
                                    <p:set>
                                      <p:cBhvr>
                                        <p:cTn id="38" dur="2000" fill="hold"/>
                                        <p:tgtEl>
                                          <p:spTgt spid="1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2000" fill="hold"/>
                                        <p:tgtEl>
                                          <p:spTgt spid="17"/>
                                        </p:tgtEl>
                                        <p:attrNameLst>
                                          <p:attrName>fillcolor</p:attrName>
                                        </p:attrNameLst>
                                      </p:cBhvr>
                                      <p:to>
                                        <a:srgbClr val="E36C09"/>
                                      </p:to>
                                    </p:animClr>
                                    <p:set>
                                      <p:cBhvr>
                                        <p:cTn id="41" dur="2000" fill="hold"/>
                                        <p:tgtEl>
                                          <p:spTgt spid="17"/>
                                        </p:tgtEl>
                                        <p:attrNameLst>
                                          <p:attrName>fill.type</p:attrName>
                                        </p:attrNameLst>
                                      </p:cBhvr>
                                      <p:to>
                                        <p:strVal val="solid"/>
                                      </p:to>
                                    </p:set>
                                    <p:set>
                                      <p:cBhvr>
                                        <p:cTn id="42" dur="2000" fill="hold"/>
                                        <p:tgtEl>
                                          <p:spTgt spid="1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18"/>
                                        </p:tgtEl>
                                        <p:attrNameLst>
                                          <p:attrName>fillcolor</p:attrName>
                                        </p:attrNameLst>
                                      </p:cBhvr>
                                      <p:to>
                                        <a:srgbClr val="E36C09"/>
                                      </p:to>
                                    </p:animClr>
                                    <p:set>
                                      <p:cBhvr>
                                        <p:cTn id="45" dur="2000" fill="hold"/>
                                        <p:tgtEl>
                                          <p:spTgt spid="18"/>
                                        </p:tgtEl>
                                        <p:attrNameLst>
                                          <p:attrName>fill.type</p:attrName>
                                        </p:attrNameLst>
                                      </p:cBhvr>
                                      <p:to>
                                        <p:strVal val="solid"/>
                                      </p:to>
                                    </p:set>
                                    <p:set>
                                      <p:cBhvr>
                                        <p:cTn id="46" dur="2000" fill="hold"/>
                                        <p:tgtEl>
                                          <p:spTgt spid="1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2" fill="hold" nodeType="clickEffect">
                                  <p:stCondLst>
                                    <p:cond delay="0"/>
                                  </p:stCondLst>
                                  <p:childTnLst>
                                    <p:animClr clrSpc="rgb" dir="cw">
                                      <p:cBhvr>
                                        <p:cTn id="50" dur="2000" fill="hold"/>
                                        <p:tgtEl>
                                          <p:spTgt spid="4"/>
                                        </p:tgtEl>
                                        <p:attrNameLst>
                                          <p:attrName>fillcolor</p:attrName>
                                        </p:attrNameLst>
                                      </p:cBhvr>
                                      <p:to>
                                        <a:srgbClr val="5F497A"/>
                                      </p:to>
                                    </p:animClr>
                                    <p:set>
                                      <p:cBhvr>
                                        <p:cTn id="51" dur="2000" fill="hold"/>
                                        <p:tgtEl>
                                          <p:spTgt spid="4"/>
                                        </p:tgtEl>
                                        <p:attrNameLst>
                                          <p:attrName>fill.type</p:attrName>
                                        </p:attrNameLst>
                                      </p:cBhvr>
                                      <p:to>
                                        <p:strVal val="solid"/>
                                      </p:to>
                                    </p:set>
                                    <p:set>
                                      <p:cBhvr>
                                        <p:cTn id="52" dur="2000" fill="hold"/>
                                        <p:tgtEl>
                                          <p:spTgt spid="4"/>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2000" fill="hold"/>
                                        <p:tgtEl>
                                          <p:spTgt spid="5"/>
                                        </p:tgtEl>
                                        <p:attrNameLst>
                                          <p:attrName>fillcolor</p:attrName>
                                        </p:attrNameLst>
                                      </p:cBhvr>
                                      <p:to>
                                        <a:srgbClr val="5F497A"/>
                                      </p:to>
                                    </p:animClr>
                                    <p:set>
                                      <p:cBhvr>
                                        <p:cTn id="55" dur="2000" fill="hold"/>
                                        <p:tgtEl>
                                          <p:spTgt spid="5"/>
                                        </p:tgtEl>
                                        <p:attrNameLst>
                                          <p:attrName>fill.type</p:attrName>
                                        </p:attrNameLst>
                                      </p:cBhvr>
                                      <p:to>
                                        <p:strVal val="solid"/>
                                      </p:to>
                                    </p:set>
                                    <p:set>
                                      <p:cBhvr>
                                        <p:cTn id="56" dur="2000" fill="hold"/>
                                        <p:tgtEl>
                                          <p:spTgt spid="5"/>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2000" fill="hold"/>
                                        <p:tgtEl>
                                          <p:spTgt spid="7"/>
                                        </p:tgtEl>
                                        <p:attrNameLst>
                                          <p:attrName>fillcolor</p:attrName>
                                        </p:attrNameLst>
                                      </p:cBhvr>
                                      <p:to>
                                        <a:srgbClr val="5F497A"/>
                                      </p:to>
                                    </p:animClr>
                                    <p:set>
                                      <p:cBhvr>
                                        <p:cTn id="59" dur="2000" fill="hold"/>
                                        <p:tgtEl>
                                          <p:spTgt spid="7"/>
                                        </p:tgtEl>
                                        <p:attrNameLst>
                                          <p:attrName>fill.type</p:attrName>
                                        </p:attrNameLst>
                                      </p:cBhvr>
                                      <p:to>
                                        <p:strVal val="solid"/>
                                      </p:to>
                                    </p:set>
                                    <p:set>
                                      <p:cBhvr>
                                        <p:cTn id="60" dur="2000" fill="hold"/>
                                        <p:tgtEl>
                                          <p:spTgt spid="7"/>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2000" fill="hold"/>
                                        <p:tgtEl>
                                          <p:spTgt spid="8"/>
                                        </p:tgtEl>
                                        <p:attrNameLst>
                                          <p:attrName>fillcolor</p:attrName>
                                        </p:attrNameLst>
                                      </p:cBhvr>
                                      <p:to>
                                        <a:srgbClr val="5F497A"/>
                                      </p:to>
                                    </p:animClr>
                                    <p:set>
                                      <p:cBhvr>
                                        <p:cTn id="63" dur="2000" fill="hold"/>
                                        <p:tgtEl>
                                          <p:spTgt spid="8"/>
                                        </p:tgtEl>
                                        <p:attrNameLst>
                                          <p:attrName>fill.type</p:attrName>
                                        </p:attrNameLst>
                                      </p:cBhvr>
                                      <p:to>
                                        <p:strVal val="solid"/>
                                      </p:to>
                                    </p:set>
                                    <p:set>
                                      <p:cBhvr>
                                        <p:cTn id="64" dur="2000" fill="hold"/>
                                        <p:tgtEl>
                                          <p:spTgt spid="8"/>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2000" fill="hold"/>
                                        <p:tgtEl>
                                          <p:spTgt spid="6"/>
                                        </p:tgtEl>
                                        <p:attrNameLst>
                                          <p:attrName>fillcolor</p:attrName>
                                        </p:attrNameLst>
                                      </p:cBhvr>
                                      <p:to>
                                        <a:srgbClr val="5F497A"/>
                                      </p:to>
                                    </p:animClr>
                                    <p:set>
                                      <p:cBhvr>
                                        <p:cTn id="67" dur="2000" fill="hold"/>
                                        <p:tgtEl>
                                          <p:spTgt spid="6"/>
                                        </p:tgtEl>
                                        <p:attrNameLst>
                                          <p:attrName>fill.type</p:attrName>
                                        </p:attrNameLst>
                                      </p:cBhvr>
                                      <p:to>
                                        <p:strVal val="solid"/>
                                      </p:to>
                                    </p:set>
                                    <p:set>
                                      <p:cBhvr>
                                        <p:cTn id="68" dur="2000" fill="hold"/>
                                        <p:tgtEl>
                                          <p:spTgt spid="6"/>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2000" fill="hold"/>
                                        <p:tgtEl>
                                          <p:spTgt spid="19"/>
                                        </p:tgtEl>
                                        <p:attrNameLst>
                                          <p:attrName>fillcolor</p:attrName>
                                        </p:attrNameLst>
                                      </p:cBhvr>
                                      <p:to>
                                        <a:srgbClr val="76923C"/>
                                      </p:to>
                                    </p:animClr>
                                    <p:set>
                                      <p:cBhvr>
                                        <p:cTn id="73" dur="2000" fill="hold"/>
                                        <p:tgtEl>
                                          <p:spTgt spid="19"/>
                                        </p:tgtEl>
                                        <p:attrNameLst>
                                          <p:attrName>fill.type</p:attrName>
                                        </p:attrNameLst>
                                      </p:cBhvr>
                                      <p:to>
                                        <p:strVal val="solid"/>
                                      </p:to>
                                    </p:set>
                                    <p:set>
                                      <p:cBhvr>
                                        <p:cTn id="74" dur="2000" fill="hold"/>
                                        <p:tgtEl>
                                          <p:spTgt spid="1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2000" fill="hold"/>
                                        <p:tgtEl>
                                          <p:spTgt spid="20"/>
                                        </p:tgtEl>
                                        <p:attrNameLst>
                                          <p:attrName>fillcolor</p:attrName>
                                        </p:attrNameLst>
                                      </p:cBhvr>
                                      <p:to>
                                        <a:srgbClr val="76923C"/>
                                      </p:to>
                                    </p:animClr>
                                    <p:set>
                                      <p:cBhvr>
                                        <p:cTn id="77" dur="2000" fill="hold"/>
                                        <p:tgtEl>
                                          <p:spTgt spid="20"/>
                                        </p:tgtEl>
                                        <p:attrNameLst>
                                          <p:attrName>fill.type</p:attrName>
                                        </p:attrNameLst>
                                      </p:cBhvr>
                                      <p:to>
                                        <p:strVal val="solid"/>
                                      </p:to>
                                    </p:set>
                                    <p:set>
                                      <p:cBhvr>
                                        <p:cTn id="78" dur="2000" fill="hold"/>
                                        <p:tgtEl>
                                          <p:spTgt spid="20"/>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2000" fill="hold"/>
                                        <p:tgtEl>
                                          <p:spTgt spid="21"/>
                                        </p:tgtEl>
                                        <p:attrNameLst>
                                          <p:attrName>fillcolor</p:attrName>
                                        </p:attrNameLst>
                                      </p:cBhvr>
                                      <p:to>
                                        <a:srgbClr val="76923C"/>
                                      </p:to>
                                    </p:animClr>
                                    <p:set>
                                      <p:cBhvr>
                                        <p:cTn id="81" dur="2000" fill="hold"/>
                                        <p:tgtEl>
                                          <p:spTgt spid="21"/>
                                        </p:tgtEl>
                                        <p:attrNameLst>
                                          <p:attrName>fill.type</p:attrName>
                                        </p:attrNameLst>
                                      </p:cBhvr>
                                      <p:to>
                                        <p:strVal val="solid"/>
                                      </p:to>
                                    </p:set>
                                    <p:set>
                                      <p:cBhvr>
                                        <p:cTn id="82" dur="2000" fill="hold"/>
                                        <p:tgtEl>
                                          <p:spTgt spid="21"/>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2000" fill="hold"/>
                                        <p:tgtEl>
                                          <p:spTgt spid="22"/>
                                        </p:tgtEl>
                                        <p:attrNameLst>
                                          <p:attrName>fillcolor</p:attrName>
                                        </p:attrNameLst>
                                      </p:cBhvr>
                                      <p:to>
                                        <a:srgbClr val="76923C"/>
                                      </p:to>
                                    </p:animClr>
                                    <p:set>
                                      <p:cBhvr>
                                        <p:cTn id="85" dur="2000" fill="hold"/>
                                        <p:tgtEl>
                                          <p:spTgt spid="22"/>
                                        </p:tgtEl>
                                        <p:attrNameLst>
                                          <p:attrName>fill.type</p:attrName>
                                        </p:attrNameLst>
                                      </p:cBhvr>
                                      <p:to>
                                        <p:strVal val="solid"/>
                                      </p:to>
                                    </p:set>
                                    <p:set>
                                      <p:cBhvr>
                                        <p:cTn id="86" dur="2000" fill="hold"/>
                                        <p:tgtEl>
                                          <p:spTgt spid="22"/>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2000" fill="hold"/>
                                        <p:tgtEl>
                                          <p:spTgt spid="23"/>
                                        </p:tgtEl>
                                        <p:attrNameLst>
                                          <p:attrName>fillcolor</p:attrName>
                                        </p:attrNameLst>
                                      </p:cBhvr>
                                      <p:to>
                                        <a:srgbClr val="76923C"/>
                                      </p:to>
                                    </p:animClr>
                                    <p:set>
                                      <p:cBhvr>
                                        <p:cTn id="89" dur="2000" fill="hold"/>
                                        <p:tgtEl>
                                          <p:spTgt spid="23"/>
                                        </p:tgtEl>
                                        <p:attrNameLst>
                                          <p:attrName>fill.type</p:attrName>
                                        </p:attrNameLst>
                                      </p:cBhvr>
                                      <p:to>
                                        <p:strVal val="solid"/>
                                      </p:to>
                                    </p:set>
                                    <p:set>
                                      <p:cBhvr>
                                        <p:cTn id="90" dur="2000" fill="hold"/>
                                        <p:tgtEl>
                                          <p:spTgt spid="23"/>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9" presetClass="emph" presetSubtype="0" grpId="1" nodeType="clickEffect">
                                  <p:stCondLst>
                                    <p:cond delay="0"/>
                                  </p:stCondLst>
                                  <p:childTnLst>
                                    <p:set>
                                      <p:cBhvr rctx="PPT">
                                        <p:cTn id="94" dur="indefinite"/>
                                        <p:tgtEl>
                                          <p:spTgt spid="10"/>
                                        </p:tgtEl>
                                        <p:attrNameLst>
                                          <p:attrName>style.opacity</p:attrName>
                                        </p:attrNameLst>
                                      </p:cBhvr>
                                      <p:to>
                                        <p:strVal val="0.5"/>
                                      </p:to>
                                    </p:set>
                                    <p:animEffect filter="image" prLst="opacity: 0.5">
                                      <p:cBhvr rctx="IE">
                                        <p:cTn id="95" dur="indefinite"/>
                                        <p:tgtEl>
                                          <p:spTgt spid="10"/>
                                        </p:tgtEl>
                                      </p:cBhvr>
                                    </p:animEffect>
                                  </p:childTnLst>
                                </p:cTn>
                              </p:par>
                              <p:par>
                                <p:cTn id="96" presetID="9" presetClass="emph" presetSubtype="0" grpId="1" nodeType="withEffect">
                                  <p:stCondLst>
                                    <p:cond delay="0"/>
                                  </p:stCondLst>
                                  <p:childTnLst>
                                    <p:set>
                                      <p:cBhvr rctx="PPT">
                                        <p:cTn id="97" dur="indefinite"/>
                                        <p:tgtEl>
                                          <p:spTgt spid="12"/>
                                        </p:tgtEl>
                                        <p:attrNameLst>
                                          <p:attrName>style.opacity</p:attrName>
                                        </p:attrNameLst>
                                      </p:cBhvr>
                                      <p:to>
                                        <p:strVal val="0.5"/>
                                      </p:to>
                                    </p:set>
                                    <p:animEffect filter="image" prLst="opacity: 0.5">
                                      <p:cBhvr rctx="IE">
                                        <p:cTn id="98" dur="indefinite"/>
                                        <p:tgtEl>
                                          <p:spTgt spid="12"/>
                                        </p:tgtEl>
                                      </p:cBhvr>
                                    </p:animEffect>
                                  </p:childTnLst>
                                </p:cTn>
                              </p:par>
                              <p:par>
                                <p:cTn id="99" presetID="9" presetClass="emph" presetSubtype="0" grpId="1" nodeType="withEffect">
                                  <p:stCondLst>
                                    <p:cond delay="0"/>
                                  </p:stCondLst>
                                  <p:childTnLst>
                                    <p:set>
                                      <p:cBhvr rctx="PPT">
                                        <p:cTn id="100" dur="indefinite"/>
                                        <p:tgtEl>
                                          <p:spTgt spid="13"/>
                                        </p:tgtEl>
                                        <p:attrNameLst>
                                          <p:attrName>style.opacity</p:attrName>
                                        </p:attrNameLst>
                                      </p:cBhvr>
                                      <p:to>
                                        <p:strVal val="0.5"/>
                                      </p:to>
                                    </p:set>
                                    <p:animEffect filter="image" prLst="opacity: 0.5">
                                      <p:cBhvr rctx="IE">
                                        <p:cTn id="101" dur="indefinite"/>
                                        <p:tgtEl>
                                          <p:spTgt spid="13"/>
                                        </p:tgtEl>
                                      </p:cBhvr>
                                    </p:animEffect>
                                  </p:childTnLst>
                                </p:cTn>
                              </p:par>
                              <p:par>
                                <p:cTn id="102" presetID="9" presetClass="emph" presetSubtype="0" grpId="0" nodeType="withEffect">
                                  <p:stCondLst>
                                    <p:cond delay="0"/>
                                  </p:stCondLst>
                                  <p:childTnLst>
                                    <p:set>
                                      <p:cBhvr rctx="PPT">
                                        <p:cTn id="103" dur="indefinite"/>
                                        <p:tgtEl>
                                          <p:spTgt spid="14"/>
                                        </p:tgtEl>
                                        <p:attrNameLst>
                                          <p:attrName>style.opacity</p:attrName>
                                        </p:attrNameLst>
                                      </p:cBhvr>
                                      <p:to>
                                        <p:strVal val="0.5"/>
                                      </p:to>
                                    </p:set>
                                    <p:animEffect filter="image" prLst="opacity: 0.5">
                                      <p:cBhvr rctx="IE">
                                        <p:cTn id="104" dur="indefinite"/>
                                        <p:tgtEl>
                                          <p:spTgt spid="14"/>
                                        </p:tgtEl>
                                      </p:cBhvr>
                                    </p:animEffect>
                                  </p:childTnLst>
                                </p:cTn>
                              </p:par>
                              <p:par>
                                <p:cTn id="105" presetID="9" presetClass="emph" presetSubtype="0" grpId="0" nodeType="withEffect">
                                  <p:stCondLst>
                                    <p:cond delay="0"/>
                                  </p:stCondLst>
                                  <p:childTnLst>
                                    <p:set>
                                      <p:cBhvr rctx="PPT">
                                        <p:cTn id="106" dur="indefinite"/>
                                        <p:tgtEl>
                                          <p:spTgt spid="16"/>
                                        </p:tgtEl>
                                        <p:attrNameLst>
                                          <p:attrName>style.opacity</p:attrName>
                                        </p:attrNameLst>
                                      </p:cBhvr>
                                      <p:to>
                                        <p:strVal val="0.5"/>
                                      </p:to>
                                    </p:set>
                                    <p:animEffect filter="image" prLst="opacity: 0.5">
                                      <p:cBhvr rctx="IE">
                                        <p:cTn id="107" dur="indefinite"/>
                                        <p:tgtEl>
                                          <p:spTgt spid="16"/>
                                        </p:tgtEl>
                                      </p:cBhvr>
                                    </p:animEffect>
                                  </p:childTnLst>
                                </p:cTn>
                              </p:par>
                              <p:par>
                                <p:cTn id="108" presetID="9" presetClass="emph" presetSubtype="0" grpId="0" nodeType="withEffect">
                                  <p:stCondLst>
                                    <p:cond delay="0"/>
                                  </p:stCondLst>
                                  <p:childTnLst>
                                    <p:set>
                                      <p:cBhvr rctx="PPT">
                                        <p:cTn id="109" dur="indefinite"/>
                                        <p:tgtEl>
                                          <p:spTgt spid="17"/>
                                        </p:tgtEl>
                                        <p:attrNameLst>
                                          <p:attrName>style.opacity</p:attrName>
                                        </p:attrNameLst>
                                      </p:cBhvr>
                                      <p:to>
                                        <p:strVal val="0.5"/>
                                      </p:to>
                                    </p:set>
                                    <p:animEffect filter="image" prLst="opacity: 0.5">
                                      <p:cBhvr rctx="IE">
                                        <p:cTn id="110" dur="indefinite"/>
                                        <p:tgtEl>
                                          <p:spTgt spid="17"/>
                                        </p:tgtEl>
                                      </p:cBhvr>
                                    </p:animEffect>
                                  </p:childTnLst>
                                </p:cTn>
                              </p:par>
                              <p:par>
                                <p:cTn id="111" presetID="9" presetClass="emph" presetSubtype="0" grpId="0" nodeType="withEffect">
                                  <p:stCondLst>
                                    <p:cond delay="0"/>
                                  </p:stCondLst>
                                  <p:childTnLst>
                                    <p:set>
                                      <p:cBhvr rctx="PPT">
                                        <p:cTn id="112" dur="indefinite"/>
                                        <p:tgtEl>
                                          <p:spTgt spid="18"/>
                                        </p:tgtEl>
                                        <p:attrNameLst>
                                          <p:attrName>style.opacity</p:attrName>
                                        </p:attrNameLst>
                                      </p:cBhvr>
                                      <p:to>
                                        <p:strVal val="0.5"/>
                                      </p:to>
                                    </p:set>
                                    <p:animEffect filter="image" prLst="opacity: 0.5">
                                      <p:cBhvr rctx="IE">
                                        <p:cTn id="113" dur="indefinite"/>
                                        <p:tgtEl>
                                          <p:spTgt spid="18"/>
                                        </p:tgtEl>
                                      </p:cBhvr>
                                    </p:animEffect>
                                  </p:childTnLst>
                                </p:cTn>
                              </p:par>
                              <p:par>
                                <p:cTn id="114" presetID="9" presetClass="emph" presetSubtype="0" grpId="0" nodeType="withEffect">
                                  <p:stCondLst>
                                    <p:cond delay="0"/>
                                  </p:stCondLst>
                                  <p:childTnLst>
                                    <p:set>
                                      <p:cBhvr rctx="PPT">
                                        <p:cTn id="115" dur="indefinite"/>
                                        <p:tgtEl>
                                          <p:spTgt spid="4"/>
                                        </p:tgtEl>
                                        <p:attrNameLst>
                                          <p:attrName>style.opacity</p:attrName>
                                        </p:attrNameLst>
                                      </p:cBhvr>
                                      <p:to>
                                        <p:strVal val="0.5"/>
                                      </p:to>
                                    </p:set>
                                    <p:animEffect filter="image" prLst="opacity: 0.5">
                                      <p:cBhvr rctx="IE">
                                        <p:cTn id="116" dur="indefinite"/>
                                        <p:tgtEl>
                                          <p:spTgt spid="4"/>
                                        </p:tgtEl>
                                      </p:cBhvr>
                                    </p:animEffect>
                                  </p:childTnLst>
                                </p:cTn>
                              </p:par>
                              <p:par>
                                <p:cTn id="117" presetID="9" presetClass="emph" presetSubtype="0" grpId="0" nodeType="withEffect">
                                  <p:stCondLst>
                                    <p:cond delay="0"/>
                                  </p:stCondLst>
                                  <p:childTnLst>
                                    <p:set>
                                      <p:cBhvr rctx="PPT">
                                        <p:cTn id="118" dur="indefinite"/>
                                        <p:tgtEl>
                                          <p:spTgt spid="8"/>
                                        </p:tgtEl>
                                        <p:attrNameLst>
                                          <p:attrName>style.opacity</p:attrName>
                                        </p:attrNameLst>
                                      </p:cBhvr>
                                      <p:to>
                                        <p:strVal val="0.5"/>
                                      </p:to>
                                    </p:set>
                                    <p:animEffect filter="image" prLst="opacity: 0.5">
                                      <p:cBhvr rctx="IE">
                                        <p:cTn id="119" dur="indefinite"/>
                                        <p:tgtEl>
                                          <p:spTgt spid="8"/>
                                        </p:tgtEl>
                                      </p:cBhvr>
                                    </p:animEffect>
                                  </p:childTnLst>
                                </p:cTn>
                              </p:par>
                              <p:par>
                                <p:cTn id="120" presetID="9" presetClass="emph" presetSubtype="0" grpId="0" nodeType="withEffect">
                                  <p:stCondLst>
                                    <p:cond delay="0"/>
                                  </p:stCondLst>
                                  <p:childTnLst>
                                    <p:set>
                                      <p:cBhvr rctx="PPT">
                                        <p:cTn id="121" dur="indefinite"/>
                                        <p:tgtEl>
                                          <p:spTgt spid="6"/>
                                        </p:tgtEl>
                                        <p:attrNameLst>
                                          <p:attrName>style.opacity</p:attrName>
                                        </p:attrNameLst>
                                      </p:cBhvr>
                                      <p:to>
                                        <p:strVal val="0.5"/>
                                      </p:to>
                                    </p:set>
                                    <p:animEffect filter="image" prLst="opacity: 0.5">
                                      <p:cBhvr rctx="IE">
                                        <p:cTn id="122" dur="indefinite"/>
                                        <p:tgtEl>
                                          <p:spTgt spid="6"/>
                                        </p:tgtEl>
                                      </p:cBhvr>
                                    </p:animEffect>
                                  </p:childTnLst>
                                </p:cTn>
                              </p:par>
                              <p:par>
                                <p:cTn id="123" presetID="9" presetClass="emph" presetSubtype="0" grpId="0" nodeType="withEffect">
                                  <p:stCondLst>
                                    <p:cond delay="0"/>
                                  </p:stCondLst>
                                  <p:childTnLst>
                                    <p:set>
                                      <p:cBhvr rctx="PPT">
                                        <p:cTn id="124" dur="indefinite"/>
                                        <p:tgtEl>
                                          <p:spTgt spid="20"/>
                                        </p:tgtEl>
                                        <p:attrNameLst>
                                          <p:attrName>style.opacity</p:attrName>
                                        </p:attrNameLst>
                                      </p:cBhvr>
                                      <p:to>
                                        <p:strVal val="0.5"/>
                                      </p:to>
                                    </p:set>
                                    <p:animEffect filter="image" prLst="opacity: 0.5">
                                      <p:cBhvr rctx="IE">
                                        <p:cTn id="125" dur="indefinite"/>
                                        <p:tgtEl>
                                          <p:spTgt spid="20"/>
                                        </p:tgtEl>
                                      </p:cBhvr>
                                    </p:animEffect>
                                  </p:childTnLst>
                                </p:cTn>
                              </p:par>
                              <p:par>
                                <p:cTn id="126" presetID="9" presetClass="emph" presetSubtype="0" grpId="0" nodeType="withEffect">
                                  <p:stCondLst>
                                    <p:cond delay="0"/>
                                  </p:stCondLst>
                                  <p:childTnLst>
                                    <p:set>
                                      <p:cBhvr rctx="PPT">
                                        <p:cTn id="127" dur="indefinite"/>
                                        <p:tgtEl>
                                          <p:spTgt spid="21"/>
                                        </p:tgtEl>
                                        <p:attrNameLst>
                                          <p:attrName>style.opacity</p:attrName>
                                        </p:attrNameLst>
                                      </p:cBhvr>
                                      <p:to>
                                        <p:strVal val="0.5"/>
                                      </p:to>
                                    </p:set>
                                    <p:animEffect filter="image" prLst="opacity: 0.5">
                                      <p:cBhvr rctx="IE">
                                        <p:cTn id="128" dur="indefinite"/>
                                        <p:tgtEl>
                                          <p:spTgt spid="21"/>
                                        </p:tgtEl>
                                      </p:cBhvr>
                                    </p:animEffect>
                                  </p:childTnLst>
                                </p:cTn>
                              </p:par>
                              <p:par>
                                <p:cTn id="129" presetID="9" presetClass="emph" presetSubtype="0" grpId="0" nodeType="withEffect">
                                  <p:stCondLst>
                                    <p:cond delay="0"/>
                                  </p:stCondLst>
                                  <p:childTnLst>
                                    <p:set>
                                      <p:cBhvr rctx="PPT">
                                        <p:cTn id="130" dur="indefinite"/>
                                        <p:tgtEl>
                                          <p:spTgt spid="22"/>
                                        </p:tgtEl>
                                        <p:attrNameLst>
                                          <p:attrName>style.opacity</p:attrName>
                                        </p:attrNameLst>
                                      </p:cBhvr>
                                      <p:to>
                                        <p:strVal val="0.5"/>
                                      </p:to>
                                    </p:set>
                                    <p:animEffect filter="image" prLst="opacity: 0.5">
                                      <p:cBhvr rctx="IE">
                                        <p:cTn id="131" dur="indefinite"/>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0" grpId="1" animBg="1"/>
      <p:bldP spid="11" grpId="0" animBg="1"/>
      <p:bldP spid="12" grpId="0" animBg="1"/>
      <p:bldP spid="12" grpId="1" animBg="1"/>
      <p:bldP spid="13" grpId="0" animBg="1"/>
      <p:bldP spid="13" grpId="1" animBg="1"/>
      <p:bldP spid="14" grpId="0" animBg="1"/>
      <p:bldP spid="16" grpId="0" animBg="1"/>
      <p:bldP spid="17" grpId="0" animBg="1"/>
      <p:bldP spid="18" grpId="0" animBg="1"/>
      <p:bldP spid="20"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415282"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Sans Réglage de portée</a:t>
            </a:r>
            <a:endParaRPr lang="fr-FR"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aphicFrame>
        <p:nvGraphicFramePr>
          <p:cNvPr id="5" name="Diagramme 4"/>
          <p:cNvGraphicFramePr/>
          <p:nvPr>
            <p:extLst>
              <p:ext uri="{D42A27DB-BD31-4B8C-83A1-F6EECF244321}">
                <p14:modId xmlns:p14="http://schemas.microsoft.com/office/powerpoint/2010/main" val="319508803"/>
              </p:ext>
            </p:extLst>
          </p:nvPr>
        </p:nvGraphicFramePr>
        <p:xfrm>
          <a:off x="0" y="1397000"/>
          <a:ext cx="889248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6808" y="1772816"/>
            <a:ext cx="7096125" cy="3887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1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22D26A0-3E1D-4E70-A3A8-EF5EB0CB08A4}"/>
                                            </p:graphicEl>
                                          </p:spTgt>
                                        </p:tgtEl>
                                        <p:attrNameLst>
                                          <p:attrName>style.visibility</p:attrName>
                                        </p:attrNameLst>
                                      </p:cBhvr>
                                      <p:to>
                                        <p:strVal val="visible"/>
                                      </p:to>
                                    </p:set>
                                    <p:animEffect transition="in" filter="fade">
                                      <p:cBhvr>
                                        <p:cTn id="7" dur="500"/>
                                        <p:tgtEl>
                                          <p:spTgt spid="5">
                                            <p:graphicEl>
                                              <a:dgm id="{E22D26A0-3E1D-4E70-A3A8-EF5EB0CB08A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8A041182-E277-4376-B128-B75F1947B952}"/>
                                            </p:graphicEl>
                                          </p:spTgt>
                                        </p:tgtEl>
                                        <p:attrNameLst>
                                          <p:attrName>style.visibility</p:attrName>
                                        </p:attrNameLst>
                                      </p:cBhvr>
                                      <p:to>
                                        <p:strVal val="visible"/>
                                      </p:to>
                                    </p:set>
                                    <p:animEffect transition="in" filter="fade">
                                      <p:cBhvr>
                                        <p:cTn id="10" dur="500"/>
                                        <p:tgtEl>
                                          <p:spTgt spid="5">
                                            <p:graphicEl>
                                              <a:dgm id="{8A041182-E277-4376-B128-B75F1947B95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graphicEl>
                                              <a:dgm id="{33675C45-534A-4627-B2DE-E2AFBD6C683B}"/>
                                            </p:graphicEl>
                                          </p:spTgt>
                                        </p:tgtEl>
                                        <p:attrNameLst>
                                          <p:attrName>style.visibility</p:attrName>
                                        </p:attrNameLst>
                                      </p:cBhvr>
                                      <p:to>
                                        <p:strVal val="visible"/>
                                      </p:to>
                                    </p:set>
                                    <p:animEffect transition="in" filter="fade">
                                      <p:cBhvr>
                                        <p:cTn id="15" dur="500"/>
                                        <p:tgtEl>
                                          <p:spTgt spid="5">
                                            <p:graphicEl>
                                              <a:dgm id="{33675C45-534A-4627-B2DE-E2AFBD6C683B}"/>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graphicEl>
                                              <a:dgm id="{11D874D9-777D-4821-BED7-59BCE96FEBD0}"/>
                                            </p:graphicEl>
                                          </p:spTgt>
                                        </p:tgtEl>
                                        <p:attrNameLst>
                                          <p:attrName>style.visibility</p:attrName>
                                        </p:attrNameLst>
                                      </p:cBhvr>
                                      <p:to>
                                        <p:strVal val="visible"/>
                                      </p:to>
                                    </p:set>
                                    <p:animEffect transition="in" filter="fade">
                                      <p:cBhvr>
                                        <p:cTn id="18" dur="500"/>
                                        <p:tgtEl>
                                          <p:spTgt spid="5">
                                            <p:graphicEl>
                                              <a:dgm id="{11D874D9-777D-4821-BED7-59BCE96FEBD0}"/>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graphicEl>
                                              <a:dgm id="{E0B30121-33A2-49F0-8232-54F66C9342A4}"/>
                                            </p:graphicEl>
                                          </p:spTgt>
                                        </p:tgtEl>
                                        <p:attrNameLst>
                                          <p:attrName>style.visibility</p:attrName>
                                        </p:attrNameLst>
                                      </p:cBhvr>
                                      <p:to>
                                        <p:strVal val="visible"/>
                                      </p:to>
                                    </p:set>
                                    <p:animEffect transition="in" filter="fade">
                                      <p:cBhvr>
                                        <p:cTn id="23" dur="500"/>
                                        <p:tgtEl>
                                          <p:spTgt spid="5">
                                            <p:graphicEl>
                                              <a:dgm id="{E0B30121-33A2-49F0-8232-54F66C9342A4}"/>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graphicEl>
                                              <a:dgm id="{736A96BE-6554-4B4B-AB2B-921D5C54EE1C}"/>
                                            </p:graphicEl>
                                          </p:spTgt>
                                        </p:tgtEl>
                                        <p:attrNameLst>
                                          <p:attrName>style.visibility</p:attrName>
                                        </p:attrNameLst>
                                      </p:cBhvr>
                                      <p:to>
                                        <p:strVal val="visible"/>
                                      </p:to>
                                    </p:set>
                                    <p:animEffect transition="in" filter="fade">
                                      <p:cBhvr>
                                        <p:cTn id="26" dur="500"/>
                                        <p:tgtEl>
                                          <p:spTgt spid="5">
                                            <p:graphicEl>
                                              <a:dgm id="{736A96BE-6554-4B4B-AB2B-921D5C54EE1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TotalTime>
  <Words>354</Words>
  <Application>Microsoft Office PowerPoint</Application>
  <PresentationFormat>Affichage à l'écran (4:3)</PresentationFormat>
  <Paragraphs>86</Paragraphs>
  <Slides>12</Slides>
  <Notes>6</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Sil-art Rycho444</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BIBOUH</dc:creator>
  <cp:lastModifiedBy>BIBOUH</cp:lastModifiedBy>
  <cp:revision>26</cp:revision>
  <dcterms:created xsi:type="dcterms:W3CDTF">2012-02-13T17:17:19Z</dcterms:created>
  <dcterms:modified xsi:type="dcterms:W3CDTF">2012-02-14T09:50:50Z</dcterms:modified>
</cp:coreProperties>
</file>