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268" r:id="rId9"/>
    <p:sldId id="339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309" r:id="rId21"/>
    <p:sldId id="310" r:id="rId22"/>
    <p:sldId id="311" r:id="rId23"/>
    <p:sldId id="312" r:id="rId24"/>
    <p:sldId id="314" r:id="rId25"/>
    <p:sldId id="283" r:id="rId26"/>
    <p:sldId id="288" r:id="rId27"/>
    <p:sldId id="289" r:id="rId28"/>
    <p:sldId id="324" r:id="rId29"/>
    <p:sldId id="331" r:id="rId30"/>
    <p:sldId id="316" r:id="rId31"/>
    <p:sldId id="329" r:id="rId32"/>
    <p:sldId id="317" r:id="rId33"/>
    <p:sldId id="333" r:id="rId34"/>
    <p:sldId id="332" r:id="rId35"/>
    <p:sldId id="334" r:id="rId36"/>
    <p:sldId id="318" r:id="rId37"/>
    <p:sldId id="335" r:id="rId38"/>
    <p:sldId id="336" r:id="rId39"/>
    <p:sldId id="326" r:id="rId40"/>
    <p:sldId id="337" r:id="rId41"/>
    <p:sldId id="327" r:id="rId42"/>
    <p:sldId id="338" r:id="rId43"/>
    <p:sldId id="328" r:id="rId4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Simulations et résulats" id="{5ED65119-467B-6644-94FB-05D508124816}">
          <p14:sldIdLst>
            <p14:sldId id="288"/>
            <p14:sldId id="289"/>
            <p14:sldId id="324"/>
            <p14:sldId id="331"/>
            <p14:sldId id="316"/>
            <p14:sldId id="329"/>
            <p14:sldId id="317"/>
            <p14:sldId id="333"/>
            <p14:sldId id="332"/>
            <p14:sldId id="334"/>
            <p14:sldId id="318"/>
            <p14:sldId id="335"/>
            <p14:sldId id="336"/>
            <p14:sldId id="326"/>
            <p14:sldId id="337"/>
            <p14:sldId id="327"/>
            <p14:sldId id="338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0" autoAdjust="0"/>
    <p:restoredTop sz="88136" autoAdjust="0"/>
  </p:normalViewPr>
  <p:slideViewPr>
    <p:cSldViewPr snapToGrid="0" snapToObjects="1">
      <p:cViewPr>
        <p:scale>
          <a:sx n="81" d="100"/>
          <a:sy n="81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oleObject" Target="file:///C:\Users\BIBOUH\Desktop\donne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BIBOUH\Desktop\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file:///C:\Users\BIBOUH\Desktop\donne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file:///C:\Users\BIBOUH\Desktop\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465.0</c:v>
                </c:pt>
                <c:pt idx="1">
                  <c:v>466.771</c:v>
                </c:pt>
                <c:pt idx="2">
                  <c:v>468.353</c:v>
                </c:pt>
                <c:pt idx="3">
                  <c:v>469.557</c:v>
                </c:pt>
                <c:pt idx="4">
                  <c:v>474.656</c:v>
                </c:pt>
                <c:pt idx="5">
                  <c:v>484.768</c:v>
                </c:pt>
                <c:pt idx="6">
                  <c:v>481.092</c:v>
                </c:pt>
                <c:pt idx="7">
                  <c:v>486.939</c:v>
                </c:pt>
                <c:pt idx="8">
                  <c:v>492.733</c:v>
                </c:pt>
                <c:pt idx="9">
                  <c:v>509.718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464.481</c:v>
                </c:pt>
                <c:pt idx="1">
                  <c:v>465.514</c:v>
                </c:pt>
                <c:pt idx="2">
                  <c:v>468.118</c:v>
                </c:pt>
                <c:pt idx="3">
                  <c:v>467.969</c:v>
                </c:pt>
                <c:pt idx="4">
                  <c:v>474.656</c:v>
                </c:pt>
                <c:pt idx="5">
                  <c:v>485.348</c:v>
                </c:pt>
                <c:pt idx="6">
                  <c:v>483.092</c:v>
                </c:pt>
                <c:pt idx="7">
                  <c:v>490.636</c:v>
                </c:pt>
                <c:pt idx="8">
                  <c:v>498.2</c:v>
                </c:pt>
                <c:pt idx="9">
                  <c:v>511.667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476.481</c:v>
                </c:pt>
                <c:pt idx="1">
                  <c:v>480.029</c:v>
                </c:pt>
                <c:pt idx="2">
                  <c:v>485.706</c:v>
                </c:pt>
                <c:pt idx="3">
                  <c:v>489.454</c:v>
                </c:pt>
                <c:pt idx="4">
                  <c:v>497.656</c:v>
                </c:pt>
                <c:pt idx="5">
                  <c:v>500.449</c:v>
                </c:pt>
                <c:pt idx="6">
                  <c:v>505.646</c:v>
                </c:pt>
                <c:pt idx="7">
                  <c:v>510.576</c:v>
                </c:pt>
                <c:pt idx="8">
                  <c:v>518.956</c:v>
                </c:pt>
                <c:pt idx="9">
                  <c:v>541.0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</c:v>
                </c:pt>
                <c:pt idx="1">
                  <c:v>475.571</c:v>
                </c:pt>
                <c:pt idx="2">
                  <c:v>475.196</c:v>
                </c:pt>
                <c:pt idx="3">
                  <c:v>474.856</c:v>
                </c:pt>
                <c:pt idx="4">
                  <c:v>481.594</c:v>
                </c:pt>
                <c:pt idx="5">
                  <c:v>482.507</c:v>
                </c:pt>
                <c:pt idx="6">
                  <c:v>481.369</c:v>
                </c:pt>
                <c:pt idx="7">
                  <c:v>484.758</c:v>
                </c:pt>
                <c:pt idx="8">
                  <c:v>491.178</c:v>
                </c:pt>
                <c:pt idx="9">
                  <c:v>498.128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476.926</c:v>
                </c:pt>
                <c:pt idx="1">
                  <c:v>477.171</c:v>
                </c:pt>
                <c:pt idx="2">
                  <c:v>476.706</c:v>
                </c:pt>
                <c:pt idx="3">
                  <c:v>476.237</c:v>
                </c:pt>
                <c:pt idx="4">
                  <c:v>483.344</c:v>
                </c:pt>
                <c:pt idx="5">
                  <c:v>484.768</c:v>
                </c:pt>
                <c:pt idx="6">
                  <c:v>484.046</c:v>
                </c:pt>
                <c:pt idx="7">
                  <c:v>486.333</c:v>
                </c:pt>
                <c:pt idx="8">
                  <c:v>493.578</c:v>
                </c:pt>
                <c:pt idx="9">
                  <c:v>499.359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5788856"/>
        <c:axId val="2095511112"/>
      </c:lineChart>
      <c:catAx>
        <c:axId val="2095788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5511112"/>
        <c:crosses val="autoZero"/>
        <c:auto val="1"/>
        <c:lblAlgn val="ctr"/>
        <c:lblOffset val="100"/>
        <c:noMultiLvlLbl val="0"/>
      </c:catAx>
      <c:valAx>
        <c:axId val="2095511112"/>
        <c:scaling>
          <c:orientation val="minMax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5788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</c:v>
                </c:pt>
                <c:pt idx="1">
                  <c:v>908.111</c:v>
                </c:pt>
                <c:pt idx="2">
                  <c:v>995.667</c:v>
                </c:pt>
                <c:pt idx="3">
                  <c:v>904.429</c:v>
                </c:pt>
                <c:pt idx="4">
                  <c:v>918.714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907.364</c:v>
                </c:pt>
                <c:pt idx="10">
                  <c:v>893.4</c:v>
                </c:pt>
                <c:pt idx="11">
                  <c:v>1019.0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  <c:pt idx="11">
                  <c:v>3601.0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  <c:pt idx="11">
                  <c:v>1431.0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330168"/>
        <c:axId val="2131596440"/>
      </c:lineChart>
      <c:catAx>
        <c:axId val="2134330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596440"/>
        <c:crosses val="autoZero"/>
        <c:auto val="1"/>
        <c:lblAlgn val="ctr"/>
        <c:lblOffset val="100"/>
        <c:noMultiLvlLbl val="0"/>
      </c:catAx>
      <c:valAx>
        <c:axId val="2131596440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330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</c:v>
                </c:pt>
                <c:pt idx="1">
                  <c:v>908.111</c:v>
                </c:pt>
                <c:pt idx="2">
                  <c:v>995.6669999999999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907.3639999999999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988.8179999999999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2486072"/>
        <c:axId val="2082480168"/>
      </c:lineChart>
      <c:catAx>
        <c:axId val="2082486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480168"/>
        <c:crosses val="autoZero"/>
        <c:auto val="1"/>
        <c:lblAlgn val="ctr"/>
        <c:lblOffset val="100"/>
        <c:noMultiLvlLbl val="0"/>
      </c:catAx>
      <c:valAx>
        <c:axId val="2082480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486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607.857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597.917</c:v>
                </c:pt>
                <c:pt idx="11">
                  <c:v>609.957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579.343</c:v>
                </c:pt>
                <c:pt idx="2">
                  <c:v>585.589</c:v>
                </c:pt>
                <c:pt idx="3">
                  <c:v>596.9640000000001</c:v>
                </c:pt>
                <c:pt idx="4">
                  <c:v>600.978</c:v>
                </c:pt>
                <c:pt idx="5">
                  <c:v>603.311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614.333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575.943</c:v>
                </c:pt>
                <c:pt idx="2">
                  <c:v>582.804</c:v>
                </c:pt>
                <c:pt idx="3">
                  <c:v>594.018</c:v>
                </c:pt>
                <c:pt idx="4">
                  <c:v>592.527</c:v>
                </c:pt>
                <c:pt idx="5">
                  <c:v>657.8440000000001</c:v>
                </c:pt>
                <c:pt idx="6">
                  <c:v>635.84</c:v>
                </c:pt>
                <c:pt idx="7">
                  <c:v>739.576</c:v>
                </c:pt>
                <c:pt idx="8">
                  <c:v>737.812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884.333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572.457</c:v>
                </c:pt>
                <c:pt idx="2">
                  <c:v>577.214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591.9109999999999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614.956</c:v>
                </c:pt>
                <c:pt idx="10">
                  <c:v>635.333</c:v>
                </c:pt>
                <c:pt idx="11">
                  <c:v>670.478</c:v>
                </c:pt>
                <c:pt idx="12">
                  <c:v>624.714</c:v>
                </c:pt>
                <c:pt idx="13">
                  <c:v>602.333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585.855</c:v>
                </c:pt>
                <c:pt idx="4">
                  <c:v>586.742</c:v>
                </c:pt>
                <c:pt idx="5">
                  <c:v>593.022</c:v>
                </c:pt>
                <c:pt idx="6">
                  <c:v>602.852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628.417</c:v>
                </c:pt>
                <c:pt idx="11">
                  <c:v>684.826</c:v>
                </c:pt>
                <c:pt idx="12">
                  <c:v>624.714</c:v>
                </c:pt>
                <c:pt idx="13">
                  <c:v>602.333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652488"/>
        <c:axId val="-2144646872"/>
      </c:lineChart>
      <c:catAx>
        <c:axId val="-2144652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4646872"/>
        <c:crosses val="autoZero"/>
        <c:auto val="1"/>
        <c:lblAlgn val="ctr"/>
        <c:lblOffset val="100"/>
        <c:noMultiLvlLbl val="0"/>
      </c:catAx>
      <c:valAx>
        <c:axId val="-2144646872"/>
        <c:scaling>
          <c:orientation val="minMax"/>
          <c:max val="1050.0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4652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607.8569999999999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597.9169999999999</c:v>
                </c:pt>
                <c:pt idx="11">
                  <c:v>609.9569999999999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579.3429999999998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600.9779999999998</c:v>
                </c:pt>
                <c:pt idx="5">
                  <c:v>603.3109999999999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614.3329999999999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575.9429999999999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592.5269999999999</c:v>
                </c:pt>
                <c:pt idx="5">
                  <c:v>657.8439999999999</c:v>
                </c:pt>
                <c:pt idx="6">
                  <c:v>635.8399999999999</c:v>
                </c:pt>
                <c:pt idx="7">
                  <c:v>739.576</c:v>
                </c:pt>
                <c:pt idx="8">
                  <c:v>737.8119999999999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884.3329999999999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572.4569999999999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591.9109999999998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614.9559999999999</c:v>
                </c:pt>
                <c:pt idx="10">
                  <c:v>635.3329999999999</c:v>
                </c:pt>
                <c:pt idx="11">
                  <c:v>670.4779999999998</c:v>
                </c:pt>
                <c:pt idx="12">
                  <c:v>624.7140000000001</c:v>
                </c:pt>
                <c:pt idx="13">
                  <c:v>602.3329999999999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585.8549999999999</c:v>
                </c:pt>
                <c:pt idx="4">
                  <c:v>586.742</c:v>
                </c:pt>
                <c:pt idx="5">
                  <c:v>593.0219999999999</c:v>
                </c:pt>
                <c:pt idx="6">
                  <c:v>602.8519999999999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628.4169999999999</c:v>
                </c:pt>
                <c:pt idx="11">
                  <c:v>684.8259999999999</c:v>
                </c:pt>
                <c:pt idx="12">
                  <c:v>624.7140000000001</c:v>
                </c:pt>
                <c:pt idx="13">
                  <c:v>602.3329999999999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3856040"/>
        <c:axId val="2083861912"/>
      </c:lineChart>
      <c:catAx>
        <c:axId val="2083856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861912"/>
        <c:crosses val="autoZero"/>
        <c:auto val="1"/>
        <c:lblAlgn val="ctr"/>
        <c:lblOffset val="100"/>
        <c:noMultiLvlLbl val="0"/>
      </c:catAx>
      <c:valAx>
        <c:axId val="2083861912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856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</c:v>
                </c:pt>
                <c:pt idx="2">
                  <c:v>468.038</c:v>
                </c:pt>
                <c:pt idx="3">
                  <c:v>469.9089999999994</c:v>
                </c:pt>
                <c:pt idx="4">
                  <c:v>474.6669999999999</c:v>
                </c:pt>
                <c:pt idx="5">
                  <c:v>483.182</c:v>
                </c:pt>
                <c:pt idx="6">
                  <c:v>481.885</c:v>
                </c:pt>
                <c:pt idx="7">
                  <c:v>486.379</c:v>
                </c:pt>
                <c:pt idx="8">
                  <c:v>493.512</c:v>
                </c:pt>
                <c:pt idx="9">
                  <c:v>510.4859999999994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467.241</c:v>
                </c:pt>
                <c:pt idx="2">
                  <c:v>467.5059999999999</c:v>
                </c:pt>
                <c:pt idx="3">
                  <c:v>468.4549999999999</c:v>
                </c:pt>
                <c:pt idx="4">
                  <c:v>474.444</c:v>
                </c:pt>
                <c:pt idx="5">
                  <c:v>483.982</c:v>
                </c:pt>
                <c:pt idx="6">
                  <c:v>482.4619999999994</c:v>
                </c:pt>
                <c:pt idx="7">
                  <c:v>490.4479999999999</c:v>
                </c:pt>
                <c:pt idx="8">
                  <c:v>499.326</c:v>
                </c:pt>
                <c:pt idx="9">
                  <c:v>512.9429999999992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483.1720000000001</c:v>
                </c:pt>
                <c:pt idx="2">
                  <c:v>485.81</c:v>
                </c:pt>
                <c:pt idx="3">
                  <c:v>490.303</c:v>
                </c:pt>
                <c:pt idx="4">
                  <c:v>497.778</c:v>
                </c:pt>
                <c:pt idx="5">
                  <c:v>497.618</c:v>
                </c:pt>
                <c:pt idx="6">
                  <c:v>508.769</c:v>
                </c:pt>
                <c:pt idx="7">
                  <c:v>510.241</c:v>
                </c:pt>
                <c:pt idx="8">
                  <c:v>518.535</c:v>
                </c:pt>
                <c:pt idx="9">
                  <c:v>541.571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</c:v>
                </c:pt>
                <c:pt idx="2">
                  <c:v>475.4299999999996</c:v>
                </c:pt>
                <c:pt idx="3">
                  <c:v>474.3639999999999</c:v>
                </c:pt>
                <c:pt idx="4">
                  <c:v>484.1669999999999</c:v>
                </c:pt>
                <c:pt idx="5">
                  <c:v>481.3639999999999</c:v>
                </c:pt>
                <c:pt idx="6">
                  <c:v>481.692</c:v>
                </c:pt>
                <c:pt idx="7">
                  <c:v>483.552</c:v>
                </c:pt>
                <c:pt idx="8">
                  <c:v>492.628</c:v>
                </c:pt>
                <c:pt idx="9">
                  <c:v>497.8570000000001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</c:v>
                </c:pt>
                <c:pt idx="2">
                  <c:v>476.899</c:v>
                </c:pt>
                <c:pt idx="3">
                  <c:v>476.152</c:v>
                </c:pt>
                <c:pt idx="4">
                  <c:v>486.778</c:v>
                </c:pt>
                <c:pt idx="5">
                  <c:v>483.473</c:v>
                </c:pt>
                <c:pt idx="6">
                  <c:v>484.615</c:v>
                </c:pt>
                <c:pt idx="7">
                  <c:v>485.069</c:v>
                </c:pt>
                <c:pt idx="8">
                  <c:v>495.14</c:v>
                </c:pt>
                <c:pt idx="9">
                  <c:v>499.514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747064"/>
        <c:axId val="2118413480"/>
      </c:lineChart>
      <c:catAx>
        <c:axId val="2120747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8413480"/>
        <c:crosses val="autoZero"/>
        <c:auto val="1"/>
        <c:lblAlgn val="ctr"/>
        <c:lblOffset val="100"/>
        <c:noMultiLvlLbl val="0"/>
      </c:catAx>
      <c:valAx>
        <c:axId val="2118413480"/>
        <c:scaling>
          <c:orientation val="minMax"/>
          <c:max val="540.0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747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011768"/>
        <c:axId val="2093978680"/>
      </c:lineChart>
      <c:catAx>
        <c:axId val="2131011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3978680"/>
        <c:crosses val="autoZero"/>
        <c:auto val="1"/>
        <c:lblAlgn val="ctr"/>
        <c:lblOffset val="100"/>
        <c:noMultiLvlLbl val="0"/>
      </c:catAx>
      <c:valAx>
        <c:axId val="2093978680"/>
        <c:scaling>
          <c:orientation val="minMax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011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389288"/>
        <c:axId val="2117255464"/>
      </c:lineChart>
      <c:catAx>
        <c:axId val="2131389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7255464"/>
        <c:crosses val="autoZero"/>
        <c:auto val="1"/>
        <c:lblAlgn val="ctr"/>
        <c:lblOffset val="100"/>
        <c:noMultiLvlLbl val="0"/>
      </c:catAx>
      <c:valAx>
        <c:axId val="2117255464"/>
        <c:scaling>
          <c:orientation val="minMax"/>
          <c:max val="1800.0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389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949.0</c:v>
                </c:pt>
                <c:pt idx="1">
                  <c:v>1108.0</c:v>
                </c:pt>
                <c:pt idx="2">
                  <c:v>1085.33</c:v>
                </c:pt>
                <c:pt idx="3">
                  <c:v>1063.18</c:v>
                </c:pt>
                <c:pt idx="4">
                  <c:v>1033.86</c:v>
                </c:pt>
                <c:pt idx="5">
                  <c:v>1152.54</c:v>
                </c:pt>
                <c:pt idx="6">
                  <c:v>1103.6</c:v>
                </c:pt>
                <c:pt idx="7">
                  <c:v>1203.0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1053.0</c:v>
                </c:pt>
                <c:pt idx="1">
                  <c:v>1109.0</c:v>
                </c:pt>
                <c:pt idx="2">
                  <c:v>1244.0</c:v>
                </c:pt>
                <c:pt idx="3">
                  <c:v>1325.45</c:v>
                </c:pt>
                <c:pt idx="4">
                  <c:v>1534.81</c:v>
                </c:pt>
                <c:pt idx="5">
                  <c:v>1301.0</c:v>
                </c:pt>
                <c:pt idx="6">
                  <c:v>1288.4</c:v>
                </c:pt>
                <c:pt idx="7">
                  <c:v>1839.0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4385.0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6235.0</c:v>
                </c:pt>
                <c:pt idx="6">
                  <c:v>6672.6</c:v>
                </c:pt>
                <c:pt idx="7">
                  <c:v>9254.0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1091.0</c:v>
                </c:pt>
                <c:pt idx="1">
                  <c:v>1222.33</c:v>
                </c:pt>
                <c:pt idx="2">
                  <c:v>1470.33</c:v>
                </c:pt>
                <c:pt idx="3">
                  <c:v>1294.0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1219.0</c:v>
                </c:pt>
                <c:pt idx="1">
                  <c:v>1433.0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7135464"/>
        <c:axId val="2092630728"/>
      </c:lineChart>
      <c:catAx>
        <c:axId val="2117135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2630728"/>
        <c:crosses val="autoZero"/>
        <c:auto val="1"/>
        <c:lblAlgn val="ctr"/>
        <c:lblOffset val="100"/>
        <c:noMultiLvlLbl val="0"/>
      </c:catAx>
      <c:valAx>
        <c:axId val="2092630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71354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  <c:pt idx="10">
                  <c:v>447.0</c:v>
                </c:pt>
                <c:pt idx="11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485.174</c:v>
                </c:pt>
                <c:pt idx="1">
                  <c:v>502.938</c:v>
                </c:pt>
                <c:pt idx="2">
                  <c:v>537.925</c:v>
                </c:pt>
                <c:pt idx="3">
                  <c:v>550.366</c:v>
                </c:pt>
                <c:pt idx="4">
                  <c:v>528.6</c:v>
                </c:pt>
                <c:pt idx="5">
                  <c:v>570.188</c:v>
                </c:pt>
                <c:pt idx="6">
                  <c:v>543.34</c:v>
                </c:pt>
                <c:pt idx="7">
                  <c:v>506.778</c:v>
                </c:pt>
                <c:pt idx="8">
                  <c:v>540.568</c:v>
                </c:pt>
                <c:pt idx="9">
                  <c:v>719.3869999999999</c:v>
                </c:pt>
                <c:pt idx="10">
                  <c:v>562.545</c:v>
                </c:pt>
                <c:pt idx="11">
                  <c:v>590.636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471.957</c:v>
                </c:pt>
                <c:pt idx="1">
                  <c:v>478.015</c:v>
                </c:pt>
                <c:pt idx="2">
                  <c:v>491.473</c:v>
                </c:pt>
                <c:pt idx="3">
                  <c:v>488.927</c:v>
                </c:pt>
                <c:pt idx="4">
                  <c:v>492.382</c:v>
                </c:pt>
                <c:pt idx="5">
                  <c:v>519.9059999999999</c:v>
                </c:pt>
                <c:pt idx="6">
                  <c:v>539.528</c:v>
                </c:pt>
                <c:pt idx="7">
                  <c:v>520.704</c:v>
                </c:pt>
                <c:pt idx="8">
                  <c:v>549.432</c:v>
                </c:pt>
                <c:pt idx="9">
                  <c:v>555.645</c:v>
                </c:pt>
                <c:pt idx="10">
                  <c:v>552.364</c:v>
                </c:pt>
                <c:pt idx="11">
                  <c:v>510.273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</c:v>
                </c:pt>
                <c:pt idx="1">
                  <c:v>529.985</c:v>
                </c:pt>
                <c:pt idx="2">
                  <c:v>508.677</c:v>
                </c:pt>
                <c:pt idx="3">
                  <c:v>527.195</c:v>
                </c:pt>
                <c:pt idx="4">
                  <c:v>600.855</c:v>
                </c:pt>
                <c:pt idx="5">
                  <c:v>658.4690000000001</c:v>
                </c:pt>
                <c:pt idx="6">
                  <c:v>878.585</c:v>
                </c:pt>
                <c:pt idx="7">
                  <c:v>627.0</c:v>
                </c:pt>
                <c:pt idx="8">
                  <c:v>530.405</c:v>
                </c:pt>
                <c:pt idx="9">
                  <c:v>592.355</c:v>
                </c:pt>
                <c:pt idx="10">
                  <c:v>798.545</c:v>
                </c:pt>
                <c:pt idx="11">
                  <c:v>1093.0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481.435</c:v>
                </c:pt>
                <c:pt idx="1">
                  <c:v>491.154</c:v>
                </c:pt>
                <c:pt idx="2">
                  <c:v>493.28</c:v>
                </c:pt>
                <c:pt idx="3">
                  <c:v>509.146</c:v>
                </c:pt>
                <c:pt idx="4">
                  <c:v>504.6</c:v>
                </c:pt>
                <c:pt idx="5">
                  <c:v>517.0</c:v>
                </c:pt>
                <c:pt idx="6">
                  <c:v>507.755</c:v>
                </c:pt>
                <c:pt idx="7">
                  <c:v>541.074</c:v>
                </c:pt>
                <c:pt idx="8">
                  <c:v>532.784</c:v>
                </c:pt>
                <c:pt idx="9">
                  <c:v>541.8390000000001</c:v>
                </c:pt>
                <c:pt idx="10">
                  <c:v>601.364</c:v>
                </c:pt>
                <c:pt idx="11">
                  <c:v>586.818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481.522</c:v>
                </c:pt>
                <c:pt idx="1">
                  <c:v>491.338</c:v>
                </c:pt>
                <c:pt idx="2">
                  <c:v>493.323</c:v>
                </c:pt>
                <c:pt idx="3">
                  <c:v>507.0</c:v>
                </c:pt>
                <c:pt idx="4">
                  <c:v>506.055</c:v>
                </c:pt>
                <c:pt idx="5">
                  <c:v>521.75</c:v>
                </c:pt>
                <c:pt idx="6">
                  <c:v>511.679</c:v>
                </c:pt>
                <c:pt idx="7">
                  <c:v>540.926</c:v>
                </c:pt>
                <c:pt idx="8">
                  <c:v>533.27</c:v>
                </c:pt>
                <c:pt idx="9">
                  <c:v>540.613</c:v>
                </c:pt>
                <c:pt idx="10">
                  <c:v>589.364</c:v>
                </c:pt>
                <c:pt idx="11">
                  <c:v>547.0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559320"/>
        <c:axId val="2083236712"/>
      </c:lineChart>
      <c:catAx>
        <c:axId val="2131559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236712"/>
        <c:crosses val="autoZero"/>
        <c:auto val="1"/>
        <c:lblAlgn val="ctr"/>
        <c:lblOffset val="100"/>
        <c:noMultiLvlLbl val="0"/>
      </c:catAx>
      <c:valAx>
        <c:axId val="2083236712"/>
        <c:scaling>
          <c:orientation val="minMax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1559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</c:v>
                </c:pt>
                <c:pt idx="1">
                  <c:v>504.074</c:v>
                </c:pt>
                <c:pt idx="2">
                  <c:v>529.9169999999995</c:v>
                </c:pt>
                <c:pt idx="3">
                  <c:v>496.815</c:v>
                </c:pt>
                <c:pt idx="4">
                  <c:v>495.0</c:v>
                </c:pt>
                <c:pt idx="5">
                  <c:v>491.8419999999999</c:v>
                </c:pt>
                <c:pt idx="6">
                  <c:v>550.4</c:v>
                </c:pt>
                <c:pt idx="7">
                  <c:v>486.579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474.0</c:v>
                </c:pt>
                <c:pt idx="1">
                  <c:v>482.2959999999995</c:v>
                </c:pt>
                <c:pt idx="2">
                  <c:v>492.5</c:v>
                </c:pt>
                <c:pt idx="3">
                  <c:v>488.333</c:v>
                </c:pt>
                <c:pt idx="4">
                  <c:v>493.875</c:v>
                </c:pt>
                <c:pt idx="5">
                  <c:v>492.0</c:v>
                </c:pt>
                <c:pt idx="6">
                  <c:v>543.8</c:v>
                </c:pt>
                <c:pt idx="7">
                  <c:v>523.9469999999993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</c:v>
                </c:pt>
                <c:pt idx="1">
                  <c:v>543.8149999999995</c:v>
                </c:pt>
                <c:pt idx="2">
                  <c:v>507.2219999999995</c:v>
                </c:pt>
                <c:pt idx="3">
                  <c:v>518.63</c:v>
                </c:pt>
                <c:pt idx="4">
                  <c:v>541.0619999999994</c:v>
                </c:pt>
                <c:pt idx="5">
                  <c:v>547.737</c:v>
                </c:pt>
                <c:pt idx="6">
                  <c:v>573.4</c:v>
                </c:pt>
                <c:pt idx="7">
                  <c:v>655.737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</c:v>
                </c:pt>
                <c:pt idx="1">
                  <c:v>494.2959999999995</c:v>
                </c:pt>
                <c:pt idx="2">
                  <c:v>490.6669999999999</c:v>
                </c:pt>
                <c:pt idx="3">
                  <c:v>503.704</c:v>
                </c:pt>
                <c:pt idx="4">
                  <c:v>508.9379999999995</c:v>
                </c:pt>
                <c:pt idx="5">
                  <c:v>513.789</c:v>
                </c:pt>
                <c:pt idx="6">
                  <c:v>502.533</c:v>
                </c:pt>
                <c:pt idx="7">
                  <c:v>557.9469999999993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</c:v>
                </c:pt>
                <c:pt idx="1">
                  <c:v>494.4809999999995</c:v>
                </c:pt>
                <c:pt idx="2">
                  <c:v>490.9719999999995</c:v>
                </c:pt>
                <c:pt idx="3">
                  <c:v>504.444</c:v>
                </c:pt>
                <c:pt idx="4">
                  <c:v>510.5</c:v>
                </c:pt>
                <c:pt idx="5">
                  <c:v>518.895</c:v>
                </c:pt>
                <c:pt idx="6">
                  <c:v>504.9329999999995</c:v>
                </c:pt>
                <c:pt idx="7">
                  <c:v>557.737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3452760"/>
        <c:axId val="2083458648"/>
      </c:lineChart>
      <c:catAx>
        <c:axId val="2083452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458648"/>
        <c:crosses val="autoZero"/>
        <c:auto val="1"/>
        <c:lblAlgn val="ctr"/>
        <c:lblOffset val="100"/>
        <c:noMultiLvlLbl val="0"/>
      </c:catAx>
      <c:valAx>
        <c:axId val="2083458648"/>
        <c:scaling>
          <c:orientation val="minMax"/>
          <c:max val="650.0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3452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TTFF_alea_real!$C$3:$C$14</c:f>
              <c:numCache>
                <c:formatCode>General</c:formatCode>
                <c:ptCount val="12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582.456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610.862</c:v>
                </c:pt>
                <c:pt idx="11">
                  <c:v>618.167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TTFF_alea_real!$D$3:$D$14</c:f>
              <c:numCache>
                <c:formatCode>General</c:formatCode>
                <c:ptCount val="12"/>
                <c:pt idx="0">
                  <c:v>568.836</c:v>
                </c:pt>
                <c:pt idx="1">
                  <c:v>572.849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596.468</c:v>
                </c:pt>
                <c:pt idx="7">
                  <c:v>601.026</c:v>
                </c:pt>
                <c:pt idx="8">
                  <c:v>597.038</c:v>
                </c:pt>
                <c:pt idx="9">
                  <c:v>596.438</c:v>
                </c:pt>
                <c:pt idx="10">
                  <c:v>613.069</c:v>
                </c:pt>
                <c:pt idx="11">
                  <c:v>627.667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TTFF_alea_real!$E$3:$E$14</c:f>
              <c:numCache>
                <c:formatCode>General</c:formatCode>
                <c:ptCount val="12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595.854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614.562</c:v>
                </c:pt>
                <c:pt idx="10">
                  <c:v>631.414</c:v>
                </c:pt>
                <c:pt idx="11">
                  <c:v>623.833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TTFF_alea_real!$F$3:$F$14</c:f>
              <c:numCache>
                <c:formatCode>General</c:formatCode>
                <c:ptCount val="12"/>
                <c:pt idx="0">
                  <c:v>564.5069999999999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571.2329999999999</c:v>
                </c:pt>
                <c:pt idx="4">
                  <c:v>572.021</c:v>
                </c:pt>
                <c:pt idx="5">
                  <c:v>574.667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  <c:pt idx="11">
                  <c:v>604.167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TTFF_alea_real!$G$3:$G$14</c:f>
              <c:numCache>
                <c:formatCode>General</c:formatCode>
                <c:ptCount val="12"/>
                <c:pt idx="0">
                  <c:v>565.575</c:v>
                </c:pt>
                <c:pt idx="1">
                  <c:v>568.328</c:v>
                </c:pt>
                <c:pt idx="2">
                  <c:v>568.542</c:v>
                </c:pt>
                <c:pt idx="3">
                  <c:v>571.854</c:v>
                </c:pt>
                <c:pt idx="4">
                  <c:v>573.104</c:v>
                </c:pt>
                <c:pt idx="5">
                  <c:v>576.25</c:v>
                </c:pt>
                <c:pt idx="6">
                  <c:v>578.848</c:v>
                </c:pt>
                <c:pt idx="7">
                  <c:v>578.789</c:v>
                </c:pt>
                <c:pt idx="8">
                  <c:v>581.113</c:v>
                </c:pt>
                <c:pt idx="9">
                  <c:v>576.938</c:v>
                </c:pt>
                <c:pt idx="10">
                  <c:v>591.4829999999999</c:v>
                </c:pt>
                <c:pt idx="11">
                  <c:v>600.0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779336"/>
        <c:axId val="2137248648"/>
      </c:lineChart>
      <c:catAx>
        <c:axId val="2134779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7248648"/>
        <c:crosses val="autoZero"/>
        <c:auto val="1"/>
        <c:lblAlgn val="ctr"/>
        <c:lblOffset val="100"/>
        <c:noMultiLvlLbl val="0"/>
      </c:catAx>
      <c:valAx>
        <c:axId val="2137248648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4779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582.4559999999999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568.8359999999999</c:v>
                </c:pt>
                <c:pt idx="1">
                  <c:v>572.8489999999999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596.4679999999998</c:v>
                </c:pt>
                <c:pt idx="7">
                  <c:v>601.0259999999998</c:v>
                </c:pt>
                <c:pt idx="8">
                  <c:v>597.038</c:v>
                </c:pt>
                <c:pt idx="9">
                  <c:v>596.4379999999999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595.8539999999999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614.5619999999999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564.5069999999998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571.2329999999998</c:v>
                </c:pt>
                <c:pt idx="4">
                  <c:v>572.021</c:v>
                </c:pt>
                <c:pt idx="5">
                  <c:v>574.6669999999999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568.3279999999999</c:v>
                </c:pt>
                <c:pt idx="2">
                  <c:v>568.5419999999999</c:v>
                </c:pt>
                <c:pt idx="3">
                  <c:v>571.8539999999999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578.8479999999998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576.9379999999999</c:v>
                </c:pt>
                <c:pt idx="10">
                  <c:v>591.4829999999998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2603080"/>
        <c:axId val="2082597336"/>
      </c:lineChart>
      <c:catAx>
        <c:axId val="2082603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597336"/>
        <c:crosses val="autoZero"/>
        <c:auto val="1"/>
        <c:lblAlgn val="ctr"/>
        <c:lblOffset val="100"/>
        <c:noMultiLvlLbl val="0"/>
      </c:catAx>
      <c:valAx>
        <c:axId val="2082597336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2603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02/05/12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02/05/12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02/05/12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6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B9AC-03EB-404C-91E9-F1BAC402D744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t>‹#›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74638"/>
          </a:xfrm>
        </p:spPr>
        <p:txBody>
          <a:bodyPr anchor="ctr" anchorCtr="0">
            <a:noAutofit/>
          </a:bodyPr>
          <a:lstStyle>
            <a:lvl1pPr marL="0" indent="0" algn="r">
              <a:buFontTx/>
              <a:buNone/>
              <a:defRPr sz="1600" cap="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274639"/>
            <a:ext cx="9144000" cy="0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5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02/05/12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02/05/12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02/05/12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02/05/12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02/05/12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02/05/12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|∃c=(u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∈E,∀i∈{1,…,k}}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</a:rPr>
              <a:t>LMST</a:t>
            </a:r>
            <a:r>
              <a:rPr lang="fr-FR" dirty="0">
                <a:solidFill>
                  <a:srgbClr val="000000"/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rgbClr val="000000"/>
                </a:solidFill>
              </a:rPr>
              <a:t>RNG</a:t>
            </a:r>
            <a:r>
              <a:rPr lang="fr-FR" dirty="0">
                <a:solidFill>
                  <a:srgbClr val="000000"/>
                </a:solidFill>
              </a:rPr>
              <a:t> Broadcast Oriented Protocol (RBOP)</a:t>
            </a:r>
          </a:p>
          <a:p>
            <a:r>
              <a:rPr lang="fr-FR" dirty="0">
                <a:solidFill>
                  <a:srgbClr val="000000"/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Minimal Spanning Tree</a:t>
            </a:r>
          </a:p>
          <a:p>
            <a:pPr lvl="1"/>
            <a:r>
              <a:rPr lang="fr-FR">
                <a:solidFill>
                  <a:srgbClr val="000000"/>
                </a:solidFill>
              </a:rPr>
              <a:t>Relative Neighborhood Graph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2872" y="29616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309518"/>
            <a:ext cx="114888" cy="3162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36829" cy="144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080635" y="1880717"/>
            <a:ext cx="2153508" cy="2161856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403648" y="2348880"/>
            <a:ext cx="2947099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6006" y="285107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198951"/>
            <a:ext cx="125444" cy="2873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47385" cy="1729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5004048" y="1772816"/>
            <a:ext cx="2146624" cy="21468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12160" y="1844824"/>
            <a:ext cx="2305824" cy="233451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24128" y="2636912"/>
            <a:ext cx="2071904" cy="2042200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004048" y="1772816"/>
            <a:ext cx="2160240" cy="2160239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5" grpId="0"/>
      <p:bldP spid="11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Diffuser le message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Tous les nœuds 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585842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9345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38457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60477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97920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3990542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681870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04028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51413" y="3365125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51413" y="3872724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26048" y="462716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26213" y="448307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56113" y="492796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03949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269520" y="3728630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08420" y="33854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1923" y="28778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761035" y="26369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083055" y="47171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20498" y="41398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13120" y="44462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04448" y="512474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26606" y="2984785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873991" y="3225710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873991" y="3733309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48791" y="434365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278691" y="4794149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26527" y="3745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192098" y="3589215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40674" y="4153034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5784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1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1291447" y="2326026"/>
            <a:ext cx="24692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1" y="437792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06527 0.05185 " pathEditMode="relative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14815E-6 L 0.04584 -0.07223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4 L -0.07378 -0.113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5087E-6 L 0.11268 0.04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37775" y="4054968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1" y="372691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2" y="3722488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16" y="37225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73118" y="4770417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en C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C++/Qt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avec Bash/C++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90722"/>
          </a:xfrm>
        </p:spPr>
        <p:txBody>
          <a:bodyPr>
            <a:normAutofit/>
          </a:bodyPr>
          <a:lstStyle/>
          <a:p>
            <a:r>
              <a:rPr lang="fr-FR" kern="0" dirty="0"/>
              <a:t>f</a:t>
            </a:r>
            <a:r>
              <a:rPr lang="fr-FR" kern="0" dirty="0"/>
              <a:t>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1000m</a:t>
            </a:r>
            <a:r>
              <a:rPr lang="fr-FR" kern="0" baseline="30000" dirty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  <a:p>
            <a:r>
              <a:rPr lang="fr-FR" kern="0" dirty="0"/>
              <a:t>Courbes : {densités}     {durées de vie}</a:t>
            </a:r>
          </a:p>
          <a:p>
            <a:pPr lvl="1"/>
            <a:r>
              <a:rPr lang="fr-FR" kern="0" dirty="0"/>
              <a:t>Densité : degré moyen / diamètre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  <a:endParaRPr lang="fr-FR" kern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03818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8082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72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  <a:endParaRPr lang="fr-FR" kern="0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First Fall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699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099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600201"/>
            <a:ext cx="5080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91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1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158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pic>
        <p:nvPicPr>
          <p:cNvPr id="6" name="Espace réservé du contenu 5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942" b="-9942"/>
          <a:stretch>
            <a:fillRect/>
          </a:stretch>
        </p:blipFill>
        <p:spPr/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Les catégoriser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ersonnalisée 11">
    <a:dk1>
      <a:srgbClr val="000000"/>
    </a:dk1>
    <a:lt1>
      <a:sysClr val="window" lastClr="FFFFFF"/>
    </a:lt1>
    <a:dk2>
      <a:srgbClr val="5F0406"/>
    </a:dk2>
    <a:lt2>
      <a:srgbClr val="E7DEC9"/>
    </a:lt2>
    <a:accent1>
      <a:srgbClr val="3891A7"/>
    </a:accent1>
    <a:accent2>
      <a:srgbClr val="FEB80A"/>
    </a:accent2>
    <a:accent3>
      <a:srgbClr val="B50A20"/>
    </a:accent3>
    <a:accent4>
      <a:srgbClr val="84AA33"/>
    </a:accent4>
    <a:accent5>
      <a:srgbClr val="8E060B"/>
    </a:accent5>
    <a:accent6>
      <a:srgbClr val="475A8D"/>
    </a:accent6>
    <a:hlink>
      <a:srgbClr val="8DC765"/>
    </a:hlink>
    <a:folHlink>
      <a:srgbClr val="AA8A14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Solstice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53000"/>
            </a:schemeClr>
          </a:gs>
          <a:gs pos="50000">
            <a:schemeClr val="phClr">
              <a:tint val="42000"/>
              <a:satMod val="255000"/>
            </a:schemeClr>
          </a:gs>
          <a:gs pos="97000">
            <a:schemeClr val="phClr">
              <a:tint val="53000"/>
              <a:satMod val="260000"/>
            </a:schemeClr>
          </a:gs>
          <a:gs pos="100000">
            <a:schemeClr val="phClr">
              <a:tint val="56000"/>
              <a:satMod val="275000"/>
            </a:schemeClr>
          </a:gs>
        </a:gsLst>
        <a:path path="circle">
          <a:fillToRect l="50000" t="50000" r="50000" b="50000"/>
        </a:path>
      </a:gradFill>
      <a:gradFill rotWithShape="1">
        <a:gsLst>
          <a:gs pos="0">
            <a:schemeClr val="phClr">
              <a:tint val="92000"/>
              <a:satMod val="170000"/>
            </a:schemeClr>
          </a:gs>
          <a:gs pos="15000">
            <a:schemeClr val="phClr">
              <a:tint val="92000"/>
              <a:shade val="99000"/>
              <a:satMod val="170000"/>
            </a:schemeClr>
          </a:gs>
          <a:gs pos="62000">
            <a:schemeClr val="phClr">
              <a:tint val="96000"/>
              <a:shade val="80000"/>
              <a:satMod val="170000"/>
            </a:schemeClr>
          </a:gs>
          <a:gs pos="97000">
            <a:schemeClr val="phClr">
              <a:tint val="98000"/>
              <a:shade val="63000"/>
              <a:satMod val="170000"/>
            </a:schemeClr>
          </a:gs>
          <a:gs pos="100000">
            <a:schemeClr val="phClr">
              <a:shade val="62000"/>
              <a:satMod val="170000"/>
            </a:schemeClr>
          </a:gs>
        </a:gsLst>
        <a:path path="circle">
          <a:fillToRect l="50000" t="50000" r="50000" b="5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phClr">
              <a:shade val="80000"/>
            </a:schemeClr>
          </a:contourClr>
        </a:sp3d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60000"/>
              <a:satMod val="355000"/>
            </a:schemeClr>
          </a:gs>
          <a:gs pos="40000">
            <a:schemeClr val="phClr">
              <a:tint val="85000"/>
              <a:satMod val="320000"/>
            </a:schemeClr>
          </a:gs>
          <a:gs pos="100000">
            <a:schemeClr val="phClr">
              <a:shade val="55000"/>
              <a:satMod val="300000"/>
            </a:schemeClr>
          </a:gs>
        </a:gsLst>
        <a:path path="circle">
          <a:fillToRect l="-24500" t="-20000" r="124500" b="120000"/>
        </a:path>
      </a:gradFill>
      <a:blipFill>
        <a:blip xmlns:r="http://schemas.openxmlformats.org/officeDocument/2006/relationships" r:embed="rId1">
          <a:duotone>
            <a:schemeClr val="phClr">
              <a:shade val="9000"/>
              <a:satMod val="300000"/>
            </a:schemeClr>
            <a:schemeClr val="phClr">
              <a:tint val="90000"/>
              <a:satMod val="225000"/>
            </a:schemeClr>
          </a:duotone>
        </a:blip>
        <a:tile tx="0" ty="0" sx="90000" sy="90000" flip="xy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1508</TotalTime>
  <Words>1670</Words>
  <Application>Microsoft Macintosh PowerPoint</Application>
  <PresentationFormat>Présentation à l'écran (4:3)</PresentationFormat>
  <Paragraphs>632</Paragraphs>
  <Slides>43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4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Paramètres de simulations</vt:lpstr>
      <vt:lpstr>Première phase de simulations</vt:lpstr>
      <vt:lpstr>Time To First Fall</vt:lpstr>
      <vt:lpstr>TTFF</vt:lpstr>
      <vt:lpstr>Time to 25% fall</vt:lpstr>
      <vt:lpstr>Time to 25% fall</vt:lpstr>
      <vt:lpstr>Pourcentage des Nœuds  (75%)</vt:lpstr>
      <vt:lpstr>Time to connectivity loss</vt:lpstr>
      <vt:lpstr>Connexité de Graph</vt:lpstr>
      <vt:lpstr>Deuxième phase de simulations</vt:lpstr>
      <vt:lpstr>Time To First Fall</vt:lpstr>
      <vt:lpstr>TTFF</vt:lpstr>
      <vt:lpstr>Time to 25% fall</vt:lpstr>
      <vt:lpstr>PCN (75%)</vt:lpstr>
      <vt:lpstr>Time to connectivity loss</vt:lpstr>
      <vt:lpstr>Connexité de Graph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268</cp:revision>
  <dcterms:created xsi:type="dcterms:W3CDTF">2012-04-21T08:43:37Z</dcterms:created>
  <dcterms:modified xsi:type="dcterms:W3CDTF">2012-05-02T11:36:35Z</dcterms:modified>
</cp:coreProperties>
</file>