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309" r:id="rId20"/>
    <p:sldId id="310" r:id="rId21"/>
    <p:sldId id="311" r:id="rId22"/>
    <p:sldId id="312" r:id="rId23"/>
    <p:sldId id="314" r:id="rId24"/>
    <p:sldId id="283" r:id="rId25"/>
    <p:sldId id="288" r:id="rId26"/>
    <p:sldId id="289" r:id="rId27"/>
    <p:sldId id="324" r:id="rId28"/>
    <p:sldId id="316" r:id="rId29"/>
    <p:sldId id="317" r:id="rId30"/>
    <p:sldId id="318" r:id="rId31"/>
    <p:sldId id="325" r:id="rId32"/>
    <p:sldId id="326" r:id="rId33"/>
    <p:sldId id="327" r:id="rId34"/>
    <p:sldId id="328" r:id="rId3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Analyse et réflexion" id="{E6E9E42D-618D-C04C-A6AC-602EC5596557}">
          <p14:sldIdLst/>
        </p14:section>
        <p14:section name="Simulations et résulats" id="{5ED65119-467B-6644-94FB-05D508124816}">
          <p14:sldIdLst>
            <p14:sldId id="288"/>
            <p14:sldId id="289"/>
            <p14:sldId id="324"/>
            <p14:sldId id="316"/>
            <p14:sldId id="317"/>
            <p14:sldId id="318"/>
            <p14:sldId id="325"/>
            <p14:sldId id="326"/>
            <p14:sldId id="327"/>
            <p14:sldId id="3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16" autoAdjust="0"/>
    <p:restoredTop sz="88136" autoAdjust="0"/>
  </p:normalViewPr>
  <p:slideViewPr>
    <p:cSldViewPr snapToGrid="0" snapToObjects="1">
      <p:cViewPr>
        <p:scale>
          <a:sx n="85" d="100"/>
          <a:sy n="85" d="100"/>
        </p:scale>
        <p:origin x="-1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TTFF_alea!$B$2:$B$11</c:f>
              <c:numCache>
                <c:formatCode>General</c:formatCode>
                <c:ptCount val="10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  <c:pt idx="9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TTFF_alea!$C$2:$C$11</c:f>
              <c:numCache>
                <c:formatCode>General</c:formatCode>
                <c:ptCount val="10"/>
                <c:pt idx="0">
                  <c:v>466.9</c:v>
                </c:pt>
                <c:pt idx="1">
                  <c:v>468.37900000000002</c:v>
                </c:pt>
                <c:pt idx="2">
                  <c:v>468.03800000000001</c:v>
                </c:pt>
                <c:pt idx="3">
                  <c:v>469.90899999999959</c:v>
                </c:pt>
                <c:pt idx="4">
                  <c:v>474.66699999999992</c:v>
                </c:pt>
                <c:pt idx="5">
                  <c:v>483.18200000000002</c:v>
                </c:pt>
                <c:pt idx="6">
                  <c:v>481.88499999999999</c:v>
                </c:pt>
                <c:pt idx="7">
                  <c:v>486.37900000000002</c:v>
                </c:pt>
                <c:pt idx="8">
                  <c:v>493.512</c:v>
                </c:pt>
                <c:pt idx="9">
                  <c:v>510.48599999999959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TTFF_alea!$D$2:$D$11</c:f>
              <c:numCache>
                <c:formatCode>General</c:formatCode>
                <c:ptCount val="10"/>
                <c:pt idx="0">
                  <c:v>466.4</c:v>
                </c:pt>
                <c:pt idx="1">
                  <c:v>467.24099999999999</c:v>
                </c:pt>
                <c:pt idx="2">
                  <c:v>467.50599999999991</c:v>
                </c:pt>
                <c:pt idx="3">
                  <c:v>468.45499999999993</c:v>
                </c:pt>
                <c:pt idx="4">
                  <c:v>474.44400000000002</c:v>
                </c:pt>
                <c:pt idx="5">
                  <c:v>483.98200000000003</c:v>
                </c:pt>
                <c:pt idx="6">
                  <c:v>482.46199999999959</c:v>
                </c:pt>
                <c:pt idx="7">
                  <c:v>490.44799999999992</c:v>
                </c:pt>
                <c:pt idx="8">
                  <c:v>499.32600000000002</c:v>
                </c:pt>
                <c:pt idx="9">
                  <c:v>512.94299999999942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TTFF_alea!$E$2:$E$11</c:f>
              <c:numCache>
                <c:formatCode>General</c:formatCode>
                <c:ptCount val="10"/>
                <c:pt idx="0">
                  <c:v>476.5</c:v>
                </c:pt>
                <c:pt idx="1">
                  <c:v>483.17200000000008</c:v>
                </c:pt>
                <c:pt idx="2">
                  <c:v>485.81</c:v>
                </c:pt>
                <c:pt idx="3">
                  <c:v>490.303</c:v>
                </c:pt>
                <c:pt idx="4">
                  <c:v>497.77800000000002</c:v>
                </c:pt>
                <c:pt idx="5">
                  <c:v>497.61799999999999</c:v>
                </c:pt>
                <c:pt idx="6">
                  <c:v>508.76900000000001</c:v>
                </c:pt>
                <c:pt idx="7">
                  <c:v>510.24099999999999</c:v>
                </c:pt>
                <c:pt idx="8">
                  <c:v>518.53499999999997</c:v>
                </c:pt>
                <c:pt idx="9">
                  <c:v>541.57100000000003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TTFF_alea!$F$2:$F$11</c:f>
              <c:numCache>
                <c:formatCode>General</c:formatCode>
                <c:ptCount val="10"/>
                <c:pt idx="0">
                  <c:v>473.8</c:v>
                </c:pt>
                <c:pt idx="1">
                  <c:v>476.44799999999992</c:v>
                </c:pt>
                <c:pt idx="2">
                  <c:v>475.42999999999961</c:v>
                </c:pt>
                <c:pt idx="3">
                  <c:v>474.36399999999992</c:v>
                </c:pt>
                <c:pt idx="4">
                  <c:v>484.16699999999992</c:v>
                </c:pt>
                <c:pt idx="5">
                  <c:v>481.36399999999992</c:v>
                </c:pt>
                <c:pt idx="6">
                  <c:v>481.69200000000001</c:v>
                </c:pt>
                <c:pt idx="7">
                  <c:v>483.55200000000002</c:v>
                </c:pt>
                <c:pt idx="8">
                  <c:v>492.62799999999999</c:v>
                </c:pt>
                <c:pt idx="9">
                  <c:v>497.85700000000008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TTFF_alea!$G$2:$G$11</c:f>
              <c:numCache>
                <c:formatCode>General</c:formatCode>
                <c:ptCount val="10"/>
                <c:pt idx="0">
                  <c:v>475.4</c:v>
                </c:pt>
                <c:pt idx="1">
                  <c:v>478.06900000000002</c:v>
                </c:pt>
                <c:pt idx="2">
                  <c:v>476.899</c:v>
                </c:pt>
                <c:pt idx="3">
                  <c:v>476.15199999999999</c:v>
                </c:pt>
                <c:pt idx="4">
                  <c:v>486.77800000000002</c:v>
                </c:pt>
                <c:pt idx="5">
                  <c:v>483.47300000000001</c:v>
                </c:pt>
                <c:pt idx="6">
                  <c:v>484.61500000000001</c:v>
                </c:pt>
                <c:pt idx="7">
                  <c:v>485.06900000000002</c:v>
                </c:pt>
                <c:pt idx="8">
                  <c:v>495.14</c:v>
                </c:pt>
                <c:pt idx="9">
                  <c:v>499.51400000000001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86944"/>
        <c:axId val="33188864"/>
      </c:lineChart>
      <c:catAx>
        <c:axId val="33186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188864"/>
        <c:crosses val="autoZero"/>
        <c:auto val="1"/>
        <c:lblAlgn val="ctr"/>
        <c:lblOffset val="100"/>
        <c:noMultiLvlLbl val="0"/>
      </c:catAx>
      <c:valAx>
        <c:axId val="33188864"/>
        <c:scaling>
          <c:orientation val="minMax"/>
          <c:max val="540"/>
          <c:min val="4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186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</c:v>
                </c:pt>
                <c:pt idx="1">
                  <c:v>1108</c:v>
                </c:pt>
                <c:pt idx="2">
                  <c:v>1085.33</c:v>
                </c:pt>
                <c:pt idx="3">
                  <c:v>1063.18</c:v>
                </c:pt>
                <c:pt idx="4">
                  <c:v>1033.8599999999999</c:v>
                </c:pt>
                <c:pt idx="5">
                  <c:v>1152.54</c:v>
                </c:pt>
                <c:pt idx="6">
                  <c:v>1103.5999999999999</c:v>
                </c:pt>
                <c:pt idx="7">
                  <c:v>1203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</c:v>
                </c:pt>
                <c:pt idx="1">
                  <c:v>1109</c:v>
                </c:pt>
                <c:pt idx="2">
                  <c:v>1244</c:v>
                </c:pt>
                <c:pt idx="3">
                  <c:v>1325.45</c:v>
                </c:pt>
                <c:pt idx="4">
                  <c:v>1534.81</c:v>
                </c:pt>
                <c:pt idx="5">
                  <c:v>1301</c:v>
                </c:pt>
                <c:pt idx="6">
                  <c:v>1288.4000000000001</c:v>
                </c:pt>
                <c:pt idx="7">
                  <c:v>1839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</c:v>
                </c:pt>
                <c:pt idx="6">
                  <c:v>6672.6</c:v>
                </c:pt>
                <c:pt idx="7">
                  <c:v>9254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</c:v>
                </c:pt>
                <c:pt idx="1">
                  <c:v>1222.33</c:v>
                </c:pt>
                <c:pt idx="2">
                  <c:v>1470.33</c:v>
                </c:pt>
                <c:pt idx="3">
                  <c:v>1294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</c:v>
                </c:pt>
                <c:pt idx="1">
                  <c:v>1433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00320"/>
        <c:axId val="33402240"/>
      </c:lineChart>
      <c:catAx>
        <c:axId val="33400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402240"/>
        <c:crosses val="autoZero"/>
        <c:auto val="1"/>
        <c:lblAlgn val="ctr"/>
        <c:lblOffset val="100"/>
        <c:noMultiLvlLbl val="0"/>
      </c:catAx>
      <c:valAx>
        <c:axId val="33402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400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</c:numCache>
            </c:numRef>
          </c:cat>
          <c:val>
            <c:numRef>
              <c:f>LC_alea!$B$2:$B$9</c:f>
              <c:numCache>
                <c:formatCode>General</c:formatCode>
                <c:ptCount val="8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</c:numCache>
            </c:numRef>
          </c:cat>
          <c:val>
            <c:numRef>
              <c:f>LC_alea!$C$2:$C$9</c:f>
              <c:numCache>
                <c:formatCode>General</c:formatCode>
                <c:ptCount val="8"/>
                <c:pt idx="0">
                  <c:v>483.44400000000002</c:v>
                </c:pt>
                <c:pt idx="1">
                  <c:v>504.07400000000001</c:v>
                </c:pt>
                <c:pt idx="2">
                  <c:v>529.91699999999958</c:v>
                </c:pt>
                <c:pt idx="3">
                  <c:v>496.815</c:v>
                </c:pt>
                <c:pt idx="4">
                  <c:v>495</c:v>
                </c:pt>
                <c:pt idx="5">
                  <c:v>491.84199999999993</c:v>
                </c:pt>
                <c:pt idx="6">
                  <c:v>550.4</c:v>
                </c:pt>
                <c:pt idx="7">
                  <c:v>486.57900000000001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</c:numCache>
            </c:numRef>
          </c:cat>
          <c:val>
            <c:numRef>
              <c:f>LC_alea!$D$2:$D$9</c:f>
              <c:numCache>
                <c:formatCode>General</c:formatCode>
                <c:ptCount val="8"/>
                <c:pt idx="0">
                  <c:v>474</c:v>
                </c:pt>
                <c:pt idx="1">
                  <c:v>482.29599999999959</c:v>
                </c:pt>
                <c:pt idx="2">
                  <c:v>492.5</c:v>
                </c:pt>
                <c:pt idx="3">
                  <c:v>488.33300000000003</c:v>
                </c:pt>
                <c:pt idx="4">
                  <c:v>493.875</c:v>
                </c:pt>
                <c:pt idx="5">
                  <c:v>492</c:v>
                </c:pt>
                <c:pt idx="6">
                  <c:v>543.79999999999995</c:v>
                </c:pt>
                <c:pt idx="7">
                  <c:v>523.94699999999955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</c:numCache>
            </c:numRef>
          </c:cat>
          <c:val>
            <c:numRef>
              <c:f>LC_alea!$E$2:$E$9</c:f>
              <c:numCache>
                <c:formatCode>General</c:formatCode>
                <c:ptCount val="8"/>
                <c:pt idx="0">
                  <c:v>474.77800000000002</c:v>
                </c:pt>
                <c:pt idx="1">
                  <c:v>543.8149999999996</c:v>
                </c:pt>
                <c:pt idx="2">
                  <c:v>507.22199999999958</c:v>
                </c:pt>
                <c:pt idx="3">
                  <c:v>518.63</c:v>
                </c:pt>
                <c:pt idx="4">
                  <c:v>541.06199999999956</c:v>
                </c:pt>
                <c:pt idx="5">
                  <c:v>547.73699999999997</c:v>
                </c:pt>
                <c:pt idx="6">
                  <c:v>573.4</c:v>
                </c:pt>
                <c:pt idx="7">
                  <c:v>655.73699999999997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</c:numCache>
            </c:numRef>
          </c:cat>
          <c:val>
            <c:numRef>
              <c:f>LC_alea!$F$2:$F$9</c:f>
              <c:numCache>
                <c:formatCode>General</c:formatCode>
                <c:ptCount val="8"/>
                <c:pt idx="0">
                  <c:v>477.88900000000001</c:v>
                </c:pt>
                <c:pt idx="1">
                  <c:v>494.29599999999959</c:v>
                </c:pt>
                <c:pt idx="2">
                  <c:v>490.66699999999992</c:v>
                </c:pt>
                <c:pt idx="3">
                  <c:v>503.70400000000001</c:v>
                </c:pt>
                <c:pt idx="4">
                  <c:v>508.93799999999959</c:v>
                </c:pt>
                <c:pt idx="5">
                  <c:v>513.78899999999999</c:v>
                </c:pt>
                <c:pt idx="6">
                  <c:v>502.53300000000002</c:v>
                </c:pt>
                <c:pt idx="7">
                  <c:v>557.94699999999955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</c:numCache>
            </c:numRef>
          </c:cat>
          <c:val>
            <c:numRef>
              <c:f>LC_alea!$G$2:$G$9</c:f>
              <c:numCache>
                <c:formatCode>General</c:formatCode>
                <c:ptCount val="8"/>
                <c:pt idx="0">
                  <c:v>479.77800000000002</c:v>
                </c:pt>
                <c:pt idx="1">
                  <c:v>494.4809999999996</c:v>
                </c:pt>
                <c:pt idx="2">
                  <c:v>490.97199999999958</c:v>
                </c:pt>
                <c:pt idx="3">
                  <c:v>504.44400000000002</c:v>
                </c:pt>
                <c:pt idx="4">
                  <c:v>510.5</c:v>
                </c:pt>
                <c:pt idx="5">
                  <c:v>518.89499999999998</c:v>
                </c:pt>
                <c:pt idx="6">
                  <c:v>504.93299999999959</c:v>
                </c:pt>
                <c:pt idx="7">
                  <c:v>557.73699999999997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27680"/>
        <c:axId val="33529856"/>
      </c:lineChart>
      <c:catAx>
        <c:axId val="33527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529856"/>
        <c:crosses val="autoZero"/>
        <c:auto val="1"/>
        <c:lblAlgn val="ctr"/>
        <c:lblOffset val="100"/>
        <c:noMultiLvlLbl val="0"/>
      </c:catAx>
      <c:valAx>
        <c:axId val="33529856"/>
        <c:scaling>
          <c:orientation val="minMax"/>
          <c:max val="650"/>
          <c:min val="4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527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573.75599999999997</c:v>
                </c:pt>
                <c:pt idx="2">
                  <c:v>574.28800000000001</c:v>
                </c:pt>
                <c:pt idx="3">
                  <c:v>582.45600000000002</c:v>
                </c:pt>
                <c:pt idx="4">
                  <c:v>583.625</c:v>
                </c:pt>
                <c:pt idx="5">
                  <c:v>591.27099999999996</c:v>
                </c:pt>
                <c:pt idx="6">
                  <c:v>593.63300000000004</c:v>
                </c:pt>
                <c:pt idx="7">
                  <c:v>597.76300000000003</c:v>
                </c:pt>
                <c:pt idx="8">
                  <c:v>592.16999999999996</c:v>
                </c:pt>
                <c:pt idx="9">
                  <c:v>590.375</c:v>
                </c:pt>
                <c:pt idx="10">
                  <c:v>610.86199999999997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568.83600000000001</c:v>
                </c:pt>
                <c:pt idx="1">
                  <c:v>572.84900000000005</c:v>
                </c:pt>
                <c:pt idx="2">
                  <c:v>573.11900000000003</c:v>
                </c:pt>
                <c:pt idx="3">
                  <c:v>582.59199999999998</c:v>
                </c:pt>
                <c:pt idx="4">
                  <c:v>581.68799999999999</c:v>
                </c:pt>
                <c:pt idx="5">
                  <c:v>593.625</c:v>
                </c:pt>
                <c:pt idx="6">
                  <c:v>596.46799999999996</c:v>
                </c:pt>
                <c:pt idx="7">
                  <c:v>601.02599999999995</c:v>
                </c:pt>
                <c:pt idx="8">
                  <c:v>597.03800000000001</c:v>
                </c:pt>
                <c:pt idx="9">
                  <c:v>596.43799999999999</c:v>
                </c:pt>
                <c:pt idx="10">
                  <c:v>613.06899999999996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573.24699999999996</c:v>
                </c:pt>
                <c:pt idx="1">
                  <c:v>575.48699999999997</c:v>
                </c:pt>
                <c:pt idx="2">
                  <c:v>578.52499999999998</c:v>
                </c:pt>
                <c:pt idx="3">
                  <c:v>586.12599999999998</c:v>
                </c:pt>
                <c:pt idx="4">
                  <c:v>588.39599999999996</c:v>
                </c:pt>
                <c:pt idx="5">
                  <c:v>595.85400000000004</c:v>
                </c:pt>
                <c:pt idx="6">
                  <c:v>592.97500000000002</c:v>
                </c:pt>
                <c:pt idx="7">
                  <c:v>605.73699999999997</c:v>
                </c:pt>
                <c:pt idx="8">
                  <c:v>598.43399999999997</c:v>
                </c:pt>
                <c:pt idx="9">
                  <c:v>614.56200000000001</c:v>
                </c:pt>
                <c:pt idx="10">
                  <c:v>631.41399999999999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564.50699999999995</c:v>
                </c:pt>
                <c:pt idx="1">
                  <c:v>567.08399999999995</c:v>
                </c:pt>
                <c:pt idx="2">
                  <c:v>567.57600000000002</c:v>
                </c:pt>
                <c:pt idx="3">
                  <c:v>571.23299999999995</c:v>
                </c:pt>
                <c:pt idx="4">
                  <c:v>572.02099999999996</c:v>
                </c:pt>
                <c:pt idx="5">
                  <c:v>574.66700000000003</c:v>
                </c:pt>
                <c:pt idx="6">
                  <c:v>575.88599999999997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588.24099999999999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565.57500000000005</c:v>
                </c:pt>
                <c:pt idx="1">
                  <c:v>568.32799999999997</c:v>
                </c:pt>
                <c:pt idx="2">
                  <c:v>568.54200000000003</c:v>
                </c:pt>
                <c:pt idx="3">
                  <c:v>571.85400000000004</c:v>
                </c:pt>
                <c:pt idx="4">
                  <c:v>573.10400000000004</c:v>
                </c:pt>
                <c:pt idx="5">
                  <c:v>576.25</c:v>
                </c:pt>
                <c:pt idx="6">
                  <c:v>578.84799999999996</c:v>
                </c:pt>
                <c:pt idx="7">
                  <c:v>578.78899999999999</c:v>
                </c:pt>
                <c:pt idx="8">
                  <c:v>581.11300000000006</c:v>
                </c:pt>
                <c:pt idx="9">
                  <c:v>576.93799999999999</c:v>
                </c:pt>
                <c:pt idx="10">
                  <c:v>591.48299999999995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265792"/>
        <c:axId val="105416576"/>
      </c:lineChart>
      <c:catAx>
        <c:axId val="105265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416576"/>
        <c:crosses val="autoZero"/>
        <c:auto val="1"/>
        <c:lblAlgn val="ctr"/>
        <c:lblOffset val="100"/>
        <c:noMultiLvlLbl val="0"/>
      </c:catAx>
      <c:valAx>
        <c:axId val="105416576"/>
        <c:scaling>
          <c:orientation val="minMax"/>
          <c:min val="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265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890.14300000000003</c:v>
                </c:pt>
                <c:pt idx="1">
                  <c:v>908.11099999999999</c:v>
                </c:pt>
                <c:pt idx="2">
                  <c:v>995.66700000000003</c:v>
                </c:pt>
                <c:pt idx="3">
                  <c:v>904.42899999999997</c:v>
                </c:pt>
                <c:pt idx="4">
                  <c:v>918.71400000000006</c:v>
                </c:pt>
                <c:pt idx="5">
                  <c:v>926.42899999999997</c:v>
                </c:pt>
                <c:pt idx="6">
                  <c:v>920.27300000000002</c:v>
                </c:pt>
                <c:pt idx="7">
                  <c:v>962.15800000000002</c:v>
                </c:pt>
                <c:pt idx="8">
                  <c:v>949</c:v>
                </c:pt>
                <c:pt idx="9">
                  <c:v>907.36400000000003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945.71400000000006</c:v>
                </c:pt>
                <c:pt idx="1">
                  <c:v>1027.22</c:v>
                </c:pt>
                <c:pt idx="2">
                  <c:v>995.22199999999998</c:v>
                </c:pt>
                <c:pt idx="3">
                  <c:v>1111</c:v>
                </c:pt>
                <c:pt idx="4">
                  <c:v>1001</c:v>
                </c:pt>
                <c:pt idx="5">
                  <c:v>1013</c:v>
                </c:pt>
                <c:pt idx="6">
                  <c:v>988.81799999999998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</c:v>
                </c:pt>
                <c:pt idx="1">
                  <c:v>1651.11</c:v>
                </c:pt>
                <c:pt idx="2">
                  <c:v>1458.11</c:v>
                </c:pt>
                <c:pt idx="3">
                  <c:v>1649</c:v>
                </c:pt>
                <c:pt idx="4">
                  <c:v>1331.29</c:v>
                </c:pt>
                <c:pt idx="5">
                  <c:v>1423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908544"/>
        <c:axId val="349343744"/>
      </c:lineChart>
      <c:catAx>
        <c:axId val="260908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9343744"/>
        <c:crosses val="autoZero"/>
        <c:auto val="1"/>
        <c:lblAlgn val="ctr"/>
        <c:lblOffset val="100"/>
        <c:noMultiLvlLbl val="0"/>
      </c:catAx>
      <c:valAx>
        <c:axId val="349343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0908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  <c:pt idx="11">
                  <c:v>555</c:v>
                </c:pt>
                <c:pt idx="12">
                  <c:v>555</c:v>
                </c:pt>
                <c:pt idx="13">
                  <c:v>555</c:v>
                </c:pt>
                <c:pt idx="14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</c:v>
                </c:pt>
                <c:pt idx="1">
                  <c:v>607.85699999999997</c:v>
                </c:pt>
                <c:pt idx="2">
                  <c:v>633.76800000000003</c:v>
                </c:pt>
                <c:pt idx="3">
                  <c:v>620.70899999999995</c:v>
                </c:pt>
                <c:pt idx="4">
                  <c:v>599.21500000000003</c:v>
                </c:pt>
                <c:pt idx="5">
                  <c:v>606.64400000000001</c:v>
                </c:pt>
                <c:pt idx="6">
                  <c:v>626.50599999999997</c:v>
                </c:pt>
                <c:pt idx="7">
                  <c:v>609.60599999999999</c:v>
                </c:pt>
                <c:pt idx="8">
                  <c:v>611.029</c:v>
                </c:pt>
                <c:pt idx="9">
                  <c:v>641.44399999999996</c:v>
                </c:pt>
                <c:pt idx="10">
                  <c:v>597.91700000000003</c:v>
                </c:pt>
                <c:pt idx="11">
                  <c:v>609.95699999999999</c:v>
                </c:pt>
                <c:pt idx="12">
                  <c:v>605.57100000000003</c:v>
                </c:pt>
                <c:pt idx="13">
                  <c:v>597</c:v>
                </c:pt>
                <c:pt idx="14">
                  <c:v>635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579.34299999999996</c:v>
                </c:pt>
                <c:pt idx="2">
                  <c:v>585.58900000000006</c:v>
                </c:pt>
                <c:pt idx="3">
                  <c:v>596.96400000000006</c:v>
                </c:pt>
                <c:pt idx="4">
                  <c:v>600.97799999999995</c:v>
                </c:pt>
                <c:pt idx="5">
                  <c:v>603.31100000000004</c:v>
                </c:pt>
                <c:pt idx="6">
                  <c:v>621.51900000000001</c:v>
                </c:pt>
                <c:pt idx="7">
                  <c:v>623.21199999999999</c:v>
                </c:pt>
                <c:pt idx="8">
                  <c:v>629.46400000000006</c:v>
                </c:pt>
                <c:pt idx="9">
                  <c:v>635.48900000000003</c:v>
                </c:pt>
                <c:pt idx="10">
                  <c:v>632.5</c:v>
                </c:pt>
                <c:pt idx="11">
                  <c:v>670.73900000000003</c:v>
                </c:pt>
                <c:pt idx="12">
                  <c:v>645.57100000000003</c:v>
                </c:pt>
                <c:pt idx="13">
                  <c:v>614.33299999999997</c:v>
                </c:pt>
                <c:pt idx="14">
                  <c:v>599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575.94299999999998</c:v>
                </c:pt>
                <c:pt idx="2">
                  <c:v>582.80399999999997</c:v>
                </c:pt>
                <c:pt idx="3">
                  <c:v>594.01800000000003</c:v>
                </c:pt>
                <c:pt idx="4">
                  <c:v>592.52700000000004</c:v>
                </c:pt>
                <c:pt idx="5">
                  <c:v>657.84400000000005</c:v>
                </c:pt>
                <c:pt idx="6">
                  <c:v>635.84</c:v>
                </c:pt>
                <c:pt idx="7">
                  <c:v>739.57600000000002</c:v>
                </c:pt>
                <c:pt idx="8">
                  <c:v>737.81200000000001</c:v>
                </c:pt>
                <c:pt idx="9">
                  <c:v>689.178</c:v>
                </c:pt>
                <c:pt idx="10">
                  <c:v>638.58299999999997</c:v>
                </c:pt>
                <c:pt idx="11">
                  <c:v>1046.3</c:v>
                </c:pt>
                <c:pt idx="12">
                  <c:v>627.28599999999994</c:v>
                </c:pt>
                <c:pt idx="13">
                  <c:v>884.33299999999997</c:v>
                </c:pt>
                <c:pt idx="14">
                  <c:v>635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597.79999999999995</c:v>
                </c:pt>
                <c:pt idx="1">
                  <c:v>572.45699999999999</c:v>
                </c:pt>
                <c:pt idx="2">
                  <c:v>577.21400000000006</c:v>
                </c:pt>
                <c:pt idx="3">
                  <c:v>586.18200000000002</c:v>
                </c:pt>
                <c:pt idx="4">
                  <c:v>587.28</c:v>
                </c:pt>
                <c:pt idx="5">
                  <c:v>591.91099999999994</c:v>
                </c:pt>
                <c:pt idx="6">
                  <c:v>601.27200000000005</c:v>
                </c:pt>
                <c:pt idx="7">
                  <c:v>621.303</c:v>
                </c:pt>
                <c:pt idx="8">
                  <c:v>622.15899999999999</c:v>
                </c:pt>
                <c:pt idx="9">
                  <c:v>614.95600000000002</c:v>
                </c:pt>
                <c:pt idx="10">
                  <c:v>635.33299999999997</c:v>
                </c:pt>
                <c:pt idx="11">
                  <c:v>670.47799999999995</c:v>
                </c:pt>
                <c:pt idx="12">
                  <c:v>624.71400000000006</c:v>
                </c:pt>
                <c:pt idx="13">
                  <c:v>602.33299999999997</c:v>
                </c:pt>
                <c:pt idx="14">
                  <c:v>633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572.88599999999997</c:v>
                </c:pt>
                <c:pt idx="2">
                  <c:v>578</c:v>
                </c:pt>
                <c:pt idx="3">
                  <c:v>585.85500000000002</c:v>
                </c:pt>
                <c:pt idx="4">
                  <c:v>586.74199999999996</c:v>
                </c:pt>
                <c:pt idx="5">
                  <c:v>593.02200000000005</c:v>
                </c:pt>
                <c:pt idx="6">
                  <c:v>602.85199999999998</c:v>
                </c:pt>
                <c:pt idx="7">
                  <c:v>615.48500000000001</c:v>
                </c:pt>
                <c:pt idx="8">
                  <c:v>621.60900000000004</c:v>
                </c:pt>
                <c:pt idx="9">
                  <c:v>614.37800000000004</c:v>
                </c:pt>
                <c:pt idx="10">
                  <c:v>628.41700000000003</c:v>
                </c:pt>
                <c:pt idx="11">
                  <c:v>684.82600000000002</c:v>
                </c:pt>
                <c:pt idx="12">
                  <c:v>624.71400000000006</c:v>
                </c:pt>
                <c:pt idx="13">
                  <c:v>602.33299999999997</c:v>
                </c:pt>
                <c:pt idx="14">
                  <c:v>629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627520"/>
        <c:axId val="354363264"/>
      </c:lineChart>
      <c:catAx>
        <c:axId val="353627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4363264"/>
        <c:crosses val="autoZero"/>
        <c:auto val="1"/>
        <c:lblAlgn val="ctr"/>
        <c:lblOffset val="100"/>
        <c:noMultiLvlLbl val="0"/>
      </c:catAx>
      <c:valAx>
        <c:axId val="354363264"/>
        <c:scaling>
          <c:orientation val="minMax"/>
          <c:min val="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3627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Économie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01/05/12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01/05/12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62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8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0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5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01/05/12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01/05/12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01/05/12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|∃c=(u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∈E,∀i∈{1,…,k}}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100740" y="4044489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48367" y="3667574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40201" y="34868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781716" y="504708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337135" y="46186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154265" y="48397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14379" y="3747785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374918" y="3928479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374918" y="4305393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5942326" y="4305393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055894" y="4879600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6658355" y="4771530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861421" y="3639714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672761" y="535275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428443" y="5100610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614188" y="446586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428443" y="4726766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062851" y="33619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6769587" y="3622810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468601" y="3400098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00"/>
                </a:solidFill>
              </a:rPr>
              <a:t>LMST</a:t>
            </a:r>
            <a:r>
              <a:rPr lang="fr-FR" dirty="0">
                <a:solidFill>
                  <a:srgbClr val="000000"/>
                </a:solidFill>
              </a:rPr>
              <a:t> Broadcast Oriented Protocol (LBOP)</a:t>
            </a:r>
          </a:p>
          <a:p>
            <a:r>
              <a:rPr lang="fr-FR" dirty="0" err="1">
                <a:solidFill>
                  <a:srgbClr val="000000"/>
                </a:solidFill>
              </a:rPr>
              <a:t>RNG</a:t>
            </a:r>
            <a:r>
              <a:rPr lang="fr-FR" dirty="0">
                <a:solidFill>
                  <a:srgbClr val="000000"/>
                </a:solidFill>
              </a:rPr>
              <a:t> Broadcast Oriented Protocol (RBOP)</a:t>
            </a:r>
          </a:p>
          <a:p>
            <a:r>
              <a:rPr lang="fr-FR" dirty="0">
                <a:solidFill>
                  <a:srgbClr val="000000"/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Minimal Spanning Tree</a:t>
            </a:r>
          </a:p>
          <a:p>
            <a:pPr lvl="1"/>
            <a:r>
              <a:rPr lang="fr-FR">
                <a:solidFill>
                  <a:srgbClr val="000000"/>
                </a:solidFill>
              </a:rPr>
              <a:t>Relative Neighborhood Graph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88638" y="3058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406349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935130" y="1909891"/>
            <a:ext cx="2358368" cy="21480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223161" y="2341939"/>
            <a:ext cx="3147875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7011216" y="29190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266934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4892104" y="1786182"/>
            <a:ext cx="2395980" cy="2355957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80020" y="2050125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630076" y="2626188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116" name="Ellipse 115"/>
          <p:cNvSpPr/>
          <p:nvPr/>
        </p:nvSpPr>
        <p:spPr>
          <a:xfrm>
            <a:off x="5039586" y="1837883"/>
            <a:ext cx="2045227" cy="20162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5" grpId="0"/>
      <p:bldP spid="115" grpId="1"/>
      <p:bldP spid="116" grpId="0" animBg="1"/>
      <p:bldP spid="11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Diffuser le message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Tous les nœuds 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585842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9345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38457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60477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897920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3990542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681870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04028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51413" y="3365125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51413" y="3872724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26048" y="462716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26213" y="448307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56113" y="492796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03949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269520" y="3728630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08420" y="33854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1923" y="28778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761035" y="26369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083055" y="47171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20498" y="41398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13120" y="44462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04448" y="512474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26606" y="2984785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873991" y="3225710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873991" y="3733309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48791" y="434365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278691" y="4794149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26527" y="3745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192098" y="3589215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40674" y="4153034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5784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1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1291447" y="2326026"/>
            <a:ext cx="24692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01" y="437792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2963E-6 L -0.06527 0.05185 " pathEditMode="relative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8.14815E-6 L 0.04584 -0.07223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4 L -0.07378 -0.113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5087E-6 L 0.11268 0.046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37775" y="4054968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31" y="372691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2" y="3722488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16" y="37225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73118" y="4770417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4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kern="0" dirty="0"/>
              <a:t>Constantes α= 4 et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Temps de simulation : 10 000s</a:t>
            </a:r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Période de génération des évènements : 2s</a:t>
            </a:r>
          </a:p>
          <a:p>
            <a:r>
              <a:rPr lang="fr-FR" kern="0" dirty="0"/>
              <a:t>La portée d’un nœud : 30m</a:t>
            </a:r>
          </a:p>
          <a:p>
            <a:r>
              <a:rPr lang="fr-FR" kern="0" dirty="0"/>
              <a:t>La taille de la zone de simulation : 1000m</a:t>
            </a:r>
            <a:r>
              <a:rPr lang="fr-FR" kern="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9978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598644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334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207017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Constantes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fr-FR" i="1" dirty="0" smtClean="0">
                        <a:latin typeface="Cambria Math"/>
                      </a:rPr>
                      <m:t> = 4  </m:t>
                    </m:r>
                  </m:oMath>
                </a14:m>
                <a:r>
                  <a:rPr lang="fr-FR" dirty="0" smtClean="0"/>
                  <a:t>et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𝑐</m:t>
                    </m:r>
                    <m:r>
                      <a:rPr lang="fr-FR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r>
                  <a:rPr lang="fr-FR" dirty="0" smtClean="0"/>
                  <a:t>Temps de Simulation 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10 000</m:t>
                    </m:r>
                    <m:r>
                      <a:rPr lang="fr-FR" b="0" i="1" dirty="0" smtClean="0">
                        <a:latin typeface="Cambria Math"/>
                      </a:rPr>
                      <m:t> </m:t>
                    </m:r>
                    <m:r>
                      <a:rPr lang="fr-FR" i="1" dirty="0" smtClean="0">
                        <a:latin typeface="Cambria Math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Énergie Initial 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200 000,0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Période de génération des évènement: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2</m:t>
                    </m:r>
                    <m:r>
                      <a:rPr lang="fr-FR" i="1" dirty="0" smtClean="0">
                        <a:latin typeface="Cambria Math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La portée d’un Nœud 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30 </m:t>
                    </m:r>
                    <m:r>
                      <a:rPr lang="fr-FR" i="1" dirty="0" smtClean="0">
                        <a:latin typeface="Cambria Math"/>
                      </a:rPr>
                      <m:t>𝑚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La taille de la topologie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/>
                      </a:rPr>
                      <m:t>1000∗1000.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7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099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PCN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91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23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158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68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600201"/>
            <a:ext cx="508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42" b="-994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1299</TotalTime>
  <Words>1203</Words>
  <Application>Microsoft Office PowerPoint</Application>
  <PresentationFormat>Affichage à l'écran (4:3)</PresentationFormat>
  <Paragraphs>548</Paragraphs>
  <Slides>34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simulations et résulats</vt:lpstr>
      <vt:lpstr>Choix des outils</vt:lpstr>
      <vt:lpstr>Paramètres de Simulation</vt:lpstr>
      <vt:lpstr>TTFF</vt:lpstr>
      <vt:lpstr>Pourcentage des Nœuds  (75%)</vt:lpstr>
      <vt:lpstr>Connexité de Graph</vt:lpstr>
      <vt:lpstr>Paramètres de Simulation</vt:lpstr>
      <vt:lpstr>TTFF</vt:lpstr>
      <vt:lpstr>PCN (75%)</vt:lpstr>
      <vt:lpstr>Connexité de Graph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BIBOUH</cp:lastModifiedBy>
  <cp:revision>238</cp:revision>
  <dcterms:created xsi:type="dcterms:W3CDTF">2012-04-21T08:43:37Z</dcterms:created>
  <dcterms:modified xsi:type="dcterms:W3CDTF">2012-05-01T21:13:19Z</dcterms:modified>
</cp:coreProperties>
</file>