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2"/>
  </p:notesMasterIdLst>
  <p:handoutMasterIdLst>
    <p:handoutMasterId r:id="rId53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4" r:id="rId26"/>
    <p:sldId id="283" r:id="rId27"/>
    <p:sldId id="288" r:id="rId28"/>
    <p:sldId id="289" r:id="rId29"/>
    <p:sldId id="343" r:id="rId30"/>
    <p:sldId id="324" r:id="rId31"/>
    <p:sldId id="331" r:id="rId32"/>
    <p:sldId id="350" r:id="rId33"/>
    <p:sldId id="316" r:id="rId34"/>
    <p:sldId id="317" r:id="rId35"/>
    <p:sldId id="333" r:id="rId36"/>
    <p:sldId id="332" r:id="rId37"/>
    <p:sldId id="334" r:id="rId38"/>
    <p:sldId id="335" r:id="rId39"/>
    <p:sldId id="326" r:id="rId40"/>
    <p:sldId id="337" r:id="rId41"/>
    <p:sldId id="327" r:id="rId42"/>
    <p:sldId id="338" r:id="rId43"/>
    <p:sldId id="347" r:id="rId44"/>
    <p:sldId id="348" r:id="rId45"/>
    <p:sldId id="349" r:id="rId46"/>
    <p:sldId id="341" r:id="rId47"/>
    <p:sldId id="340" r:id="rId48"/>
    <p:sldId id="344" r:id="rId49"/>
    <p:sldId id="345" r:id="rId50"/>
    <p:sldId id="346" r:id="rId5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24"/>
            <p14:sldId id="331"/>
            <p14:sldId id="350"/>
            <p14:sldId id="316"/>
            <p14:sldId id="317"/>
            <p14:sldId id="333"/>
            <p14:sldId id="332"/>
            <p14:sldId id="334"/>
            <p14:sldId id="335"/>
            <p14:sldId id="326"/>
            <p14:sldId id="337"/>
            <p14:sldId id="327"/>
            <p14:sldId id="33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1281" autoAdjust="0"/>
  </p:normalViewPr>
  <p:slideViewPr>
    <p:cSldViewPr snapToGrid="0" snapToObjects="1">
      <p:cViewPr>
        <p:scale>
          <a:sx n="60" d="100"/>
          <a:sy n="60" d="100"/>
        </p:scale>
        <p:origin x="-148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</c:v>
                </c:pt>
                <c:pt idx="1">
                  <c:v>466.77100000000002</c:v>
                </c:pt>
                <c:pt idx="2">
                  <c:v>468.35300000000001</c:v>
                </c:pt>
                <c:pt idx="3">
                  <c:v>469.55700000000002</c:v>
                </c:pt>
                <c:pt idx="4">
                  <c:v>474.65600000000001</c:v>
                </c:pt>
                <c:pt idx="5">
                  <c:v>484.76799999999997</c:v>
                </c:pt>
                <c:pt idx="6">
                  <c:v>481.09199999999998</c:v>
                </c:pt>
                <c:pt idx="7">
                  <c:v>486.93900000000002</c:v>
                </c:pt>
                <c:pt idx="8">
                  <c:v>492.73299999999978</c:v>
                </c:pt>
                <c:pt idx="9">
                  <c:v>509.71800000000002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464.48099999999982</c:v>
                </c:pt>
                <c:pt idx="1">
                  <c:v>465.51400000000001</c:v>
                </c:pt>
                <c:pt idx="2">
                  <c:v>468.11799999999999</c:v>
                </c:pt>
                <c:pt idx="3">
                  <c:v>467.96899999999999</c:v>
                </c:pt>
                <c:pt idx="4">
                  <c:v>474.65600000000001</c:v>
                </c:pt>
                <c:pt idx="5">
                  <c:v>485.34800000000001</c:v>
                </c:pt>
                <c:pt idx="6">
                  <c:v>483.09199999999998</c:v>
                </c:pt>
                <c:pt idx="7">
                  <c:v>490.63600000000002</c:v>
                </c:pt>
                <c:pt idx="8">
                  <c:v>498.2</c:v>
                </c:pt>
                <c:pt idx="9">
                  <c:v>511.66699999999997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476.48099999999982</c:v>
                </c:pt>
                <c:pt idx="1">
                  <c:v>480.029</c:v>
                </c:pt>
                <c:pt idx="2">
                  <c:v>485.70600000000002</c:v>
                </c:pt>
                <c:pt idx="3">
                  <c:v>489.45400000000001</c:v>
                </c:pt>
                <c:pt idx="4">
                  <c:v>497.65600000000001</c:v>
                </c:pt>
                <c:pt idx="5">
                  <c:v>500.44900000000001</c:v>
                </c:pt>
                <c:pt idx="6">
                  <c:v>505.64600000000002</c:v>
                </c:pt>
                <c:pt idx="7">
                  <c:v>510.57600000000002</c:v>
                </c:pt>
                <c:pt idx="8">
                  <c:v>518.95599999999979</c:v>
                </c:pt>
                <c:pt idx="9">
                  <c:v>541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476.25900000000001</c:v>
                </c:pt>
                <c:pt idx="1">
                  <c:v>475.57100000000003</c:v>
                </c:pt>
                <c:pt idx="2">
                  <c:v>475.19600000000003</c:v>
                </c:pt>
                <c:pt idx="3">
                  <c:v>474.85599999999999</c:v>
                </c:pt>
                <c:pt idx="4">
                  <c:v>481.59399999999999</c:v>
                </c:pt>
                <c:pt idx="5">
                  <c:v>482.50700000000001</c:v>
                </c:pt>
                <c:pt idx="6">
                  <c:v>481.36900000000003</c:v>
                </c:pt>
                <c:pt idx="7">
                  <c:v>484.75799999999998</c:v>
                </c:pt>
                <c:pt idx="8">
                  <c:v>491.178</c:v>
                </c:pt>
                <c:pt idx="9">
                  <c:v>498.12799999999999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476.92599999999982</c:v>
                </c:pt>
                <c:pt idx="1">
                  <c:v>477.17099999999999</c:v>
                </c:pt>
                <c:pt idx="2">
                  <c:v>476.70600000000002</c:v>
                </c:pt>
                <c:pt idx="3">
                  <c:v>476.23700000000002</c:v>
                </c:pt>
                <c:pt idx="4">
                  <c:v>483.34399999999999</c:v>
                </c:pt>
                <c:pt idx="5">
                  <c:v>484.76799999999997</c:v>
                </c:pt>
                <c:pt idx="6">
                  <c:v>484.04599999999999</c:v>
                </c:pt>
                <c:pt idx="7">
                  <c:v>486.33300000000003</c:v>
                </c:pt>
                <c:pt idx="8">
                  <c:v>493.57799999999997</c:v>
                </c:pt>
                <c:pt idx="9">
                  <c:v>499.35899999999998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34144"/>
        <c:axId val="76536064"/>
      </c:lineChart>
      <c:catAx>
        <c:axId val="7653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536064"/>
        <c:crosses val="autoZero"/>
        <c:auto val="1"/>
        <c:lblAlgn val="ctr"/>
        <c:lblOffset val="100"/>
        <c:noMultiLvlLbl val="0"/>
      </c:catAx>
      <c:valAx>
        <c:axId val="76536064"/>
        <c:scaling>
          <c:orientation val="minMax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53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78912"/>
        <c:axId val="75485184"/>
      </c:lineChart>
      <c:catAx>
        <c:axId val="75478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485184"/>
        <c:crosses val="autoZero"/>
        <c:auto val="1"/>
        <c:lblAlgn val="ctr"/>
        <c:lblOffset val="100"/>
        <c:noMultiLvlLbl val="0"/>
      </c:catAx>
      <c:valAx>
        <c:axId val="75485184"/>
        <c:scaling>
          <c:orientation val="minMax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478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516544"/>
        <c:axId val="75526912"/>
      </c:lineChart>
      <c:catAx>
        <c:axId val="7551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26912"/>
        <c:crosses val="autoZero"/>
        <c:auto val="1"/>
        <c:lblAlgn val="ctr"/>
        <c:lblOffset val="100"/>
        <c:noMultiLvlLbl val="0"/>
      </c:catAx>
      <c:valAx>
        <c:axId val="75526912"/>
        <c:scaling>
          <c:orientation val="minMax"/>
          <c:max val="18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1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</c:v>
                </c:pt>
                <c:pt idx="1">
                  <c:v>1108</c:v>
                </c:pt>
                <c:pt idx="2">
                  <c:v>1085.33</c:v>
                </c:pt>
                <c:pt idx="3">
                  <c:v>1063.18</c:v>
                </c:pt>
                <c:pt idx="4">
                  <c:v>1033.8599999999999</c:v>
                </c:pt>
                <c:pt idx="5">
                  <c:v>1152.54</c:v>
                </c:pt>
                <c:pt idx="6">
                  <c:v>1103.5999999999999</c:v>
                </c:pt>
                <c:pt idx="7">
                  <c:v>1203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</c:v>
                </c:pt>
                <c:pt idx="1">
                  <c:v>1109</c:v>
                </c:pt>
                <c:pt idx="2">
                  <c:v>1244</c:v>
                </c:pt>
                <c:pt idx="3">
                  <c:v>1325.45</c:v>
                </c:pt>
                <c:pt idx="4">
                  <c:v>1534.81</c:v>
                </c:pt>
                <c:pt idx="5">
                  <c:v>1301</c:v>
                </c:pt>
                <c:pt idx="6">
                  <c:v>1288.4000000000001</c:v>
                </c:pt>
                <c:pt idx="7">
                  <c:v>1839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</c:v>
                </c:pt>
                <c:pt idx="6">
                  <c:v>6672.6</c:v>
                </c:pt>
                <c:pt idx="7">
                  <c:v>9254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</c:v>
                </c:pt>
                <c:pt idx="1">
                  <c:v>1222.33</c:v>
                </c:pt>
                <c:pt idx="2">
                  <c:v>1470.33</c:v>
                </c:pt>
                <c:pt idx="3">
                  <c:v>1294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</c:v>
                </c:pt>
                <c:pt idx="1">
                  <c:v>1433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05152"/>
        <c:axId val="76707328"/>
      </c:lineChart>
      <c:catAx>
        <c:axId val="7670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707328"/>
        <c:crosses val="autoZero"/>
        <c:auto val="1"/>
        <c:lblAlgn val="ctr"/>
        <c:lblOffset val="100"/>
        <c:noMultiLvlLbl val="0"/>
      </c:catAx>
      <c:valAx>
        <c:axId val="76707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705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  <c:pt idx="10">
                  <c:v>447</c:v>
                </c:pt>
                <c:pt idx="11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485.17399999999998</c:v>
                </c:pt>
                <c:pt idx="1">
                  <c:v>502.93799999999982</c:v>
                </c:pt>
                <c:pt idx="2">
                  <c:v>537.92499999999995</c:v>
                </c:pt>
                <c:pt idx="3">
                  <c:v>550.36599999999976</c:v>
                </c:pt>
                <c:pt idx="4">
                  <c:v>528.6</c:v>
                </c:pt>
                <c:pt idx="5">
                  <c:v>570.18799999999999</c:v>
                </c:pt>
                <c:pt idx="6">
                  <c:v>543.3399999999998</c:v>
                </c:pt>
                <c:pt idx="7">
                  <c:v>506.77800000000002</c:v>
                </c:pt>
                <c:pt idx="8">
                  <c:v>540.56799999999998</c:v>
                </c:pt>
                <c:pt idx="9">
                  <c:v>719.38699999999972</c:v>
                </c:pt>
                <c:pt idx="10">
                  <c:v>562.54499999999996</c:v>
                </c:pt>
                <c:pt idx="11">
                  <c:v>590.63599999999997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471.95699999999999</c:v>
                </c:pt>
                <c:pt idx="1">
                  <c:v>478.01499999999999</c:v>
                </c:pt>
                <c:pt idx="2">
                  <c:v>491.47300000000001</c:v>
                </c:pt>
                <c:pt idx="3">
                  <c:v>488.92700000000002</c:v>
                </c:pt>
                <c:pt idx="4">
                  <c:v>492.38200000000001</c:v>
                </c:pt>
                <c:pt idx="5">
                  <c:v>519.90599999999972</c:v>
                </c:pt>
                <c:pt idx="6">
                  <c:v>539.52800000000002</c:v>
                </c:pt>
                <c:pt idx="7">
                  <c:v>520.70399999999995</c:v>
                </c:pt>
                <c:pt idx="8">
                  <c:v>549.43199999999979</c:v>
                </c:pt>
                <c:pt idx="9">
                  <c:v>555.64499999999998</c:v>
                </c:pt>
                <c:pt idx="10">
                  <c:v>552.36399999999981</c:v>
                </c:pt>
                <c:pt idx="11">
                  <c:v>510.27300000000002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473.34800000000001</c:v>
                </c:pt>
                <c:pt idx="1">
                  <c:v>529.98500000000001</c:v>
                </c:pt>
                <c:pt idx="2">
                  <c:v>508.67700000000002</c:v>
                </c:pt>
                <c:pt idx="3">
                  <c:v>527.19500000000005</c:v>
                </c:pt>
                <c:pt idx="4">
                  <c:v>600.85499999999979</c:v>
                </c:pt>
                <c:pt idx="5">
                  <c:v>658.46900000000005</c:v>
                </c:pt>
                <c:pt idx="6">
                  <c:v>878.58500000000004</c:v>
                </c:pt>
                <c:pt idx="7">
                  <c:v>627</c:v>
                </c:pt>
                <c:pt idx="8">
                  <c:v>530.40499999999997</c:v>
                </c:pt>
                <c:pt idx="9">
                  <c:v>592.35499999999979</c:v>
                </c:pt>
                <c:pt idx="10">
                  <c:v>798.54499999999996</c:v>
                </c:pt>
                <c:pt idx="11">
                  <c:v>1093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481.43499999999977</c:v>
                </c:pt>
                <c:pt idx="1">
                  <c:v>491.154</c:v>
                </c:pt>
                <c:pt idx="2">
                  <c:v>493.28</c:v>
                </c:pt>
                <c:pt idx="3">
                  <c:v>509.14600000000002</c:v>
                </c:pt>
                <c:pt idx="4">
                  <c:v>504.6</c:v>
                </c:pt>
                <c:pt idx="5">
                  <c:v>517</c:v>
                </c:pt>
                <c:pt idx="6">
                  <c:v>507.755</c:v>
                </c:pt>
                <c:pt idx="7">
                  <c:v>541.07399999999996</c:v>
                </c:pt>
                <c:pt idx="8">
                  <c:v>532.78399999999999</c:v>
                </c:pt>
                <c:pt idx="9">
                  <c:v>541.83900000000006</c:v>
                </c:pt>
                <c:pt idx="10">
                  <c:v>601.36399999999981</c:v>
                </c:pt>
                <c:pt idx="11">
                  <c:v>586.81799999999998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481.52199999999999</c:v>
                </c:pt>
                <c:pt idx="1">
                  <c:v>491.33800000000002</c:v>
                </c:pt>
                <c:pt idx="2">
                  <c:v>493.32299999999998</c:v>
                </c:pt>
                <c:pt idx="3">
                  <c:v>507</c:v>
                </c:pt>
                <c:pt idx="4">
                  <c:v>506.05500000000001</c:v>
                </c:pt>
                <c:pt idx="5">
                  <c:v>521.75</c:v>
                </c:pt>
                <c:pt idx="6">
                  <c:v>511.67899999999997</c:v>
                </c:pt>
                <c:pt idx="7">
                  <c:v>540.92599999999982</c:v>
                </c:pt>
                <c:pt idx="8">
                  <c:v>533.27</c:v>
                </c:pt>
                <c:pt idx="9">
                  <c:v>540.61300000000006</c:v>
                </c:pt>
                <c:pt idx="10">
                  <c:v>589.36399999999981</c:v>
                </c:pt>
                <c:pt idx="11">
                  <c:v>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849536"/>
        <c:axId val="76851456"/>
      </c:lineChart>
      <c:catAx>
        <c:axId val="7684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851456"/>
        <c:crosses val="autoZero"/>
        <c:auto val="1"/>
        <c:lblAlgn val="ctr"/>
        <c:lblOffset val="100"/>
        <c:noMultiLvlLbl val="0"/>
      </c:catAx>
      <c:valAx>
        <c:axId val="76851456"/>
        <c:scaling>
          <c:orientation val="minMax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849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582.45599999999968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610.86199999999951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568.83599999999967</c:v>
                </c:pt>
                <c:pt idx="1">
                  <c:v>572.84899999999971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596.46799999999939</c:v>
                </c:pt>
                <c:pt idx="7">
                  <c:v>601.02599999999961</c:v>
                </c:pt>
                <c:pt idx="8">
                  <c:v>597.03800000000001</c:v>
                </c:pt>
                <c:pt idx="9">
                  <c:v>596.43799999999965</c:v>
                </c:pt>
                <c:pt idx="10">
                  <c:v>613.06899999999996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595.8539999999997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614.56199999999967</c:v>
                </c:pt>
                <c:pt idx="10">
                  <c:v>631.41399999999999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564.50699999999961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571.23299999999961</c:v>
                </c:pt>
                <c:pt idx="4">
                  <c:v>572.02099999999996</c:v>
                </c:pt>
                <c:pt idx="5">
                  <c:v>574.66699999999969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565.57500000000005</c:v>
                </c:pt>
                <c:pt idx="1">
                  <c:v>568.32799999999952</c:v>
                </c:pt>
                <c:pt idx="2">
                  <c:v>568.54199999999969</c:v>
                </c:pt>
                <c:pt idx="3">
                  <c:v>571.8539999999997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578.84799999999939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576.93799999999965</c:v>
                </c:pt>
                <c:pt idx="10">
                  <c:v>591.48299999999961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29920"/>
        <c:axId val="77331840"/>
      </c:lineChart>
      <c:catAx>
        <c:axId val="7732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331840"/>
        <c:crosses val="autoZero"/>
        <c:auto val="1"/>
        <c:lblAlgn val="ctr"/>
        <c:lblOffset val="100"/>
        <c:noMultiLvlLbl val="0"/>
      </c:catAx>
      <c:valAx>
        <c:axId val="77331840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329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995.6669999999998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907.36399999999981</c:v>
                </c:pt>
                <c:pt idx="10">
                  <c:v>893.4</c:v>
                </c:pt>
                <c:pt idx="11">
                  <c:v>1019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988.81799999999998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  <c:pt idx="11">
                  <c:v>3601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  <c:pt idx="11">
                  <c:v>1431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54720"/>
        <c:axId val="77056640"/>
      </c:lineChart>
      <c:catAx>
        <c:axId val="77054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056640"/>
        <c:crosses val="autoZero"/>
        <c:auto val="1"/>
        <c:lblAlgn val="ctr"/>
        <c:lblOffset val="100"/>
        <c:noMultiLvlLbl val="0"/>
      </c:catAx>
      <c:valAx>
        <c:axId val="77056640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05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995.66699999999969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907.36399999999969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988.81799999999964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16928"/>
        <c:axId val="77118848"/>
      </c:lineChart>
      <c:catAx>
        <c:axId val="77116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</a:t>
                </a:r>
                <a:r>
                  <a:rPr lang="fr-FR" baseline="0" dirty="0" smtClean="0"/>
                  <a:t>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118848"/>
        <c:crosses val="autoZero"/>
        <c:auto val="1"/>
        <c:lblAlgn val="ctr"/>
        <c:lblOffset val="100"/>
        <c:noMultiLvlLbl val="0"/>
      </c:catAx>
      <c:valAx>
        <c:axId val="77118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116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607.85699999999974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597.9169999999998</c:v>
                </c:pt>
                <c:pt idx="11">
                  <c:v>609.95699999999977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579.34299999999996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600.97799999999995</c:v>
                </c:pt>
                <c:pt idx="5">
                  <c:v>603.31099999999981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614.33299999999997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575.94299999999998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592.52699999999982</c:v>
                </c:pt>
                <c:pt idx="5">
                  <c:v>657.84400000000005</c:v>
                </c:pt>
                <c:pt idx="6">
                  <c:v>635.8399999999998</c:v>
                </c:pt>
                <c:pt idx="7">
                  <c:v>739.57600000000002</c:v>
                </c:pt>
                <c:pt idx="8">
                  <c:v>737.81199999999978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884.33299999999997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572.45699999999977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591.91099999999972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614.95599999999979</c:v>
                </c:pt>
                <c:pt idx="10">
                  <c:v>635.33299999999997</c:v>
                </c:pt>
                <c:pt idx="11">
                  <c:v>670.47799999999995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585.85499999999979</c:v>
                </c:pt>
                <c:pt idx="4">
                  <c:v>586.74199999999996</c:v>
                </c:pt>
                <c:pt idx="5">
                  <c:v>593.02199999999982</c:v>
                </c:pt>
                <c:pt idx="6">
                  <c:v>602.85199999999975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628.4169999999998</c:v>
                </c:pt>
                <c:pt idx="11">
                  <c:v>684.82599999999979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43136"/>
        <c:axId val="77245056"/>
      </c:lineChart>
      <c:catAx>
        <c:axId val="77243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45056"/>
        <c:crosses val="autoZero"/>
        <c:auto val="1"/>
        <c:lblAlgn val="ctr"/>
        <c:lblOffset val="100"/>
        <c:noMultiLvlLbl val="0"/>
      </c:catAx>
      <c:valAx>
        <c:axId val="77245056"/>
        <c:scaling>
          <c:orientation val="minMax"/>
          <c:max val="1050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43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-   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-      LBIP       -     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MACTER (prise en charge de la Modification de Rayon  de transmission )  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Omnidirectionnel  (Module </a:t>
          </a:r>
          <a:r>
            <a:rPr lang="fr-FR" dirty="0" err="1" smtClean="0"/>
            <a:t>Wsnet</a:t>
          </a:r>
          <a:r>
            <a:rPr lang="fr-FR" dirty="0" smtClean="0"/>
            <a:t>)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Théorie (implémentation de Modèle des articles) 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09B9B3C-4E10-40F3-BF71-9C6D68902489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A78E4D02-73E9-470F-A3B2-D437F3164400}" type="presOf" srcId="{F6273190-F04F-41B4-880A-171F7CFB6E34}" destId="{3856CDCC-9722-4785-A015-55A1AD359973}" srcOrd="0" destOrd="0" presId="urn:microsoft.com/office/officeart/2005/8/layout/list1"/>
    <dgm:cxn modelId="{3AF8269E-A48B-4C00-AB38-6C344C265EBC}" type="presOf" srcId="{EB0059D9-5FC8-427B-BFB8-09D0892A1103}" destId="{E99D8DB8-3A9D-46AD-B5AB-4A89DAFFAABF}" srcOrd="0" destOrd="0" presId="urn:microsoft.com/office/officeart/2005/8/layout/list1"/>
    <dgm:cxn modelId="{5F397B74-C68D-4943-ADE1-97042A9D7D6B}" type="presOf" srcId="{3AE7FB65-0484-46E9-9A79-B3AADD10BD80}" destId="{02838A39-1D09-4563-93B0-3F11B3971B45}" srcOrd="0" destOrd="0" presId="urn:microsoft.com/office/officeart/2005/8/layout/list1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A4A2771E-D8D6-46D7-8FC3-AA75D671D5A6}" type="presOf" srcId="{AA6E762B-E2A1-45D3-815D-1DF83AE1FC49}" destId="{2A1EE2CB-14B4-4EC7-A538-4AEC22A964FA}" srcOrd="0" destOrd="0" presId="urn:microsoft.com/office/officeart/2005/8/layout/list1"/>
    <dgm:cxn modelId="{58BAF748-BAD2-4AE7-91BC-007ECCB9C5AF}" type="presOf" srcId="{B7284C0E-1182-4346-B8DE-E496381251E6}" destId="{CC47A60B-8485-4F53-BADF-553BF0E538A7}" srcOrd="0" destOrd="0" presId="urn:microsoft.com/office/officeart/2005/8/layout/list1"/>
    <dgm:cxn modelId="{184A9D28-9847-4C5B-88B4-CC76AD680F6B}" type="presOf" srcId="{B2C69C5F-9EF9-462C-A2AB-4D477DF7DC7F}" destId="{1F702684-3C30-4F62-A2E5-722ECC3EC36B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BD75E8C4-54D2-43CA-85DB-B60BD8FD992B}" type="presOf" srcId="{4733737B-E641-4F96-ADAD-F0B1548A54A5}" destId="{34B679FF-E188-4D3E-A63F-280463EFF8F5}" srcOrd="0" destOrd="0" presId="urn:microsoft.com/office/officeart/2005/8/layout/list1"/>
    <dgm:cxn modelId="{1D613C6A-1616-4EFF-810D-6FEE3044D55B}" type="presOf" srcId="{3CC21E25-2E55-43E0-AB6C-9127406061DA}" destId="{02838A39-1D09-4563-93B0-3F11B3971B45}" srcOrd="0" destOrd="1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50AFFFB2-C2A1-4299-AD0F-FBEFF30C517B}" type="presOf" srcId="{E68DE668-3A7A-4E4F-9481-A08EFFEC484F}" destId="{02838A39-1D09-4563-93B0-3F11B3971B45}" srcOrd="0" destOrd="2" presId="urn:microsoft.com/office/officeart/2005/8/layout/list1"/>
    <dgm:cxn modelId="{37808EA8-046C-4A38-B204-7FE335222F05}" type="presOf" srcId="{523CE2F4-1C93-4E68-B648-21A8BD9E41A5}" destId="{AB7CC263-AFFC-4CDB-A9DB-9A376BBCB337}" srcOrd="0" destOrd="0" presId="urn:microsoft.com/office/officeart/2005/8/layout/list1"/>
    <dgm:cxn modelId="{2AA4D68B-2D5A-4E26-8274-17C88C2B8413}" type="presOf" srcId="{B54D0181-D6E2-4D63-804B-B4A16C321CAD}" destId="{60B43D08-8F43-47F0-A1C2-DC3C6A12F229}" srcOrd="0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9502DBAC-AFAE-4986-95E5-0D5AD43E8D5B}" type="presOf" srcId="{4733737B-E641-4F96-ADAD-F0B1548A54A5}" destId="{C16EC91D-BCFA-4243-B061-DE635F050A0C}" srcOrd="1" destOrd="0" presId="urn:microsoft.com/office/officeart/2005/8/layout/list1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3BE213BD-D992-43F2-AA11-DA13D9A3179C}" type="presOf" srcId="{6671AF05-46E2-4A6A-B1C4-B771935AC8B5}" destId="{1D2CA20F-91EC-44E1-ACFD-353997C1956A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0AA23CB9-FFE8-4B4B-8020-446995DD1D31}" type="presOf" srcId="{EB0059D9-5FC8-427B-BFB8-09D0892A1103}" destId="{852EFC68-136B-4015-8631-BD844B6B9499}" srcOrd="1" destOrd="0" presId="urn:microsoft.com/office/officeart/2005/8/layout/list1"/>
    <dgm:cxn modelId="{0C647D11-A6A8-4CC8-AD39-536DA53F71A2}" type="presOf" srcId="{523CE2F4-1C93-4E68-B648-21A8BD9E41A5}" destId="{709D3BD0-1176-4738-B890-BDEE9FF648B4}" srcOrd="1" destOrd="0" presId="urn:microsoft.com/office/officeart/2005/8/layout/list1"/>
    <dgm:cxn modelId="{368E76AB-7CE8-4425-A708-22DA90AE4446}" type="presOf" srcId="{B54D0181-D6E2-4D63-804B-B4A16C321CAD}" destId="{F6A9BA9B-B249-4732-A4F7-BBA195FAF262}" srcOrd="1" destOrd="0" presId="urn:microsoft.com/office/officeart/2005/8/layout/list1"/>
    <dgm:cxn modelId="{DF9FBCBE-2E57-4D6B-85A4-16C4081F4352}" type="presParOf" srcId="{D772FB5E-934C-4B81-9BC3-8383C639E08F}" destId="{676E5492-D892-4D37-A137-BF76CEED6594}" srcOrd="0" destOrd="0" presId="urn:microsoft.com/office/officeart/2005/8/layout/list1"/>
    <dgm:cxn modelId="{37DFA205-B7AF-4535-B146-D65674519F65}" type="presParOf" srcId="{676E5492-D892-4D37-A137-BF76CEED6594}" destId="{1F702684-3C30-4F62-A2E5-722ECC3EC36B}" srcOrd="0" destOrd="0" presId="urn:microsoft.com/office/officeart/2005/8/layout/list1"/>
    <dgm:cxn modelId="{01364DAB-8C2A-48F5-A1DA-FE03256038D1}" type="presParOf" srcId="{676E5492-D892-4D37-A137-BF76CEED6594}" destId="{6B2C7AFD-71BE-42FF-8E99-06F97BE8F7A9}" srcOrd="1" destOrd="0" presId="urn:microsoft.com/office/officeart/2005/8/layout/list1"/>
    <dgm:cxn modelId="{102C7F29-DD9A-4550-9CD7-080BFDF56037}" type="presParOf" srcId="{D772FB5E-934C-4B81-9BC3-8383C639E08F}" destId="{38A165D5-D87A-4A54-BF3B-25EEDBCA7365}" srcOrd="1" destOrd="0" presId="urn:microsoft.com/office/officeart/2005/8/layout/list1"/>
    <dgm:cxn modelId="{0A3F7279-DD6A-4EB0-BA8E-260A8256A513}" type="presParOf" srcId="{D772FB5E-934C-4B81-9BC3-8383C639E08F}" destId="{3856CDCC-9722-4785-A015-55A1AD359973}" srcOrd="2" destOrd="0" presId="urn:microsoft.com/office/officeart/2005/8/layout/list1"/>
    <dgm:cxn modelId="{89621E6E-5D3D-41F5-9DD8-F6A2DBD8FAF7}" type="presParOf" srcId="{D772FB5E-934C-4B81-9BC3-8383C639E08F}" destId="{36B85747-6239-4C4B-BC62-FD3F40EDC767}" srcOrd="3" destOrd="0" presId="urn:microsoft.com/office/officeart/2005/8/layout/list1"/>
    <dgm:cxn modelId="{A6D2362A-6457-44CE-8448-6EDB51855DF5}" type="presParOf" srcId="{D772FB5E-934C-4B81-9BC3-8383C639E08F}" destId="{1853FAA0-20D4-4DEB-963F-E335F9D93C5E}" srcOrd="4" destOrd="0" presId="urn:microsoft.com/office/officeart/2005/8/layout/list1"/>
    <dgm:cxn modelId="{670FD762-5315-4EBA-8E99-B835B25675FA}" type="presParOf" srcId="{1853FAA0-20D4-4DEB-963F-E335F9D93C5E}" destId="{AB7CC263-AFFC-4CDB-A9DB-9A376BBCB337}" srcOrd="0" destOrd="0" presId="urn:microsoft.com/office/officeart/2005/8/layout/list1"/>
    <dgm:cxn modelId="{8D06D803-9C0F-489D-BE46-0B37D1C3B8D8}" type="presParOf" srcId="{1853FAA0-20D4-4DEB-963F-E335F9D93C5E}" destId="{709D3BD0-1176-4738-B890-BDEE9FF648B4}" srcOrd="1" destOrd="0" presId="urn:microsoft.com/office/officeart/2005/8/layout/list1"/>
    <dgm:cxn modelId="{0EDFD6C7-97E9-495D-AD21-0CD6062B2AB2}" type="presParOf" srcId="{D772FB5E-934C-4B81-9BC3-8383C639E08F}" destId="{A2EAAC17-3A83-4D49-942E-A339F3EB2793}" srcOrd="5" destOrd="0" presId="urn:microsoft.com/office/officeart/2005/8/layout/list1"/>
    <dgm:cxn modelId="{20930D4E-BEC0-4800-A1AE-42E65019E94A}" type="presParOf" srcId="{D772FB5E-934C-4B81-9BC3-8383C639E08F}" destId="{02838A39-1D09-4563-93B0-3F11B3971B45}" srcOrd="6" destOrd="0" presId="urn:microsoft.com/office/officeart/2005/8/layout/list1"/>
    <dgm:cxn modelId="{6CB95449-7ABE-45AB-B750-15C8B6A2FE0E}" type="presParOf" srcId="{D772FB5E-934C-4B81-9BC3-8383C639E08F}" destId="{7EE28C60-2EFA-437C-A4D6-66ED1424C729}" srcOrd="7" destOrd="0" presId="urn:microsoft.com/office/officeart/2005/8/layout/list1"/>
    <dgm:cxn modelId="{6A69E265-F143-427B-95F2-B204713FCC35}" type="presParOf" srcId="{D772FB5E-934C-4B81-9BC3-8383C639E08F}" destId="{C5A8F748-3EF9-40A2-BBF2-A77417068455}" srcOrd="8" destOrd="0" presId="urn:microsoft.com/office/officeart/2005/8/layout/list1"/>
    <dgm:cxn modelId="{1759280A-3111-4ED1-B318-2C0FC798F83B}" type="presParOf" srcId="{C5A8F748-3EF9-40A2-BBF2-A77417068455}" destId="{E99D8DB8-3A9D-46AD-B5AB-4A89DAFFAABF}" srcOrd="0" destOrd="0" presId="urn:microsoft.com/office/officeart/2005/8/layout/list1"/>
    <dgm:cxn modelId="{7EAD0AA1-0752-484D-9025-4BE4BBEA6113}" type="presParOf" srcId="{C5A8F748-3EF9-40A2-BBF2-A77417068455}" destId="{852EFC68-136B-4015-8631-BD844B6B9499}" srcOrd="1" destOrd="0" presId="urn:microsoft.com/office/officeart/2005/8/layout/list1"/>
    <dgm:cxn modelId="{6DE0C55C-482A-4574-8AA9-D7471626D986}" type="presParOf" srcId="{D772FB5E-934C-4B81-9BC3-8383C639E08F}" destId="{A9552FF6-1E3D-46D2-9787-12F56807AC43}" srcOrd="9" destOrd="0" presId="urn:microsoft.com/office/officeart/2005/8/layout/list1"/>
    <dgm:cxn modelId="{433C99C8-EAFF-46A5-9792-74AE6D9AF56D}" type="presParOf" srcId="{D772FB5E-934C-4B81-9BC3-8383C639E08F}" destId="{1D2CA20F-91EC-44E1-ACFD-353997C1956A}" srcOrd="10" destOrd="0" presId="urn:microsoft.com/office/officeart/2005/8/layout/list1"/>
    <dgm:cxn modelId="{74B47931-949A-4D2E-9F30-1FBC22454976}" type="presParOf" srcId="{D772FB5E-934C-4B81-9BC3-8383C639E08F}" destId="{0E3E7882-F8E9-4F84-9036-4A34CE34CE83}" srcOrd="11" destOrd="0" presId="urn:microsoft.com/office/officeart/2005/8/layout/list1"/>
    <dgm:cxn modelId="{DA8B5145-5097-461F-8376-579935446CC9}" type="presParOf" srcId="{D772FB5E-934C-4B81-9BC3-8383C639E08F}" destId="{D58E8638-855A-4ED2-9BA7-B857CBCEBB50}" srcOrd="12" destOrd="0" presId="urn:microsoft.com/office/officeart/2005/8/layout/list1"/>
    <dgm:cxn modelId="{3FC7D7BA-7CDE-41FF-ADA2-BA4D364C554F}" type="presParOf" srcId="{D58E8638-855A-4ED2-9BA7-B857CBCEBB50}" destId="{60B43D08-8F43-47F0-A1C2-DC3C6A12F229}" srcOrd="0" destOrd="0" presId="urn:microsoft.com/office/officeart/2005/8/layout/list1"/>
    <dgm:cxn modelId="{055D1AC4-E058-402B-966A-4E7B5CE99E45}" type="presParOf" srcId="{D58E8638-855A-4ED2-9BA7-B857CBCEBB50}" destId="{F6A9BA9B-B249-4732-A4F7-BBA195FAF262}" srcOrd="1" destOrd="0" presId="urn:microsoft.com/office/officeart/2005/8/layout/list1"/>
    <dgm:cxn modelId="{2BF47656-B3E1-432F-997B-68898B638ABF}" type="presParOf" srcId="{D772FB5E-934C-4B81-9BC3-8383C639E08F}" destId="{0E965287-7A6B-4CC1-97A6-0011A18FDBB3}" srcOrd="13" destOrd="0" presId="urn:microsoft.com/office/officeart/2005/8/layout/list1"/>
    <dgm:cxn modelId="{7FB37EE2-6501-49F8-B042-CCBA88E7D76A}" type="presParOf" srcId="{D772FB5E-934C-4B81-9BC3-8383C639E08F}" destId="{CC47A60B-8485-4F53-BADF-553BF0E538A7}" srcOrd="14" destOrd="0" presId="urn:microsoft.com/office/officeart/2005/8/layout/list1"/>
    <dgm:cxn modelId="{37EB40F2-B141-4DA6-B20A-41738FD2D814}" type="presParOf" srcId="{D772FB5E-934C-4B81-9BC3-8383C639E08F}" destId="{30482DB8-41DD-4B0D-B062-066234BA6C9E}" srcOrd="15" destOrd="0" presId="urn:microsoft.com/office/officeart/2005/8/layout/list1"/>
    <dgm:cxn modelId="{E743A138-A99E-4210-BCB7-0439AD083080}" type="presParOf" srcId="{D772FB5E-934C-4B81-9BC3-8383C639E08F}" destId="{D98BE4D6-FD99-4727-BBC5-B8A8727460B4}" srcOrd="16" destOrd="0" presId="urn:microsoft.com/office/officeart/2005/8/layout/list1"/>
    <dgm:cxn modelId="{F4803EB3-62E4-451E-95BD-8EA2A3F730A6}" type="presParOf" srcId="{D98BE4D6-FD99-4727-BBC5-B8A8727460B4}" destId="{34B679FF-E188-4D3E-A63F-280463EFF8F5}" srcOrd="0" destOrd="0" presId="urn:microsoft.com/office/officeart/2005/8/layout/list1"/>
    <dgm:cxn modelId="{CDC927CA-62AF-4428-90DD-E7067101AC25}" type="presParOf" srcId="{D98BE4D6-FD99-4727-BBC5-B8A8727460B4}" destId="{C16EC91D-BCFA-4243-B061-DE635F050A0C}" srcOrd="1" destOrd="0" presId="urn:microsoft.com/office/officeart/2005/8/layout/list1"/>
    <dgm:cxn modelId="{39015D32-3D18-4A9A-B332-4E7A78F0600A}" type="presParOf" srcId="{D772FB5E-934C-4B81-9BC3-8383C639E08F}" destId="{AD9DF5BD-010A-449C-89CC-CAFC41637E53}" srcOrd="17" destOrd="0" presId="urn:microsoft.com/office/officeart/2005/8/layout/list1"/>
    <dgm:cxn modelId="{088D3245-D52E-4B65-9FAB-79EAD0BC5163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Économie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63339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</a:t>
          </a:r>
          <a:endParaRPr lang="fr-FR" sz="1400" kern="1200" dirty="0"/>
        </a:p>
      </dsp:txBody>
      <dsp:txXfrm>
        <a:off x="0" y="263339"/>
        <a:ext cx="7499350" cy="584325"/>
      </dsp:txXfrm>
    </dsp:sp>
    <dsp:sp modelId="{6B2C7AFD-71BE-42FF-8E99-06F97BE8F7A9}">
      <dsp:nvSpPr>
        <dsp:cNvPr id="0" name=""/>
        <dsp:cNvSpPr/>
      </dsp:nvSpPr>
      <dsp:spPr>
        <a:xfrm>
          <a:off x="374967" y="56699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76874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29904"/>
          <a:ext cx="7499350" cy="1014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-   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-      LBIP       -      DLBIP</a:t>
          </a:r>
          <a:endParaRPr lang="fr-FR" sz="1400" kern="1200" dirty="0"/>
        </a:p>
      </dsp:txBody>
      <dsp:txXfrm>
        <a:off x="0" y="1129904"/>
        <a:ext cx="7499350" cy="1014300"/>
      </dsp:txXfrm>
    </dsp:sp>
    <dsp:sp modelId="{709D3BD0-1176-4738-B890-BDEE9FF648B4}">
      <dsp:nvSpPr>
        <dsp:cNvPr id="0" name=""/>
        <dsp:cNvSpPr/>
      </dsp:nvSpPr>
      <dsp:spPr>
        <a:xfrm>
          <a:off x="374967" y="92326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43439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4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(prise en charge de la Modification de Rayon  de transmission )  </a:t>
          </a:r>
          <a:endParaRPr lang="fr-FR" sz="1400" kern="1200" dirty="0"/>
        </a:p>
      </dsp:txBody>
      <dsp:txXfrm>
        <a:off x="0" y="2426444"/>
        <a:ext cx="7499350" cy="584325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293010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(Module </a:t>
          </a:r>
          <a:r>
            <a:rPr lang="fr-FR" sz="1400" kern="1200" dirty="0" err="1" smtClean="0"/>
            <a:t>Wsnet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0" y="3293010"/>
        <a:ext cx="7499350" cy="584325"/>
      </dsp:txXfrm>
    </dsp:sp>
    <dsp:sp modelId="{F6A9BA9B-B249-4732-A4F7-BBA195FAF262}">
      <dsp:nvSpPr>
        <dsp:cNvPr id="0" name=""/>
        <dsp:cNvSpPr/>
      </dsp:nvSpPr>
      <dsp:spPr>
        <a:xfrm>
          <a:off x="374967" y="3086369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95142" y="3106544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59575"/>
          <a:ext cx="7499350" cy="584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Modèle des articles) </a:t>
          </a:r>
          <a:endParaRPr lang="fr-FR" sz="1400" kern="1200" dirty="0"/>
        </a:p>
      </dsp:txBody>
      <dsp:txXfrm>
        <a:off x="0" y="4159575"/>
        <a:ext cx="7499350" cy="584325"/>
      </dsp:txXfrm>
    </dsp:sp>
    <dsp:sp modelId="{C16EC91D-BCFA-4243-B061-DE635F050A0C}">
      <dsp:nvSpPr>
        <dsp:cNvPr id="0" name=""/>
        <dsp:cNvSpPr/>
      </dsp:nvSpPr>
      <dsp:spPr>
        <a:xfrm>
          <a:off x="374967" y="395293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97311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03/05/12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Graph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4942114"/>
          </a:xfrm>
        </p:spPr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</a:t>
            </a:r>
            <a:r>
              <a:rPr lang="fr-FR" dirty="0" smtClean="0"/>
              <a:t>RNG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212" name="Espace réservé du texte 4"/>
          <p:cNvSpPr txBox="1">
            <a:spLocks/>
          </p:cNvSpPr>
          <p:nvPr/>
        </p:nvSpPr>
        <p:spPr>
          <a:xfrm>
            <a:off x="0" y="0"/>
            <a:ext cx="9144000" cy="274638"/>
          </a:xfrm>
          <a:prstGeom prst="rect">
            <a:avLst/>
          </a:prstGeom>
        </p:spPr>
        <p:txBody>
          <a:bodyPr wrap="square" anchor="ctr" anchorCtr="0">
            <a:normAutofit fontScale="70000" lnSpcReduction="20000"/>
          </a:bodyPr>
          <a:lstStyle>
            <a:lvl1pPr marL="0" indent="0" algn="r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Tx/>
              <a:buNone/>
              <a:defRPr kumimoji="0" sz="1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mtClean="0"/>
              <a:t>état de l’art</a:t>
            </a:r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157549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14" name="Ellipse 213"/>
          <p:cNvSpPr/>
          <p:nvPr/>
        </p:nvSpPr>
        <p:spPr>
          <a:xfrm>
            <a:off x="2621052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5" name="Ellipse 214"/>
          <p:cNvSpPr/>
          <p:nvPr/>
        </p:nvSpPr>
        <p:spPr>
          <a:xfrm>
            <a:off x="1410164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16" name="Ellipse 215"/>
          <p:cNvSpPr/>
          <p:nvPr/>
        </p:nvSpPr>
        <p:spPr>
          <a:xfrm>
            <a:off x="1732184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17" name="Ellipse 216"/>
          <p:cNvSpPr/>
          <p:nvPr/>
        </p:nvSpPr>
        <p:spPr>
          <a:xfrm>
            <a:off x="2469627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18" name="Ellipse 217"/>
          <p:cNvSpPr/>
          <p:nvPr/>
        </p:nvSpPr>
        <p:spPr>
          <a:xfrm>
            <a:off x="3562249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19" name="Ellipse 218"/>
          <p:cNvSpPr/>
          <p:nvPr/>
        </p:nvSpPr>
        <p:spPr>
          <a:xfrm>
            <a:off x="4253577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20" name="Connecteur droit 219"/>
          <p:cNvCxnSpPr>
            <a:stCxn id="215" idx="5"/>
            <a:endCxn id="213" idx="1"/>
          </p:cNvCxnSpPr>
          <p:nvPr/>
        </p:nvCxnSpPr>
        <p:spPr>
          <a:xfrm>
            <a:off x="1775735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stCxn id="213" idx="7"/>
            <a:endCxn id="214" idx="3"/>
          </p:cNvCxnSpPr>
          <p:nvPr/>
        </p:nvCxnSpPr>
        <p:spPr>
          <a:xfrm flipV="1">
            <a:off x="2523120" y="3365125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13" idx="5"/>
            <a:endCxn id="217" idx="0"/>
          </p:cNvCxnSpPr>
          <p:nvPr/>
        </p:nvCxnSpPr>
        <p:spPr>
          <a:xfrm>
            <a:off x="2523120" y="3872724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216" idx="7"/>
            <a:endCxn id="217" idx="3"/>
          </p:cNvCxnSpPr>
          <p:nvPr/>
        </p:nvCxnSpPr>
        <p:spPr>
          <a:xfrm flipV="1">
            <a:off x="2097755" y="462716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>
            <a:stCxn id="217" idx="6"/>
            <a:endCxn id="218" idx="2"/>
          </p:cNvCxnSpPr>
          <p:nvPr/>
        </p:nvCxnSpPr>
        <p:spPr>
          <a:xfrm>
            <a:off x="2897920" y="448307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endCxn id="219" idx="1"/>
          </p:cNvCxnSpPr>
          <p:nvPr/>
        </p:nvCxnSpPr>
        <p:spPr>
          <a:xfrm>
            <a:off x="3927820" y="492796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Ellipse 225"/>
          <p:cNvSpPr/>
          <p:nvPr/>
        </p:nvSpPr>
        <p:spPr>
          <a:xfrm>
            <a:off x="1475656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F</a:t>
            </a:r>
          </a:p>
        </p:txBody>
      </p:sp>
      <p:cxnSp>
        <p:nvCxnSpPr>
          <p:cNvPr id="227" name="Connecteur droit 226"/>
          <p:cNvCxnSpPr>
            <a:stCxn id="213" idx="2"/>
            <a:endCxn id="226" idx="7"/>
          </p:cNvCxnSpPr>
          <p:nvPr/>
        </p:nvCxnSpPr>
        <p:spPr>
          <a:xfrm flipH="1">
            <a:off x="1841227" y="3728630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784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42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ZoneTexte 233"/>
          <p:cNvSpPr txBox="1"/>
          <p:nvPr/>
        </p:nvSpPr>
        <p:spPr>
          <a:xfrm>
            <a:off x="1083510" y="2408389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3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ZoneTexte 237"/>
          <p:cNvSpPr txBox="1"/>
          <p:nvPr/>
        </p:nvSpPr>
        <p:spPr>
          <a:xfrm>
            <a:off x="2606854" y="35730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23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17" y="46752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2783568" y="416011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4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8604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ZoneTexte 243"/>
          <p:cNvSpPr txBox="1"/>
          <p:nvPr/>
        </p:nvSpPr>
        <p:spPr>
          <a:xfrm>
            <a:off x="3935696" y="452015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45" name="Ellipse 244"/>
          <p:cNvSpPr/>
          <p:nvPr/>
        </p:nvSpPr>
        <p:spPr>
          <a:xfrm>
            <a:off x="6210250" y="35863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46" name="Ellipse 245"/>
          <p:cNvSpPr/>
          <p:nvPr/>
        </p:nvSpPr>
        <p:spPr>
          <a:xfrm>
            <a:off x="6673753" y="307878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7" name="Ellipse 246"/>
          <p:cNvSpPr/>
          <p:nvPr/>
        </p:nvSpPr>
        <p:spPr>
          <a:xfrm>
            <a:off x="5462865" y="283786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48" name="Ellipse 247"/>
          <p:cNvSpPr/>
          <p:nvPr/>
        </p:nvSpPr>
        <p:spPr>
          <a:xfrm>
            <a:off x="5784885" y="491814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49" name="Ellipse 248"/>
          <p:cNvSpPr/>
          <p:nvPr/>
        </p:nvSpPr>
        <p:spPr>
          <a:xfrm>
            <a:off x="6522328" y="43408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50" name="Ellipse 249"/>
          <p:cNvSpPr/>
          <p:nvPr/>
        </p:nvSpPr>
        <p:spPr>
          <a:xfrm>
            <a:off x="7614950" y="46472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51" name="Ellipse 250"/>
          <p:cNvSpPr/>
          <p:nvPr/>
        </p:nvSpPr>
        <p:spPr>
          <a:xfrm>
            <a:off x="8306278" y="532569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52" name="Connecteur droit 251"/>
          <p:cNvCxnSpPr>
            <a:stCxn id="247" idx="5"/>
            <a:endCxn id="245" idx="1"/>
          </p:cNvCxnSpPr>
          <p:nvPr/>
        </p:nvCxnSpPr>
        <p:spPr>
          <a:xfrm>
            <a:off x="5828436" y="3185737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45" idx="7"/>
            <a:endCxn id="246" idx="3"/>
          </p:cNvCxnSpPr>
          <p:nvPr/>
        </p:nvCxnSpPr>
        <p:spPr>
          <a:xfrm flipV="1">
            <a:off x="6575821" y="3426662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>
            <a:stCxn id="245" idx="5"/>
            <a:endCxn id="249" idx="0"/>
          </p:cNvCxnSpPr>
          <p:nvPr/>
        </p:nvCxnSpPr>
        <p:spPr>
          <a:xfrm>
            <a:off x="6575821" y="3934261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249" idx="6"/>
            <a:endCxn id="250" idx="2"/>
          </p:cNvCxnSpPr>
          <p:nvPr/>
        </p:nvCxnSpPr>
        <p:spPr>
          <a:xfrm>
            <a:off x="6950621" y="4544607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endCxn id="251" idx="1"/>
          </p:cNvCxnSpPr>
          <p:nvPr/>
        </p:nvCxnSpPr>
        <p:spPr>
          <a:xfrm>
            <a:off x="7980521" y="4989504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5528357" y="39464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58" name="Connecteur droit 257"/>
          <p:cNvCxnSpPr>
            <a:stCxn id="245" idx="2"/>
            <a:endCxn id="257" idx="7"/>
          </p:cNvCxnSpPr>
          <p:nvPr/>
        </p:nvCxnSpPr>
        <p:spPr>
          <a:xfrm flipH="1">
            <a:off x="5893928" y="3790167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1938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065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26" y="37113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8" y="371608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ZoneTexte 264"/>
          <p:cNvSpPr txBox="1"/>
          <p:nvPr/>
        </p:nvSpPr>
        <p:spPr>
          <a:xfrm>
            <a:off x="4585230" y="2469926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6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ZoneTexte 268"/>
          <p:cNvSpPr txBox="1"/>
          <p:nvPr/>
        </p:nvSpPr>
        <p:spPr>
          <a:xfrm>
            <a:off x="6588224" y="364502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8" y="473681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ZoneTexte 272"/>
          <p:cNvSpPr txBox="1"/>
          <p:nvPr/>
        </p:nvSpPr>
        <p:spPr>
          <a:xfrm>
            <a:off x="6836269" y="422165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677" y="54475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ZoneTexte 274"/>
          <p:cNvSpPr txBox="1"/>
          <p:nvPr/>
        </p:nvSpPr>
        <p:spPr>
          <a:xfrm>
            <a:off x="7988397" y="458169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cxnSp>
        <p:nvCxnSpPr>
          <p:cNvPr id="276" name="Connecteur droit 275"/>
          <p:cNvCxnSpPr>
            <a:stCxn id="248" idx="1"/>
            <a:endCxn id="257" idx="4"/>
          </p:cNvCxnSpPr>
          <p:nvPr/>
        </p:nvCxnSpPr>
        <p:spPr>
          <a:xfrm flipH="1" flipV="1">
            <a:off x="5742504" y="4353986"/>
            <a:ext cx="105103" cy="623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359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20" y="503190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5031310" y="372806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80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460661"/>
            <a:ext cx="7498080" cy="49421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 smtClean="0"/>
              <a:t>Diffuser le message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457200" indent="-457200"/>
            <a:endParaRPr lang="fr-FR" dirty="0" smtClean="0"/>
          </a:p>
          <a:p>
            <a:pPr marL="457200" indent="-457200"/>
            <a:endParaRPr lang="fr-FR" dirty="0"/>
          </a:p>
          <a:p>
            <a:pPr marL="457200" indent="-457200"/>
            <a:r>
              <a:rPr lang="fr-FR" dirty="0" smtClean="0"/>
              <a:t>Tout les nœuds couverts</a:t>
            </a:r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1186371" y="3207193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5224424" y="3277405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5 L 0.07917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8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5 L -0.07847 0.049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5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0.05 -0.07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386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7952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7465 0.047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23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4965 -0.0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402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39 L -0.07951 -0.1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6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-0.07951 0.0847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23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2778 0.146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729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552 0.1037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50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01 L -0.12187 -0.0465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247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882 -0.146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73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448 0.1011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486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 L -0.11632 -0.0435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2338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4" grpId="1"/>
      <p:bldP spid="238" grpId="0"/>
      <p:bldP spid="238" grpId="1"/>
      <p:bldP spid="242" grpId="0"/>
      <p:bldP spid="242" grpId="1"/>
      <p:bldP spid="244" grpId="0"/>
      <p:bldP spid="244" grpId="1"/>
      <p:bldP spid="265" grpId="0"/>
      <p:bldP spid="265" grpId="1"/>
      <p:bldP spid="269" grpId="0"/>
      <p:bldP spid="269" grpId="1"/>
      <p:bldP spid="273" grpId="0"/>
      <p:bldP spid="273" grpId="1"/>
      <p:bldP spid="275" grpId="0"/>
      <p:bldP spid="275" grpId="1"/>
      <p:bldP spid="279" grpId="0"/>
      <p:bldP spid="2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</a:t>
            </a:r>
            <a:r>
              <a:rPr lang="fr-FR" dirty="0" smtClean="0"/>
              <a:t>le message</a:t>
            </a:r>
            <a:endParaRPr lang="fr-FR" dirty="0"/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699010" y="4340270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5" y="37459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2" y="3746303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31" y="37511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89492" y="4797957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TR-LBOP</a:t>
            </a:r>
          </a:p>
        </p:txBody>
      </p:sp>
      <p:pic>
        <p:nvPicPr>
          <p:cNvPr id="3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8" y="30061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3" y="321779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73" y="508256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776371" y="4699269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379926" y="3706355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78" y="549394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842 0.08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37 L 0.11736 0.04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85 L 0.05243 -0.076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9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847 0.10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474 0.076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379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625 L 0.07622 -0.074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448 -0.1018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0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0" grpId="3"/>
      <p:bldP spid="44" grpId="0"/>
      <p:bldP spid="44" grpId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4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 smtClean="0"/>
              <a:t>Simulateur discret </a:t>
            </a:r>
            <a:endParaRPr lang="fr-FR" dirty="0"/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 fontScale="92500"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2292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Pourcentage des Nœuds 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992645"/>
              </p:ext>
            </p:extLst>
          </p:nvPr>
        </p:nvGraphicFramePr>
        <p:xfrm>
          <a:off x="961696" y="1600200"/>
          <a:ext cx="772510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Utilisation de git et LaTeX</a:t>
            </a:r>
          </a:p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D8E76F-190F-AE4D-8F4D-4BB2AADB51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DD8E76F-190F-AE4D-8F4D-4BB2AADB51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E9526E-7B0C-9143-A850-585B8E0E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8E9526E-7B0C-9143-A850-585B8E0E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DC7B13-44EC-FF49-A46D-55A02B76F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54DC7B13-44EC-FF49-A46D-55A02B76F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F44D55-8614-3B46-93BF-F278C0287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9AF44D55-8614-3B46-93BF-F278C0287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3AD5A5-74EA-D84C-A21D-7D9663E3D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43AD5A5-74EA-D84C-A21D-7D9663E3D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336081-3369-9448-A37D-3542AC02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E6336081-3369-9448-A37D-3542AC02A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graphicEl>
                                              <a:dgm id="{EFF2F8AC-1F1B-6D4D-8C29-AE41441F26F7}"/>
                                            </p:graphic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1677</TotalTime>
  <Words>1635</Words>
  <Application>Microsoft Office PowerPoint</Application>
  <PresentationFormat>Affichage à l'écran (4:3)</PresentationFormat>
  <Paragraphs>682</Paragraphs>
  <Slides>50</Slides>
  <Notes>11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WSNET</vt:lpstr>
      <vt:lpstr>Paramètres de simulations</vt:lpstr>
      <vt:lpstr>Première phase de simulations</vt:lpstr>
      <vt:lpstr>WSNet</vt:lpstr>
      <vt:lpstr>Time To First Fall</vt:lpstr>
      <vt:lpstr>Time to 25% fall</vt:lpstr>
      <vt:lpstr>Time to 25% fall</vt:lpstr>
      <vt:lpstr>Pourcentage des Nœuds  (75%)</vt:lpstr>
      <vt:lpstr>Time to connectivity loss</vt:lpstr>
      <vt:lpstr>Deuxième phase de simulations</vt:lpstr>
      <vt:lpstr>Time To First Fall</vt:lpstr>
      <vt:lpstr>Time to 25% fall</vt:lpstr>
      <vt:lpstr>Pourcentage des Nœuds  (75%)</vt:lpstr>
      <vt:lpstr>Time to connectivity loss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BIBOUH</cp:lastModifiedBy>
  <cp:revision>316</cp:revision>
  <dcterms:created xsi:type="dcterms:W3CDTF">2012-04-21T08:43:37Z</dcterms:created>
  <dcterms:modified xsi:type="dcterms:W3CDTF">2012-05-03T16:36:39Z</dcterms:modified>
</cp:coreProperties>
</file>