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309" r:id="rId20"/>
    <p:sldId id="310" r:id="rId21"/>
    <p:sldId id="311" r:id="rId22"/>
    <p:sldId id="312" r:id="rId23"/>
    <p:sldId id="314" r:id="rId24"/>
    <p:sldId id="283" r:id="rId25"/>
    <p:sldId id="288" r:id="rId26"/>
    <p:sldId id="289" r:id="rId27"/>
    <p:sldId id="324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Analyse et réflexion" id="{E6E9E42D-618D-C04C-A6AC-602EC5596557}">
          <p14:sldIdLst/>
        </p14:section>
        <p14:section name="Simulations et résulats" id="{5ED65119-467B-6644-94FB-05D508124816}">
          <p14:sldIdLst>
            <p14:sldId id="288"/>
            <p14:sldId id="289"/>
            <p14:sldId id="324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6" autoAdjust="0"/>
    <p:restoredTop sz="88136" autoAdjust="0"/>
  </p:normalViewPr>
  <p:slideViewPr>
    <p:cSldViewPr snapToGrid="0" snapToObjects="1">
      <p:cViewPr>
        <p:scale>
          <a:sx n="85" d="100"/>
          <a:sy n="85" d="100"/>
        </p:scale>
        <p:origin x="-8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Users\BIBOUH\Desktop\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469.9089999999996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482.4619999999996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660504"/>
        <c:axId val="2102666440"/>
      </c:lineChart>
      <c:catAx>
        <c:axId val="2102660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666440"/>
        <c:crosses val="autoZero"/>
        <c:auto val="1"/>
        <c:lblAlgn val="ctr"/>
        <c:lblOffset val="100"/>
        <c:noMultiLvlLbl val="0"/>
      </c:catAx>
      <c:valAx>
        <c:axId val="210266644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660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074968"/>
        <c:axId val="2102080712"/>
      </c:lineChart>
      <c:catAx>
        <c:axId val="2102074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080712"/>
        <c:crosses val="autoZero"/>
        <c:auto val="1"/>
        <c:lblAlgn val="ctr"/>
        <c:lblOffset val="100"/>
        <c:noMultiLvlLbl val="0"/>
      </c:catAx>
      <c:valAx>
        <c:axId val="2102080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07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529.9169999999996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482.2959999999996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543.8149999999996</c:v>
                </c:pt>
                <c:pt idx="2">
                  <c:v>507.2219999999996</c:v>
                </c:pt>
                <c:pt idx="3">
                  <c:v>518.63</c:v>
                </c:pt>
                <c:pt idx="4">
                  <c:v>541.0619999999996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494.2959999999996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508.9379999999996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494.4809999999996</c:v>
                </c:pt>
                <c:pt idx="2">
                  <c:v>490.9719999999996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504.9329999999996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742632"/>
        <c:axId val="2102748520"/>
      </c:lineChart>
      <c:catAx>
        <c:axId val="210274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48520"/>
        <c:crosses val="autoZero"/>
        <c:auto val="1"/>
        <c:lblAlgn val="ctr"/>
        <c:lblOffset val="100"/>
        <c:noMultiLvlLbl val="0"/>
      </c:catAx>
      <c:valAx>
        <c:axId val="2102748520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42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582.4559999999996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568.8359999999996</c:v>
                </c:pt>
                <c:pt idx="1">
                  <c:v>572.8489999999996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596.4679999999993</c:v>
                </c:pt>
                <c:pt idx="7">
                  <c:v>601.0259999999995</c:v>
                </c:pt>
                <c:pt idx="8">
                  <c:v>597.038</c:v>
                </c:pt>
                <c:pt idx="9">
                  <c:v>596.4379999999994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595.8539999999996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614.5619999999996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564.5069999999995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571.2329999999995</c:v>
                </c:pt>
                <c:pt idx="4">
                  <c:v>572.021</c:v>
                </c:pt>
                <c:pt idx="5">
                  <c:v>574.6669999999996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568.3279999999993</c:v>
                </c:pt>
                <c:pt idx="2">
                  <c:v>568.5419999999996</c:v>
                </c:pt>
                <c:pt idx="3">
                  <c:v>571.8539999999996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578.8479999999993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576.9379999999994</c:v>
                </c:pt>
                <c:pt idx="10">
                  <c:v>591.4829999999995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221576"/>
        <c:axId val="2102227304"/>
      </c:lineChart>
      <c:catAx>
        <c:axId val="2102221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227304"/>
        <c:crosses val="autoZero"/>
        <c:auto val="1"/>
        <c:lblAlgn val="ctr"/>
        <c:lblOffset val="100"/>
        <c:noMultiLvlLbl val="0"/>
      </c:catAx>
      <c:valAx>
        <c:axId val="2102227304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221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995.6669999999996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907.3639999999996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903656"/>
        <c:axId val="2102909544"/>
      </c:lineChart>
      <c:catAx>
        <c:axId val="210290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909544"/>
        <c:crosses val="autoZero"/>
        <c:auto val="1"/>
        <c:lblAlgn val="ctr"/>
        <c:lblOffset val="100"/>
        <c:noMultiLvlLbl val="0"/>
      </c:catAx>
      <c:valAx>
        <c:axId val="2102909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903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607.8569999999993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597.9169999999996</c:v>
                </c:pt>
                <c:pt idx="11">
                  <c:v>609.9569999999995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579.3429999999993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600.9779999999995</c:v>
                </c:pt>
                <c:pt idx="5">
                  <c:v>603.3109999999996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575.9429999999994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592.5269999999996</c:v>
                </c:pt>
                <c:pt idx="5">
                  <c:v>657.8439999999996</c:v>
                </c:pt>
                <c:pt idx="6">
                  <c:v>635.8399999999996</c:v>
                </c:pt>
                <c:pt idx="7">
                  <c:v>739.576</c:v>
                </c:pt>
                <c:pt idx="8">
                  <c:v>737.8119999999996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572.4569999999995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591.9109999999995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614.9559999999996</c:v>
                </c:pt>
                <c:pt idx="10">
                  <c:v>635.3329999999993</c:v>
                </c:pt>
                <c:pt idx="11">
                  <c:v>670.4779999999995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585.8549999999996</c:v>
                </c:pt>
                <c:pt idx="4">
                  <c:v>586.742</c:v>
                </c:pt>
                <c:pt idx="5">
                  <c:v>593.0219999999996</c:v>
                </c:pt>
                <c:pt idx="6">
                  <c:v>602.8519999999993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628.4169999999996</c:v>
                </c:pt>
                <c:pt idx="11">
                  <c:v>684.8259999999996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952840"/>
        <c:axId val="2102955976"/>
      </c:lineChart>
      <c:catAx>
        <c:axId val="2102952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2955976"/>
        <c:crosses val="autoZero"/>
        <c:auto val="1"/>
        <c:lblAlgn val="ctr"/>
        <c:lblOffset val="100"/>
        <c:noMultiLvlLbl val="0"/>
      </c:catAx>
      <c:valAx>
        <c:axId val="2102955976"/>
        <c:scaling>
          <c:orientation val="minMax"/>
          <c:min val="55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2952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01/05/12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01/05/12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01/05/12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01/05/12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01/05/12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88638" y="3058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406349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935130" y="1909891"/>
            <a:ext cx="2358368" cy="21480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223161" y="2341939"/>
            <a:ext cx="3147875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7011216" y="29190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266934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4892104" y="1786182"/>
            <a:ext cx="2395980" cy="2355957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80020" y="2050125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630076" y="2626188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6" name="Ellipse 115"/>
          <p:cNvSpPr/>
          <p:nvPr/>
        </p:nvSpPr>
        <p:spPr>
          <a:xfrm>
            <a:off x="5039586" y="1837883"/>
            <a:ext cx="2045227" cy="20162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kern="0" dirty="0"/>
              <a:t>Constantes α= 4 et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Temps de simulation : 10 000s</a:t>
            </a:r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Période de génération des évènements : 2s</a:t>
            </a:r>
          </a:p>
          <a:p>
            <a:r>
              <a:rPr lang="fr-FR" kern="0" dirty="0"/>
              <a:t>La portée d’un nœud : 30m</a:t>
            </a:r>
          </a:p>
          <a:p>
            <a:r>
              <a:rPr lang="fr-FR" kern="0" dirty="0"/>
              <a:t>La taille de la zone de simulation : 1000m</a:t>
            </a:r>
            <a:r>
              <a:rPr lang="fr-FR" kern="0" baseline="30000" dirty="0"/>
              <a:t>2</a:t>
            </a:r>
            <a:endParaRPr lang="fr-FR" kern="0" baseline="30000" dirty="0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9978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9864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kern="0" dirty="0"/>
              <a:t>Constantes α= 4 et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Temps de simulation : 10 000s</a:t>
            </a:r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Période de génération des évènements : 2s</a:t>
            </a:r>
          </a:p>
          <a:p>
            <a:r>
              <a:rPr lang="fr-FR" kern="0" dirty="0"/>
              <a:t>La portée d’un nœud : 30m</a:t>
            </a:r>
          </a:p>
          <a:p>
            <a:r>
              <a:rPr lang="fr-FR" kern="0" dirty="0"/>
              <a:t>La taille de la zone de simulation : 1000m</a:t>
            </a:r>
            <a:r>
              <a:rPr lang="fr-FR" kern="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77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618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9679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6186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67515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68783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1299</TotalTime>
  <Words>1274</Words>
  <Application>Microsoft Macintosh PowerPoint</Application>
  <PresentationFormat>Présentation à l'écran (4:3)</PresentationFormat>
  <Paragraphs>550</Paragraphs>
  <Slides>34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Paramètres de Simulation</vt:lpstr>
      <vt:lpstr>TTFF</vt:lpstr>
      <vt:lpstr>Pourcentage des Nœuds  (75%)</vt:lpstr>
      <vt:lpstr>Connexité de Graph</vt:lpstr>
      <vt:lpstr>Paramètres de Simulation</vt:lpstr>
      <vt:lpstr>TTFF</vt:lpstr>
      <vt:lpstr>PCN (75%)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237</cp:revision>
  <dcterms:created xsi:type="dcterms:W3CDTF">2012-04-21T08:43:37Z</dcterms:created>
  <dcterms:modified xsi:type="dcterms:W3CDTF">2012-05-01T20:23:29Z</dcterms:modified>
</cp:coreProperties>
</file>