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0"/>
  </p:notesMasterIdLst>
  <p:handoutMasterIdLst>
    <p:handoutMasterId r:id="rId41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36608"/>
        <c:axId val="106063360"/>
      </c:lineChart>
      <c:catAx>
        <c:axId val="10603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06063360"/>
        <c:crosses val="autoZero"/>
        <c:auto val="1"/>
        <c:lblAlgn val="ctr"/>
        <c:lblOffset val="100"/>
        <c:noMultiLvlLbl val="0"/>
      </c:catAx>
      <c:valAx>
        <c:axId val="1060633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03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67040"/>
        <c:axId val="103785600"/>
      </c:lineChart>
      <c:catAx>
        <c:axId val="103767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03785600"/>
        <c:crosses val="autoZero"/>
        <c:auto val="1"/>
        <c:lblAlgn val="ctr"/>
        <c:lblOffset val="100"/>
        <c:noMultiLvlLbl val="0"/>
      </c:catAx>
      <c:valAx>
        <c:axId val="103785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76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30/04/2012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fr-FR" sz="1100"/>
              <a:pPr algn="r"/>
              <a:t>30/04/2012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fr-FR" sz="1100"/>
              <a:pPr algn="r"/>
              <a:t>30/04/2012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fr-FR" sz="1100"/>
              <a:pPr algn="r"/>
              <a:t>30/04/2012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1BEBB2CB-903D-46EF-8227-E770ED8FF514}" type="datetimeFigureOut">
              <a:pPr/>
              <a:t>30/06/2006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8F67D422-08A8-451B-9A67-21962FC4B660}" type="datetimeFigureOut">
              <a:rPr kumimoji="0" lang="fr-FR" sz="1100"/>
              <a:pPr algn="r"/>
              <a:t>30/04/2012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F67D422-08A8-451B-9A67-21962FC4B660}" type="datetimeFigureOut">
              <a:rPr kumimoji="0" lang="fr-FR" sz="1100" smtClean="0"/>
              <a:pPr algn="r"/>
              <a:t>30/04/2012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3184" y="1946052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r>
              <a:rPr lang="fr-FR"/>
              <a:t>2012</a:t>
            </a:r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82929" y="2116819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2132856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73472E-18 L 0.00017 -0.2666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4" grpId="0"/>
      <p:bldP spid="12" grpId="0"/>
      <p:bldP spid="13" grpId="0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 aux réseaux de capteurs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1061</Words>
  <Application>Microsoft Office PowerPoint</Application>
  <PresentationFormat>Affichage à l'écran (4:3)</PresentationFormat>
  <Paragraphs>547</Paragraphs>
  <Slides>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38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Paramètres de simulations</vt:lpstr>
      <vt:lpstr>Présentation PowerPoint</vt:lpstr>
      <vt:lpstr>Présentation PowerPoint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2012-04-30T09:06:38Z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