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7"/>
  </p:notesMasterIdLst>
  <p:handoutMasterIdLst>
    <p:handoutMasterId r:id="rId58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65" r:id="rId23"/>
    <p:sldId id="312" r:id="rId24"/>
    <p:sldId id="351" r:id="rId25"/>
    <p:sldId id="352" r:id="rId26"/>
    <p:sldId id="355" r:id="rId27"/>
    <p:sldId id="288" r:id="rId28"/>
    <p:sldId id="289" r:id="rId29"/>
    <p:sldId id="343" r:id="rId30"/>
    <p:sldId id="350" r:id="rId31"/>
    <p:sldId id="324" r:id="rId32"/>
    <p:sldId id="331" r:id="rId33"/>
    <p:sldId id="316" r:id="rId34"/>
    <p:sldId id="317" r:id="rId35"/>
    <p:sldId id="333" r:id="rId36"/>
    <p:sldId id="334" r:id="rId37"/>
    <p:sldId id="335" r:id="rId38"/>
    <p:sldId id="326" r:id="rId39"/>
    <p:sldId id="337" r:id="rId40"/>
    <p:sldId id="338" r:id="rId41"/>
    <p:sldId id="366" r:id="rId42"/>
    <p:sldId id="347" r:id="rId43"/>
    <p:sldId id="348" r:id="rId44"/>
    <p:sldId id="349" r:id="rId45"/>
    <p:sldId id="341" r:id="rId46"/>
    <p:sldId id="340" r:id="rId47"/>
    <p:sldId id="344" r:id="rId48"/>
    <p:sldId id="345" r:id="rId49"/>
    <p:sldId id="346" r:id="rId50"/>
    <p:sldId id="356" r:id="rId51"/>
    <p:sldId id="357" r:id="rId52"/>
    <p:sldId id="361" r:id="rId53"/>
    <p:sldId id="362" r:id="rId54"/>
    <p:sldId id="363" r:id="rId55"/>
    <p:sldId id="364" r:id="rId5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309"/>
            <p14:sldId id="310"/>
            <p14:sldId id="365"/>
            <p14:sldId id="312"/>
            <p14:sldId id="351"/>
            <p14:sldId id="352"/>
            <p14:sldId id="355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50"/>
            <p14:sldId id="324"/>
            <p14:sldId id="331"/>
            <p14:sldId id="316"/>
            <p14:sldId id="317"/>
            <p14:sldId id="333"/>
            <p14:sldId id="334"/>
            <p14:sldId id="335"/>
            <p14:sldId id="326"/>
            <p14:sldId id="337"/>
            <p14:sldId id="338"/>
          </p14:sldIdLst>
        </p14:section>
        <p14:section name="Démonstration" id="{F76075EA-A6EE-E44D-A353-9E3641094BB2}">
          <p14:sldIdLst>
            <p14:sldId id="366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  <p14:section name="Bibliographie" id="{24116E4C-CCE3-1546-8E7F-2F9C242593E2}">
          <p14:sldIdLst>
            <p14:sldId id="356"/>
            <p14:sldId id="357"/>
            <p14:sldId id="361"/>
            <p14:sldId id="362"/>
            <p14:sldId id="36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2" autoAdjust="0"/>
    <p:restoredTop sz="98874" autoAdjust="0"/>
  </p:normalViewPr>
  <p:slideViewPr>
    <p:cSldViewPr snapToGrid="0" snapToObjects="1">
      <p:cViewPr>
        <p:scale>
          <a:sx n="81" d="100"/>
          <a:sy n="81" d="100"/>
        </p:scale>
        <p:origin x="-408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484.7679999999999</c:v>
                </c:pt>
                <c:pt idx="6">
                  <c:v>481.0919999999995</c:v>
                </c:pt>
                <c:pt idx="7">
                  <c:v>486.939</c:v>
                </c:pt>
                <c:pt idx="8">
                  <c:v>492.7329999999993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464.4809999999993</c:v>
                </c:pt>
                <c:pt idx="1">
                  <c:v>465.514</c:v>
                </c:pt>
                <c:pt idx="2">
                  <c:v>468.118</c:v>
                </c:pt>
                <c:pt idx="3">
                  <c:v>467.9689999999995</c:v>
                </c:pt>
                <c:pt idx="4">
                  <c:v>474.656</c:v>
                </c:pt>
                <c:pt idx="5">
                  <c:v>485.348</c:v>
                </c:pt>
                <c:pt idx="6">
                  <c:v>483.0919999999995</c:v>
                </c:pt>
                <c:pt idx="7">
                  <c:v>490.636</c:v>
                </c:pt>
                <c:pt idx="8">
                  <c:v>498.2</c:v>
                </c:pt>
                <c:pt idx="9">
                  <c:v>511.6669999999999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476.4809999999993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518.9559999999992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481.5939999999995</c:v>
                </c:pt>
                <c:pt idx="5">
                  <c:v>482.507</c:v>
                </c:pt>
                <c:pt idx="6">
                  <c:v>481.3690000000001</c:v>
                </c:pt>
                <c:pt idx="7">
                  <c:v>484.7579999999999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476.9259999999993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484.7679999999999</c:v>
                </c:pt>
                <c:pt idx="6">
                  <c:v>484.046</c:v>
                </c:pt>
                <c:pt idx="7">
                  <c:v>486.333</c:v>
                </c:pt>
                <c:pt idx="8">
                  <c:v>493.5779999999999</c:v>
                </c:pt>
                <c:pt idx="9">
                  <c:v>499.3589999999999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565720"/>
        <c:axId val="2076549368"/>
      </c:lineChart>
      <c:catAx>
        <c:axId val="2076565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549368"/>
        <c:crosses val="autoZero"/>
        <c:auto val="1"/>
        <c:lblAlgn val="ctr"/>
        <c:lblOffset val="100"/>
        <c:noMultiLvlLbl val="0"/>
      </c:catAx>
      <c:valAx>
        <c:axId val="2076549368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565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485320"/>
        <c:axId val="2076470968"/>
      </c:lineChart>
      <c:catAx>
        <c:axId val="2076485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470968"/>
        <c:crosses val="autoZero"/>
        <c:auto val="1"/>
        <c:lblAlgn val="ctr"/>
        <c:lblOffset val="100"/>
        <c:noMultiLvlLbl val="0"/>
      </c:catAx>
      <c:valAx>
        <c:axId val="2076470968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485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375944"/>
        <c:axId val="2076381592"/>
      </c:lineChart>
      <c:catAx>
        <c:axId val="2076375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381592"/>
        <c:crosses val="autoZero"/>
        <c:auto val="1"/>
        <c:lblAlgn val="ctr"/>
        <c:lblOffset val="100"/>
        <c:noMultiLvlLbl val="0"/>
      </c:catAx>
      <c:valAx>
        <c:axId val="2076381592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375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</c:v>
                </c:pt>
                <c:pt idx="1">
                  <c:v>502.9379999999993</c:v>
                </c:pt>
                <c:pt idx="2">
                  <c:v>537.9249999999994</c:v>
                </c:pt>
                <c:pt idx="3">
                  <c:v>550.3659999999991</c:v>
                </c:pt>
                <c:pt idx="4">
                  <c:v>528.6</c:v>
                </c:pt>
                <c:pt idx="5">
                  <c:v>570.188</c:v>
                </c:pt>
                <c:pt idx="6">
                  <c:v>543.3399999999992</c:v>
                </c:pt>
                <c:pt idx="7">
                  <c:v>506.778</c:v>
                </c:pt>
                <c:pt idx="8">
                  <c:v>540.5679999999993</c:v>
                </c:pt>
                <c:pt idx="9">
                  <c:v>719.3869999999994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471.9569999999995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519.9059999999994</c:v>
                </c:pt>
                <c:pt idx="6">
                  <c:v>539.528</c:v>
                </c:pt>
                <c:pt idx="7">
                  <c:v>520.704</c:v>
                </c:pt>
                <c:pt idx="8">
                  <c:v>549.4319999999992</c:v>
                </c:pt>
                <c:pt idx="9">
                  <c:v>555.645</c:v>
                </c:pt>
                <c:pt idx="10">
                  <c:v>552.3639999999994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600.8549999999992</c:v>
                </c:pt>
                <c:pt idx="5">
                  <c:v>658.4689999999995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592.3549999999992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481.4349999999993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601.3639999999994</c:v>
                </c:pt>
                <c:pt idx="11">
                  <c:v>586.8179999999993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481.5219999999995</c:v>
                </c:pt>
                <c:pt idx="1">
                  <c:v>491.338</c:v>
                </c:pt>
                <c:pt idx="2">
                  <c:v>493.3229999999999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511.6789999999999</c:v>
                </c:pt>
                <c:pt idx="7">
                  <c:v>540.9259999999994</c:v>
                </c:pt>
                <c:pt idx="8">
                  <c:v>533.27</c:v>
                </c:pt>
                <c:pt idx="9">
                  <c:v>540.6130000000001</c:v>
                </c:pt>
                <c:pt idx="10">
                  <c:v>589.3639999999994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324296"/>
        <c:axId val="2076317432"/>
      </c:lineChart>
      <c:catAx>
        <c:axId val="2076324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317432"/>
        <c:crosses val="autoZero"/>
        <c:auto val="1"/>
        <c:lblAlgn val="ctr"/>
        <c:lblOffset val="100"/>
        <c:noMultiLvlLbl val="0"/>
      </c:catAx>
      <c:valAx>
        <c:axId val="2076317432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324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582.4559999999991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568.8359999999991</c:v>
                </c:pt>
                <c:pt idx="1">
                  <c:v>572.8489999999994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596.4679999999987</c:v>
                </c:pt>
                <c:pt idx="7">
                  <c:v>601.0259999999994</c:v>
                </c:pt>
                <c:pt idx="8">
                  <c:v>597.038</c:v>
                </c:pt>
                <c:pt idx="9">
                  <c:v>596.437999999999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595.8539999999994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614.5619999999991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564.5069999999994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571.2329999999994</c:v>
                </c:pt>
                <c:pt idx="4">
                  <c:v>572.021</c:v>
                </c:pt>
                <c:pt idx="5">
                  <c:v>574.6669999999991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568.3279999999988</c:v>
                </c:pt>
                <c:pt idx="2">
                  <c:v>568.5419999999991</c:v>
                </c:pt>
                <c:pt idx="3">
                  <c:v>571.8539999999994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578.8479999999986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</c:v>
                </c:pt>
                <c:pt idx="10">
                  <c:v>591.4829999999994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208808"/>
        <c:axId val="2076203800"/>
      </c:lineChart>
      <c:catAx>
        <c:axId val="2076208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203800"/>
        <c:crosses val="autoZero"/>
        <c:auto val="1"/>
        <c:lblAlgn val="ctr"/>
        <c:lblOffset val="100"/>
        <c:noMultiLvlLbl val="0"/>
      </c:catAx>
      <c:valAx>
        <c:axId val="2076203800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208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995.6669999999992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907.3639999999994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988.8179999999993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127368"/>
        <c:axId val="2079132984"/>
      </c:lineChart>
      <c:catAx>
        <c:axId val="2079127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132984"/>
        <c:crosses val="autoZero"/>
        <c:auto val="1"/>
        <c:lblAlgn val="ctr"/>
        <c:lblOffset val="100"/>
        <c:noMultiLvlLbl val="0"/>
      </c:catAx>
      <c:valAx>
        <c:axId val="2079132984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127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607.8569999999989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597.9169999999992</c:v>
                </c:pt>
                <c:pt idx="11">
                  <c:v>609.9569999999991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579.3429999999992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600.9779999999994</c:v>
                </c:pt>
                <c:pt idx="5">
                  <c:v>603.3109999999994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614.3329999999992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575.9429999999993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592.5269999999994</c:v>
                </c:pt>
                <c:pt idx="5">
                  <c:v>657.8439999999995</c:v>
                </c:pt>
                <c:pt idx="6">
                  <c:v>635.8399999999992</c:v>
                </c:pt>
                <c:pt idx="7">
                  <c:v>739.576</c:v>
                </c:pt>
                <c:pt idx="8">
                  <c:v>737.8119999999992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884.3329999999992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572.4569999999991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591.9109999999994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614.9559999999992</c:v>
                </c:pt>
                <c:pt idx="10">
                  <c:v>635.3329999999992</c:v>
                </c:pt>
                <c:pt idx="11">
                  <c:v>670.4779999999994</c:v>
                </c:pt>
                <c:pt idx="12">
                  <c:v>624.7140000000001</c:v>
                </c:pt>
                <c:pt idx="13">
                  <c:v>602.3329999999992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585.8549999999992</c:v>
                </c:pt>
                <c:pt idx="4">
                  <c:v>586.742</c:v>
                </c:pt>
                <c:pt idx="5">
                  <c:v>593.0219999999994</c:v>
                </c:pt>
                <c:pt idx="6">
                  <c:v>602.851999999999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628.4169999999992</c:v>
                </c:pt>
                <c:pt idx="11">
                  <c:v>684.8259999999992</c:v>
                </c:pt>
                <c:pt idx="12">
                  <c:v>624.7140000000001</c:v>
                </c:pt>
                <c:pt idx="13">
                  <c:v>602.3329999999992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204072"/>
        <c:axId val="2079209720"/>
      </c:lineChart>
      <c:catAx>
        <c:axId val="2079204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209720"/>
        <c:crosses val="autoZero"/>
        <c:auto val="1"/>
        <c:lblAlgn val="ctr"/>
        <c:lblOffset val="100"/>
        <c:noMultiLvlLbl val="0"/>
      </c:catAx>
      <c:valAx>
        <c:axId val="2079209720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204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 dirty="0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 dirty="0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 dirty="0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9E5D6-75F4-41A4-A50E-1404EE8DDC1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C69C5F-9EF9-462C-A2AB-4D477DF7DC7F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8CB213D9-0352-453E-852C-83552162097D}" type="parTrans" cxnId="{FD2368C3-E011-43B4-8901-8540D16F443A}">
      <dgm:prSet/>
      <dgm:spPr/>
      <dgm:t>
        <a:bodyPr/>
        <a:lstStyle/>
        <a:p>
          <a:endParaRPr lang="fr-FR"/>
        </a:p>
      </dgm:t>
    </dgm:pt>
    <dgm:pt modelId="{68FB6A38-63B8-4EBD-A361-2DE1F731DF24}" type="sibTrans" cxnId="{FD2368C3-E011-43B4-8901-8540D16F443A}">
      <dgm:prSet/>
      <dgm:spPr/>
      <dgm:t>
        <a:bodyPr/>
        <a:lstStyle/>
        <a:p>
          <a:endParaRPr lang="fr-FR"/>
        </a:p>
      </dgm:t>
    </dgm:pt>
    <dgm:pt modelId="{523CE2F4-1C93-4E68-B648-21A8BD9E41A5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D16A27A-547E-4C2F-923F-52DC5E3AFFF6}" type="parTrans" cxnId="{463AF333-5409-47A6-8C2E-485A59D51081}">
      <dgm:prSet/>
      <dgm:spPr/>
      <dgm:t>
        <a:bodyPr/>
        <a:lstStyle/>
        <a:p>
          <a:endParaRPr lang="fr-FR"/>
        </a:p>
      </dgm:t>
    </dgm:pt>
    <dgm:pt modelId="{F4DFDEF3-13E0-4FE2-8624-2BE0C2E9D242}" type="sibTrans" cxnId="{463AF333-5409-47A6-8C2E-485A59D51081}">
      <dgm:prSet/>
      <dgm:spPr/>
      <dgm:t>
        <a:bodyPr/>
        <a:lstStyle/>
        <a:p>
          <a:endParaRPr lang="fr-FR"/>
        </a:p>
      </dgm:t>
    </dgm:pt>
    <dgm:pt modelId="{EB0059D9-5FC8-427B-BFB8-09D0892A1103}">
      <dgm:prSet phldrT="[Texte]"/>
      <dgm:spPr/>
      <dgm:t>
        <a:bodyPr/>
        <a:lstStyle/>
        <a:p>
          <a:r>
            <a:rPr lang="fr-FR" dirty="0" smtClean="0"/>
            <a:t>LIAISON</a:t>
          </a:r>
          <a:endParaRPr lang="fr-FR" dirty="0"/>
        </a:p>
      </dgm:t>
    </dgm:pt>
    <dgm:pt modelId="{F4C1AEFF-B4D6-4102-B466-5AC4DA5B6059}" type="parTrans" cxnId="{82E65F72-C8D8-44FA-B35A-2401A206117D}">
      <dgm:prSet/>
      <dgm:spPr/>
      <dgm:t>
        <a:bodyPr/>
        <a:lstStyle/>
        <a:p>
          <a:endParaRPr lang="fr-FR"/>
        </a:p>
      </dgm:t>
    </dgm:pt>
    <dgm:pt modelId="{81E9A9F4-54B2-4855-A495-CACB6B73D739}" type="sibTrans" cxnId="{82E65F72-C8D8-44FA-B35A-2401A206117D}">
      <dgm:prSet/>
      <dgm:spPr/>
      <dgm:t>
        <a:bodyPr/>
        <a:lstStyle/>
        <a:p>
          <a:endParaRPr lang="fr-FR"/>
        </a:p>
      </dgm:t>
    </dgm:pt>
    <dgm:pt modelId="{B54D0181-D6E2-4D63-804B-B4A16C321CAD}">
      <dgm:prSet phldrT="[Texte]"/>
      <dgm:spPr/>
      <dgm:t>
        <a:bodyPr/>
        <a:lstStyle/>
        <a:p>
          <a:r>
            <a:rPr lang="fr-FR" dirty="0" smtClean="0"/>
            <a:t>ENERGIE</a:t>
          </a:r>
          <a:endParaRPr lang="fr-FR" dirty="0"/>
        </a:p>
      </dgm:t>
    </dgm:pt>
    <dgm:pt modelId="{4C2DDD21-BCAA-4F2A-A0DE-86A49C79EF76}" type="parTrans" cxnId="{9AEC3919-0FEE-40E6-AB65-6CA1D3F25C6A}">
      <dgm:prSet/>
      <dgm:spPr/>
      <dgm:t>
        <a:bodyPr/>
        <a:lstStyle/>
        <a:p>
          <a:endParaRPr lang="fr-FR"/>
        </a:p>
      </dgm:t>
    </dgm:pt>
    <dgm:pt modelId="{E5BDE10B-D5F7-4C4C-A7B1-F357C8C043C8}" type="sibTrans" cxnId="{9AEC3919-0FEE-40E6-AB65-6CA1D3F25C6A}">
      <dgm:prSet/>
      <dgm:spPr/>
      <dgm:t>
        <a:bodyPr/>
        <a:lstStyle/>
        <a:p>
          <a:endParaRPr lang="fr-FR"/>
        </a:p>
      </dgm:t>
    </dgm:pt>
    <dgm:pt modelId="{4733737B-E641-4F96-ADAD-F0B1548A54A5}">
      <dgm:prSet phldrT="[Texte]"/>
      <dgm:spPr/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75396BA0-EAE4-4FFE-AB03-D74AC0645530}" type="parTrans" cxnId="{F81FC936-9D74-48BF-82CD-4C7A1887F4D2}">
      <dgm:prSet/>
      <dgm:spPr/>
      <dgm:t>
        <a:bodyPr/>
        <a:lstStyle/>
        <a:p>
          <a:endParaRPr lang="fr-FR"/>
        </a:p>
      </dgm:t>
    </dgm:pt>
    <dgm:pt modelId="{88035F76-A19A-4B0B-813C-B46CBC2CEB0E}" type="sibTrans" cxnId="{F81FC936-9D74-48BF-82CD-4C7A1887F4D2}">
      <dgm:prSet/>
      <dgm:spPr/>
      <dgm:t>
        <a:bodyPr/>
        <a:lstStyle/>
        <a:p>
          <a:endParaRPr lang="fr-FR"/>
        </a:p>
      </dgm:t>
    </dgm:pt>
    <dgm:pt modelId="{F6273190-F04F-41B4-880A-171F7CFB6E34}">
      <dgm:prSet phldrT="[Texte]"/>
      <dgm:spPr/>
      <dgm:t>
        <a:bodyPr/>
        <a:lstStyle/>
        <a:p>
          <a:r>
            <a:rPr lang="fr-FR" dirty="0" smtClean="0"/>
            <a:t>Une simple application de broadcast multi-sources</a:t>
          </a:r>
          <a:endParaRPr lang="fr-FR" dirty="0"/>
        </a:p>
      </dgm:t>
    </dgm:pt>
    <dgm:pt modelId="{BD32F687-C919-4569-86F1-533E50856276}" type="parTrans" cxnId="{09E4CF25-9251-4A36-9D23-94340970D5D0}">
      <dgm:prSet/>
      <dgm:spPr/>
      <dgm:t>
        <a:bodyPr/>
        <a:lstStyle/>
        <a:p>
          <a:endParaRPr lang="fr-FR"/>
        </a:p>
      </dgm:t>
    </dgm:pt>
    <dgm:pt modelId="{21C7CA8B-953F-49A2-AAB7-CC35450EB05D}" type="sibTrans" cxnId="{09E4CF25-9251-4A36-9D23-94340970D5D0}">
      <dgm:prSet/>
      <dgm:spPr/>
      <dgm:t>
        <a:bodyPr/>
        <a:lstStyle/>
        <a:p>
          <a:endParaRPr lang="fr-FR"/>
        </a:p>
      </dgm:t>
    </dgm:pt>
    <dgm:pt modelId="{3AE7FB65-0484-46E9-9A79-B3AADD10BD80}">
      <dgm:prSet phldrT="[Texte]"/>
      <dgm:spPr/>
      <dgm:t>
        <a:bodyPr/>
        <a:lstStyle/>
        <a:p>
          <a:r>
            <a:rPr lang="fr-FR" dirty="0" smtClean="0"/>
            <a:t>FLOOD    • FA</a:t>
          </a:r>
          <a:endParaRPr lang="fr-FR" dirty="0"/>
        </a:p>
      </dgm:t>
    </dgm:pt>
    <dgm:pt modelId="{AAB33DF1-9B60-4839-955D-B76F27B33578}" type="parTrans" cxnId="{48F83DBF-C430-4951-9819-1AF6E8D0E615}">
      <dgm:prSet/>
      <dgm:spPr/>
      <dgm:t>
        <a:bodyPr/>
        <a:lstStyle/>
        <a:p>
          <a:endParaRPr lang="fr-FR"/>
        </a:p>
      </dgm:t>
    </dgm:pt>
    <dgm:pt modelId="{F9F8DD7C-1766-4FAD-A9ED-EEE3DEBF426D}" type="sibTrans" cxnId="{48F83DBF-C430-4951-9819-1AF6E8D0E615}">
      <dgm:prSet/>
      <dgm:spPr/>
      <dgm:t>
        <a:bodyPr/>
        <a:lstStyle/>
        <a:p>
          <a:endParaRPr lang="fr-FR"/>
        </a:p>
      </dgm:t>
    </dgm:pt>
    <dgm:pt modelId="{3CC21E25-2E55-43E0-AB6C-9127406061DA}">
      <dgm:prSet phldrT="[Texte]"/>
      <dgm:spPr/>
      <dgm:t>
        <a:bodyPr/>
        <a:lstStyle/>
        <a:p>
          <a:r>
            <a:rPr lang="fr-FR" dirty="0" smtClean="0"/>
            <a:t>RBOP       • LBOP</a:t>
          </a:r>
          <a:endParaRPr lang="fr-FR" dirty="0"/>
        </a:p>
      </dgm:t>
    </dgm:pt>
    <dgm:pt modelId="{D6C058B0-754E-4680-8226-5ED4F31C4AB7}" type="parTrans" cxnId="{98AA5B1B-9148-4E0F-A226-CBEEF5654546}">
      <dgm:prSet/>
      <dgm:spPr/>
      <dgm:t>
        <a:bodyPr/>
        <a:lstStyle/>
        <a:p>
          <a:endParaRPr lang="fr-FR"/>
        </a:p>
      </dgm:t>
    </dgm:pt>
    <dgm:pt modelId="{EBF5DA29-E549-4317-80E3-4DC5251504F7}" type="sibTrans" cxnId="{98AA5B1B-9148-4E0F-A226-CBEEF5654546}">
      <dgm:prSet/>
      <dgm:spPr/>
      <dgm:t>
        <a:bodyPr/>
        <a:lstStyle/>
        <a:p>
          <a:endParaRPr lang="fr-FR"/>
        </a:p>
      </dgm:t>
    </dgm:pt>
    <dgm:pt modelId="{E68DE668-3A7A-4E4F-9481-A08EFFEC484F}">
      <dgm:prSet phldrT="[Texte]"/>
      <dgm:spPr/>
      <dgm:t>
        <a:bodyPr/>
        <a:lstStyle/>
        <a:p>
          <a:r>
            <a:rPr lang="fr-FR" dirty="0" smtClean="0"/>
            <a:t>BIP           • LBIP       • DLBIP</a:t>
          </a:r>
          <a:endParaRPr lang="fr-FR" dirty="0"/>
        </a:p>
      </dgm:t>
    </dgm:pt>
    <dgm:pt modelId="{BA61A2D4-8FF2-4C12-B5E3-1851FCAB2242}" type="parTrans" cxnId="{20C212A1-234E-42F2-9A0C-298E20AAAF90}">
      <dgm:prSet/>
      <dgm:spPr/>
      <dgm:t>
        <a:bodyPr/>
        <a:lstStyle/>
        <a:p>
          <a:endParaRPr lang="fr-FR"/>
        </a:p>
      </dgm:t>
    </dgm:pt>
    <dgm:pt modelId="{1FE0BC43-C6A6-42F1-B590-139CD23F8067}" type="sibTrans" cxnId="{20C212A1-234E-42F2-9A0C-298E20AAAF90}">
      <dgm:prSet/>
      <dgm:spPr/>
      <dgm:t>
        <a:bodyPr/>
        <a:lstStyle/>
        <a:p>
          <a:endParaRPr lang="fr-FR"/>
        </a:p>
      </dgm:t>
    </dgm:pt>
    <dgm:pt modelId="{6671AF05-46E2-4A6A-B1C4-B771935AC8B5}">
      <dgm:prSet phldrT="[Texte]"/>
      <dgm:spPr/>
      <dgm:t>
        <a:bodyPr/>
        <a:lstStyle/>
        <a:p>
          <a:r>
            <a:rPr lang="fr-FR" dirty="0" smtClean="0"/>
            <a:t>Protocole MAC sans interférences gérant la modification du rayon de transmission</a:t>
          </a:r>
          <a:endParaRPr lang="fr-FR" dirty="0"/>
        </a:p>
      </dgm:t>
    </dgm:pt>
    <dgm:pt modelId="{F0543911-935B-4297-B1C5-7E060BC54EC7}" type="parTrans" cxnId="{D3D0FB77-A85B-4904-B50A-12127BE4E537}">
      <dgm:prSet/>
      <dgm:spPr/>
      <dgm:t>
        <a:bodyPr/>
        <a:lstStyle/>
        <a:p>
          <a:endParaRPr lang="fr-FR"/>
        </a:p>
      </dgm:t>
    </dgm:pt>
    <dgm:pt modelId="{AC4A58A9-EE00-4AD6-AE7F-B6F3F23DE882}" type="sibTrans" cxnId="{D3D0FB77-A85B-4904-B50A-12127BE4E537}">
      <dgm:prSet/>
      <dgm:spPr/>
      <dgm:t>
        <a:bodyPr/>
        <a:lstStyle/>
        <a:p>
          <a:endParaRPr lang="fr-FR"/>
        </a:p>
      </dgm:t>
    </dgm:pt>
    <dgm:pt modelId="{B7284C0E-1182-4346-B8DE-E496381251E6}">
      <dgm:prSet phldrT="[Texte]"/>
      <dgm:spPr/>
      <dgm:t>
        <a:bodyPr/>
        <a:lstStyle/>
        <a:p>
          <a:r>
            <a:rPr lang="fr-FR" dirty="0" smtClean="0"/>
            <a:t>Module gérant la consommation d’énergie pendant l’envoi</a:t>
          </a:r>
          <a:endParaRPr lang="fr-FR" dirty="0"/>
        </a:p>
      </dgm:t>
    </dgm:pt>
    <dgm:pt modelId="{566E2DE2-AAE4-4C8E-B99C-53E642D2D549}" type="parTrans" cxnId="{BF89D45F-6CF1-45B0-8C1F-BD02963BED7C}">
      <dgm:prSet/>
      <dgm:spPr/>
      <dgm:t>
        <a:bodyPr/>
        <a:lstStyle/>
        <a:p>
          <a:endParaRPr lang="fr-FR"/>
        </a:p>
      </dgm:t>
    </dgm:pt>
    <dgm:pt modelId="{FB93EEBD-D955-4017-8515-2D1441C2890C}" type="sibTrans" cxnId="{BF89D45F-6CF1-45B0-8C1F-BD02963BED7C}">
      <dgm:prSet/>
      <dgm:spPr/>
      <dgm:t>
        <a:bodyPr/>
        <a:lstStyle/>
        <a:p>
          <a:endParaRPr lang="fr-FR"/>
        </a:p>
      </dgm:t>
    </dgm:pt>
    <dgm:pt modelId="{AA6E762B-E2A1-45D3-815D-1DF83AE1FC49}">
      <dgm:prSet phldrT="[Texte]"/>
      <dgm:spPr/>
      <dgm:t>
        <a:bodyPr/>
        <a:lstStyle/>
        <a:p>
          <a:r>
            <a:rPr lang="fr-FR" dirty="0" smtClean="0"/>
            <a:t>Structures de données utilitaires</a:t>
          </a:r>
          <a:endParaRPr lang="fr-FR" dirty="0"/>
        </a:p>
      </dgm:t>
    </dgm:pt>
    <dgm:pt modelId="{0A3AF526-F87F-4A37-9C32-4E6FF914B0DB}" type="parTrans" cxnId="{25B41C9A-CAD5-410A-8D1E-0EAFEFD0FD5D}">
      <dgm:prSet/>
      <dgm:spPr/>
      <dgm:t>
        <a:bodyPr/>
        <a:lstStyle/>
        <a:p>
          <a:endParaRPr lang="fr-FR"/>
        </a:p>
      </dgm:t>
    </dgm:pt>
    <dgm:pt modelId="{D9E50128-0C8D-4605-AB35-5BC6AAB18C97}" type="sibTrans" cxnId="{25B41C9A-CAD5-410A-8D1E-0EAFEFD0FD5D}">
      <dgm:prSet/>
      <dgm:spPr/>
      <dgm:t>
        <a:bodyPr/>
        <a:lstStyle/>
        <a:p>
          <a:endParaRPr lang="fr-FR"/>
        </a:p>
      </dgm:t>
    </dgm:pt>
    <dgm:pt modelId="{D772FB5E-934C-4B81-9BC3-8383C639E08F}" type="pres">
      <dgm:prSet presAssocID="{A959E5D6-75F4-41A4-A50E-1404EE8DDC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E5492-D892-4D37-A137-BF76CEED6594}" type="pres">
      <dgm:prSet presAssocID="{B2C69C5F-9EF9-462C-A2AB-4D477DF7DC7F}" presName="parentLin" presStyleCnt="0"/>
      <dgm:spPr/>
    </dgm:pt>
    <dgm:pt modelId="{1F702684-3C30-4F62-A2E5-722ECC3EC36B}" type="pres">
      <dgm:prSet presAssocID="{B2C69C5F-9EF9-462C-A2AB-4D477DF7DC7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6B2C7AFD-71BE-42FF-8E99-06F97BE8F7A9}" type="pres">
      <dgm:prSet presAssocID="{B2C69C5F-9EF9-462C-A2AB-4D477DF7DC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165D5-D87A-4A54-BF3B-25EEDBCA7365}" type="pres">
      <dgm:prSet presAssocID="{B2C69C5F-9EF9-462C-A2AB-4D477DF7DC7F}" presName="negativeSpace" presStyleCnt="0"/>
      <dgm:spPr/>
    </dgm:pt>
    <dgm:pt modelId="{3856CDCC-9722-4785-A015-55A1AD359973}" type="pres">
      <dgm:prSet presAssocID="{B2C69C5F-9EF9-462C-A2AB-4D477DF7DC7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B85747-6239-4C4B-BC62-FD3F40EDC767}" type="pres">
      <dgm:prSet presAssocID="{68FB6A38-63B8-4EBD-A361-2DE1F731DF24}" presName="spaceBetweenRectangles" presStyleCnt="0"/>
      <dgm:spPr/>
    </dgm:pt>
    <dgm:pt modelId="{1853FAA0-20D4-4DEB-963F-E335F9D93C5E}" type="pres">
      <dgm:prSet presAssocID="{523CE2F4-1C93-4E68-B648-21A8BD9E41A5}" presName="parentLin" presStyleCnt="0"/>
      <dgm:spPr/>
    </dgm:pt>
    <dgm:pt modelId="{AB7CC263-AFFC-4CDB-A9DB-9A376BBCB337}" type="pres">
      <dgm:prSet presAssocID="{523CE2F4-1C93-4E68-B648-21A8BD9E41A5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709D3BD0-1176-4738-B890-BDEE9FF648B4}" type="pres">
      <dgm:prSet presAssocID="{523CE2F4-1C93-4E68-B648-21A8BD9E41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EAAC17-3A83-4D49-942E-A339F3EB2793}" type="pres">
      <dgm:prSet presAssocID="{523CE2F4-1C93-4E68-B648-21A8BD9E41A5}" presName="negativeSpace" presStyleCnt="0"/>
      <dgm:spPr/>
    </dgm:pt>
    <dgm:pt modelId="{02838A39-1D09-4563-93B0-3F11B3971B45}" type="pres">
      <dgm:prSet presAssocID="{523CE2F4-1C93-4E68-B648-21A8BD9E41A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E28C60-2EFA-437C-A4D6-66ED1424C729}" type="pres">
      <dgm:prSet presAssocID="{F4DFDEF3-13E0-4FE2-8624-2BE0C2E9D242}" presName="spaceBetweenRectangles" presStyleCnt="0"/>
      <dgm:spPr/>
    </dgm:pt>
    <dgm:pt modelId="{C5A8F748-3EF9-40A2-BBF2-A77417068455}" type="pres">
      <dgm:prSet presAssocID="{EB0059D9-5FC8-427B-BFB8-09D0892A1103}" presName="parentLin" presStyleCnt="0"/>
      <dgm:spPr/>
    </dgm:pt>
    <dgm:pt modelId="{E99D8DB8-3A9D-46AD-B5AB-4A89DAFFAABF}" type="pres">
      <dgm:prSet presAssocID="{EB0059D9-5FC8-427B-BFB8-09D0892A110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52EFC68-136B-4015-8631-BD844B6B9499}" type="pres">
      <dgm:prSet presAssocID="{EB0059D9-5FC8-427B-BFB8-09D0892A11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52FF6-1E3D-46D2-9787-12F56807AC43}" type="pres">
      <dgm:prSet presAssocID="{EB0059D9-5FC8-427B-BFB8-09D0892A1103}" presName="negativeSpace" presStyleCnt="0"/>
      <dgm:spPr/>
    </dgm:pt>
    <dgm:pt modelId="{1D2CA20F-91EC-44E1-ACFD-353997C1956A}" type="pres">
      <dgm:prSet presAssocID="{EB0059D9-5FC8-427B-BFB8-09D0892A11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3E7882-F8E9-4F84-9036-4A34CE34CE83}" type="pres">
      <dgm:prSet presAssocID="{81E9A9F4-54B2-4855-A495-CACB6B73D739}" presName="spaceBetweenRectangles" presStyleCnt="0"/>
      <dgm:spPr/>
    </dgm:pt>
    <dgm:pt modelId="{D58E8638-855A-4ED2-9BA7-B857CBCEBB50}" type="pres">
      <dgm:prSet presAssocID="{B54D0181-D6E2-4D63-804B-B4A16C321CAD}" presName="parentLin" presStyleCnt="0"/>
      <dgm:spPr/>
    </dgm:pt>
    <dgm:pt modelId="{60B43D08-8F43-47F0-A1C2-DC3C6A12F229}" type="pres">
      <dgm:prSet presAssocID="{B54D0181-D6E2-4D63-804B-B4A16C321CAD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6A9BA9B-B249-4732-A4F7-BBA195FAF262}" type="pres">
      <dgm:prSet presAssocID="{B54D0181-D6E2-4D63-804B-B4A16C321C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65287-7A6B-4CC1-97A6-0011A18FDBB3}" type="pres">
      <dgm:prSet presAssocID="{B54D0181-D6E2-4D63-804B-B4A16C321CAD}" presName="negativeSpace" presStyleCnt="0"/>
      <dgm:spPr/>
    </dgm:pt>
    <dgm:pt modelId="{CC47A60B-8485-4F53-BADF-553BF0E538A7}" type="pres">
      <dgm:prSet presAssocID="{B54D0181-D6E2-4D63-804B-B4A16C321CA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482DB8-41DD-4B0D-B062-066234BA6C9E}" type="pres">
      <dgm:prSet presAssocID="{E5BDE10B-D5F7-4C4C-A7B1-F357C8C043C8}" presName="spaceBetweenRectangles" presStyleCnt="0"/>
      <dgm:spPr/>
    </dgm:pt>
    <dgm:pt modelId="{D98BE4D6-FD99-4727-BBC5-B8A8727460B4}" type="pres">
      <dgm:prSet presAssocID="{4733737B-E641-4F96-ADAD-F0B1548A54A5}" presName="parentLin" presStyleCnt="0"/>
      <dgm:spPr/>
    </dgm:pt>
    <dgm:pt modelId="{34B679FF-E188-4D3E-A63F-280463EFF8F5}" type="pres">
      <dgm:prSet presAssocID="{4733737B-E641-4F96-ADAD-F0B1548A54A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C16EC91D-BCFA-4243-B061-DE635F050A0C}" type="pres">
      <dgm:prSet presAssocID="{4733737B-E641-4F96-ADAD-F0B1548A54A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DF5BD-010A-449C-89CC-CAFC41637E53}" type="pres">
      <dgm:prSet presAssocID="{4733737B-E641-4F96-ADAD-F0B1548A54A5}" presName="negativeSpace" presStyleCnt="0"/>
      <dgm:spPr/>
    </dgm:pt>
    <dgm:pt modelId="{2A1EE2CB-14B4-4EC7-A538-4AEC22A964FA}" type="pres">
      <dgm:prSet presAssocID="{4733737B-E641-4F96-ADAD-F0B1548A54A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7C6B12-A362-3840-992D-1807A5B138B1}" type="presOf" srcId="{B2C69C5F-9EF9-462C-A2AB-4D477DF7DC7F}" destId="{6B2C7AFD-71BE-42FF-8E99-06F97BE8F7A9}" srcOrd="1" destOrd="0" presId="urn:microsoft.com/office/officeart/2005/8/layout/list1"/>
    <dgm:cxn modelId="{82E65F72-C8D8-44FA-B35A-2401A206117D}" srcId="{A959E5D6-75F4-41A4-A50E-1404EE8DDC19}" destId="{EB0059D9-5FC8-427B-BFB8-09D0892A1103}" srcOrd="2" destOrd="0" parTransId="{F4C1AEFF-B4D6-4102-B466-5AC4DA5B6059}" sibTransId="{81E9A9F4-54B2-4855-A495-CACB6B73D739}"/>
    <dgm:cxn modelId="{F2D3F3AB-CD3D-4F2A-8111-D9838AD48BCB}" type="presOf" srcId="{A959E5D6-75F4-41A4-A50E-1404EE8DDC19}" destId="{D772FB5E-934C-4B81-9BC3-8383C639E08F}" srcOrd="0" destOrd="0" presId="urn:microsoft.com/office/officeart/2005/8/layout/list1"/>
    <dgm:cxn modelId="{3E0DBF18-AB41-4A4A-BCB5-B785CFA4FDB9}" type="presOf" srcId="{3CC21E25-2E55-43E0-AB6C-9127406061DA}" destId="{02838A39-1D09-4563-93B0-3F11B3971B45}" srcOrd="0" destOrd="1" presId="urn:microsoft.com/office/officeart/2005/8/layout/list1"/>
    <dgm:cxn modelId="{8674E6B6-EDB4-ED4C-87BF-11E8CEB361DD}" type="presOf" srcId="{EB0059D9-5FC8-427B-BFB8-09D0892A1103}" destId="{E99D8DB8-3A9D-46AD-B5AB-4A89DAFFAABF}" srcOrd="0" destOrd="0" presId="urn:microsoft.com/office/officeart/2005/8/layout/list1"/>
    <dgm:cxn modelId="{8EFD3B3E-28B3-E142-853E-9CC79073CD93}" type="presOf" srcId="{E68DE668-3A7A-4E4F-9481-A08EFFEC484F}" destId="{02838A39-1D09-4563-93B0-3F11B3971B45}" srcOrd="0" destOrd="2" presId="urn:microsoft.com/office/officeart/2005/8/layout/list1"/>
    <dgm:cxn modelId="{9A375F30-CFA6-384F-886B-C13B44530204}" type="presOf" srcId="{B7284C0E-1182-4346-B8DE-E496381251E6}" destId="{CC47A60B-8485-4F53-BADF-553BF0E538A7}" srcOrd="0" destOrd="0" presId="urn:microsoft.com/office/officeart/2005/8/layout/list1"/>
    <dgm:cxn modelId="{F81FC936-9D74-48BF-82CD-4C7A1887F4D2}" srcId="{A959E5D6-75F4-41A4-A50E-1404EE8DDC19}" destId="{4733737B-E641-4F96-ADAD-F0B1548A54A5}" srcOrd="4" destOrd="0" parTransId="{75396BA0-EAE4-4FFE-AB03-D74AC0645530}" sibTransId="{88035F76-A19A-4B0B-813C-B46CBC2CEB0E}"/>
    <dgm:cxn modelId="{232980B6-F605-B543-A8E9-5E58229A1323}" type="presOf" srcId="{4733737B-E641-4F96-ADAD-F0B1548A54A5}" destId="{34B679FF-E188-4D3E-A63F-280463EFF8F5}" srcOrd="0" destOrd="0" presId="urn:microsoft.com/office/officeart/2005/8/layout/list1"/>
    <dgm:cxn modelId="{12EC1C7F-E7BA-0D4D-BFAD-17B34DBB62D4}" type="presOf" srcId="{F6273190-F04F-41B4-880A-171F7CFB6E34}" destId="{3856CDCC-9722-4785-A015-55A1AD359973}" srcOrd="0" destOrd="0" presId="urn:microsoft.com/office/officeart/2005/8/layout/list1"/>
    <dgm:cxn modelId="{4AD3CC27-E401-B841-8217-6EE884AA38FC}" type="presOf" srcId="{EB0059D9-5FC8-427B-BFB8-09D0892A1103}" destId="{852EFC68-136B-4015-8631-BD844B6B9499}" srcOrd="1" destOrd="0" presId="urn:microsoft.com/office/officeart/2005/8/layout/list1"/>
    <dgm:cxn modelId="{648E0346-C094-6745-B3CD-05ADEC4C91A0}" type="presOf" srcId="{523CE2F4-1C93-4E68-B648-21A8BD9E41A5}" destId="{709D3BD0-1176-4738-B890-BDEE9FF648B4}" srcOrd="1" destOrd="0" presId="urn:microsoft.com/office/officeart/2005/8/layout/list1"/>
    <dgm:cxn modelId="{20C212A1-234E-42F2-9A0C-298E20AAAF90}" srcId="{523CE2F4-1C93-4E68-B648-21A8BD9E41A5}" destId="{E68DE668-3A7A-4E4F-9481-A08EFFEC484F}" srcOrd="2" destOrd="0" parTransId="{BA61A2D4-8FF2-4C12-B5E3-1851FCAB2242}" sibTransId="{1FE0BC43-C6A6-42F1-B590-139CD23F8067}"/>
    <dgm:cxn modelId="{463AF333-5409-47A6-8C2E-485A59D51081}" srcId="{A959E5D6-75F4-41A4-A50E-1404EE8DDC19}" destId="{523CE2F4-1C93-4E68-B648-21A8BD9E41A5}" srcOrd="1" destOrd="0" parTransId="{3D16A27A-547E-4C2F-923F-52DC5E3AFFF6}" sibTransId="{F4DFDEF3-13E0-4FE2-8624-2BE0C2E9D242}"/>
    <dgm:cxn modelId="{173D08A4-F54F-A745-82CF-A58B3BF0FBD4}" type="presOf" srcId="{B2C69C5F-9EF9-462C-A2AB-4D477DF7DC7F}" destId="{1F702684-3C30-4F62-A2E5-722ECC3EC36B}" srcOrd="0" destOrd="0" presId="urn:microsoft.com/office/officeart/2005/8/layout/list1"/>
    <dgm:cxn modelId="{BF89D45F-6CF1-45B0-8C1F-BD02963BED7C}" srcId="{B54D0181-D6E2-4D63-804B-B4A16C321CAD}" destId="{B7284C0E-1182-4346-B8DE-E496381251E6}" srcOrd="0" destOrd="0" parTransId="{566E2DE2-AAE4-4C8E-B99C-53E642D2D549}" sibTransId="{FB93EEBD-D955-4017-8515-2D1441C2890C}"/>
    <dgm:cxn modelId="{0EBD81DB-4F10-B148-9D17-94A46AD4D1FC}" type="presOf" srcId="{6671AF05-46E2-4A6A-B1C4-B771935AC8B5}" destId="{1D2CA20F-91EC-44E1-ACFD-353997C1956A}" srcOrd="0" destOrd="0" presId="urn:microsoft.com/office/officeart/2005/8/layout/list1"/>
    <dgm:cxn modelId="{9AEC3919-0FEE-40E6-AB65-6CA1D3F25C6A}" srcId="{A959E5D6-75F4-41A4-A50E-1404EE8DDC19}" destId="{B54D0181-D6E2-4D63-804B-B4A16C321CAD}" srcOrd="3" destOrd="0" parTransId="{4C2DDD21-BCAA-4F2A-A0DE-86A49C79EF76}" sibTransId="{E5BDE10B-D5F7-4C4C-A7B1-F357C8C043C8}"/>
    <dgm:cxn modelId="{DDB574E8-C917-5242-A8A1-E513FED406A3}" type="presOf" srcId="{B54D0181-D6E2-4D63-804B-B4A16C321CAD}" destId="{F6A9BA9B-B249-4732-A4F7-BBA195FAF262}" srcOrd="1" destOrd="0" presId="urn:microsoft.com/office/officeart/2005/8/layout/list1"/>
    <dgm:cxn modelId="{CC1986D1-B814-5A41-922D-6B345D8AEEEA}" type="presOf" srcId="{4733737B-E641-4F96-ADAD-F0B1548A54A5}" destId="{C16EC91D-BCFA-4243-B061-DE635F050A0C}" srcOrd="1" destOrd="0" presId="urn:microsoft.com/office/officeart/2005/8/layout/list1"/>
    <dgm:cxn modelId="{D3D0FB77-A85B-4904-B50A-12127BE4E537}" srcId="{EB0059D9-5FC8-427B-BFB8-09D0892A1103}" destId="{6671AF05-46E2-4A6A-B1C4-B771935AC8B5}" srcOrd="0" destOrd="0" parTransId="{F0543911-935B-4297-B1C5-7E060BC54EC7}" sibTransId="{AC4A58A9-EE00-4AD6-AE7F-B6F3F23DE882}"/>
    <dgm:cxn modelId="{98AA5B1B-9148-4E0F-A226-CBEEF5654546}" srcId="{523CE2F4-1C93-4E68-B648-21A8BD9E41A5}" destId="{3CC21E25-2E55-43E0-AB6C-9127406061DA}" srcOrd="1" destOrd="0" parTransId="{D6C058B0-754E-4680-8226-5ED4F31C4AB7}" sibTransId="{EBF5DA29-E549-4317-80E3-4DC5251504F7}"/>
    <dgm:cxn modelId="{09E4CF25-9251-4A36-9D23-94340970D5D0}" srcId="{B2C69C5F-9EF9-462C-A2AB-4D477DF7DC7F}" destId="{F6273190-F04F-41B4-880A-171F7CFB6E34}" srcOrd="0" destOrd="0" parTransId="{BD32F687-C919-4569-86F1-533E50856276}" sibTransId="{21C7CA8B-953F-49A2-AAB7-CC35450EB05D}"/>
    <dgm:cxn modelId="{FD2368C3-E011-43B4-8901-8540D16F443A}" srcId="{A959E5D6-75F4-41A4-A50E-1404EE8DDC19}" destId="{B2C69C5F-9EF9-462C-A2AB-4D477DF7DC7F}" srcOrd="0" destOrd="0" parTransId="{8CB213D9-0352-453E-852C-83552162097D}" sibTransId="{68FB6A38-63B8-4EBD-A361-2DE1F731DF24}"/>
    <dgm:cxn modelId="{6D5B3E69-F651-CF48-95E0-6BD695363689}" type="presOf" srcId="{523CE2F4-1C93-4E68-B648-21A8BD9E41A5}" destId="{AB7CC263-AFFC-4CDB-A9DB-9A376BBCB337}" srcOrd="0" destOrd="0" presId="urn:microsoft.com/office/officeart/2005/8/layout/list1"/>
    <dgm:cxn modelId="{48F83DBF-C430-4951-9819-1AF6E8D0E615}" srcId="{523CE2F4-1C93-4E68-B648-21A8BD9E41A5}" destId="{3AE7FB65-0484-46E9-9A79-B3AADD10BD80}" srcOrd="0" destOrd="0" parTransId="{AAB33DF1-9B60-4839-955D-B76F27B33578}" sibTransId="{F9F8DD7C-1766-4FAD-A9ED-EEE3DEBF426D}"/>
    <dgm:cxn modelId="{5E420940-9C76-634C-B089-8970167E759B}" type="presOf" srcId="{B54D0181-D6E2-4D63-804B-B4A16C321CAD}" destId="{60B43D08-8F43-47F0-A1C2-DC3C6A12F229}" srcOrd="0" destOrd="0" presId="urn:microsoft.com/office/officeart/2005/8/layout/list1"/>
    <dgm:cxn modelId="{25B41C9A-CAD5-410A-8D1E-0EAFEFD0FD5D}" srcId="{4733737B-E641-4F96-ADAD-F0B1548A54A5}" destId="{AA6E762B-E2A1-45D3-815D-1DF83AE1FC49}" srcOrd="0" destOrd="0" parTransId="{0A3AF526-F87F-4A37-9C32-4E6FF914B0DB}" sibTransId="{D9E50128-0C8D-4605-AB35-5BC6AAB18C97}"/>
    <dgm:cxn modelId="{583A472C-4F04-7F4E-875A-FCED1B512AB4}" type="presOf" srcId="{AA6E762B-E2A1-45D3-815D-1DF83AE1FC49}" destId="{2A1EE2CB-14B4-4EC7-A538-4AEC22A964FA}" srcOrd="0" destOrd="0" presId="urn:microsoft.com/office/officeart/2005/8/layout/list1"/>
    <dgm:cxn modelId="{29FAC14A-589A-B343-9B35-1EBE54F3ECDB}" type="presOf" srcId="{3AE7FB65-0484-46E9-9A79-B3AADD10BD80}" destId="{02838A39-1D09-4563-93B0-3F11B3971B45}" srcOrd="0" destOrd="0" presId="urn:microsoft.com/office/officeart/2005/8/layout/list1"/>
    <dgm:cxn modelId="{75C665BA-12F5-EF42-B0EA-054A3E135C83}" type="presParOf" srcId="{D772FB5E-934C-4B81-9BC3-8383C639E08F}" destId="{676E5492-D892-4D37-A137-BF76CEED6594}" srcOrd="0" destOrd="0" presId="urn:microsoft.com/office/officeart/2005/8/layout/list1"/>
    <dgm:cxn modelId="{75AE6299-20D6-D040-AC03-33B121D7C847}" type="presParOf" srcId="{676E5492-D892-4D37-A137-BF76CEED6594}" destId="{1F702684-3C30-4F62-A2E5-722ECC3EC36B}" srcOrd="0" destOrd="0" presId="urn:microsoft.com/office/officeart/2005/8/layout/list1"/>
    <dgm:cxn modelId="{CCEA107A-0BB1-6144-905C-0911E29AD90F}" type="presParOf" srcId="{676E5492-D892-4D37-A137-BF76CEED6594}" destId="{6B2C7AFD-71BE-42FF-8E99-06F97BE8F7A9}" srcOrd="1" destOrd="0" presId="urn:microsoft.com/office/officeart/2005/8/layout/list1"/>
    <dgm:cxn modelId="{286F5A46-F49D-8744-965F-13553E7655F4}" type="presParOf" srcId="{D772FB5E-934C-4B81-9BC3-8383C639E08F}" destId="{38A165D5-D87A-4A54-BF3B-25EEDBCA7365}" srcOrd="1" destOrd="0" presId="urn:microsoft.com/office/officeart/2005/8/layout/list1"/>
    <dgm:cxn modelId="{C30F1471-B1D0-244A-A1A2-82CA6DD0E9D3}" type="presParOf" srcId="{D772FB5E-934C-4B81-9BC3-8383C639E08F}" destId="{3856CDCC-9722-4785-A015-55A1AD359973}" srcOrd="2" destOrd="0" presId="urn:microsoft.com/office/officeart/2005/8/layout/list1"/>
    <dgm:cxn modelId="{E18819A7-80E8-E54F-ACD2-42F9D03EFE69}" type="presParOf" srcId="{D772FB5E-934C-4B81-9BC3-8383C639E08F}" destId="{36B85747-6239-4C4B-BC62-FD3F40EDC767}" srcOrd="3" destOrd="0" presId="urn:microsoft.com/office/officeart/2005/8/layout/list1"/>
    <dgm:cxn modelId="{F752620B-8A8D-994E-A100-102E826CCA28}" type="presParOf" srcId="{D772FB5E-934C-4B81-9BC3-8383C639E08F}" destId="{1853FAA0-20D4-4DEB-963F-E335F9D93C5E}" srcOrd="4" destOrd="0" presId="urn:microsoft.com/office/officeart/2005/8/layout/list1"/>
    <dgm:cxn modelId="{0FE69F50-02ED-7444-8996-7E399DEC819D}" type="presParOf" srcId="{1853FAA0-20D4-4DEB-963F-E335F9D93C5E}" destId="{AB7CC263-AFFC-4CDB-A9DB-9A376BBCB337}" srcOrd="0" destOrd="0" presId="urn:microsoft.com/office/officeart/2005/8/layout/list1"/>
    <dgm:cxn modelId="{525789F2-EE72-5640-85C8-7AE2C1B26866}" type="presParOf" srcId="{1853FAA0-20D4-4DEB-963F-E335F9D93C5E}" destId="{709D3BD0-1176-4738-B890-BDEE9FF648B4}" srcOrd="1" destOrd="0" presId="urn:microsoft.com/office/officeart/2005/8/layout/list1"/>
    <dgm:cxn modelId="{B66FDD75-0A2B-084A-B907-DB8DE97BD09D}" type="presParOf" srcId="{D772FB5E-934C-4B81-9BC3-8383C639E08F}" destId="{A2EAAC17-3A83-4D49-942E-A339F3EB2793}" srcOrd="5" destOrd="0" presId="urn:microsoft.com/office/officeart/2005/8/layout/list1"/>
    <dgm:cxn modelId="{9B6EE251-598C-8F48-92E2-57EE725DB7A9}" type="presParOf" srcId="{D772FB5E-934C-4B81-9BC3-8383C639E08F}" destId="{02838A39-1D09-4563-93B0-3F11B3971B45}" srcOrd="6" destOrd="0" presId="urn:microsoft.com/office/officeart/2005/8/layout/list1"/>
    <dgm:cxn modelId="{4FF3F9AF-1E9A-3E40-86BE-068A76F7E2C9}" type="presParOf" srcId="{D772FB5E-934C-4B81-9BC3-8383C639E08F}" destId="{7EE28C60-2EFA-437C-A4D6-66ED1424C729}" srcOrd="7" destOrd="0" presId="urn:microsoft.com/office/officeart/2005/8/layout/list1"/>
    <dgm:cxn modelId="{D9B9031B-2585-5E46-9CB2-A038F178F84A}" type="presParOf" srcId="{D772FB5E-934C-4B81-9BC3-8383C639E08F}" destId="{C5A8F748-3EF9-40A2-BBF2-A77417068455}" srcOrd="8" destOrd="0" presId="urn:microsoft.com/office/officeart/2005/8/layout/list1"/>
    <dgm:cxn modelId="{59E1ED43-7693-A447-A09C-18EA921E4757}" type="presParOf" srcId="{C5A8F748-3EF9-40A2-BBF2-A77417068455}" destId="{E99D8DB8-3A9D-46AD-B5AB-4A89DAFFAABF}" srcOrd="0" destOrd="0" presId="urn:microsoft.com/office/officeart/2005/8/layout/list1"/>
    <dgm:cxn modelId="{596E4E78-3B78-F84B-AF44-296438C268F0}" type="presParOf" srcId="{C5A8F748-3EF9-40A2-BBF2-A77417068455}" destId="{852EFC68-136B-4015-8631-BD844B6B9499}" srcOrd="1" destOrd="0" presId="urn:microsoft.com/office/officeart/2005/8/layout/list1"/>
    <dgm:cxn modelId="{109A4EF6-1939-8143-BB7A-E20FF19096EA}" type="presParOf" srcId="{D772FB5E-934C-4B81-9BC3-8383C639E08F}" destId="{A9552FF6-1E3D-46D2-9787-12F56807AC43}" srcOrd="9" destOrd="0" presId="urn:microsoft.com/office/officeart/2005/8/layout/list1"/>
    <dgm:cxn modelId="{6A73CE57-AF07-614F-91BA-7DDBD13DE67B}" type="presParOf" srcId="{D772FB5E-934C-4B81-9BC3-8383C639E08F}" destId="{1D2CA20F-91EC-44E1-ACFD-353997C1956A}" srcOrd="10" destOrd="0" presId="urn:microsoft.com/office/officeart/2005/8/layout/list1"/>
    <dgm:cxn modelId="{E47C92EB-9A68-BF44-8ED8-0F2622FF3796}" type="presParOf" srcId="{D772FB5E-934C-4B81-9BC3-8383C639E08F}" destId="{0E3E7882-F8E9-4F84-9036-4A34CE34CE83}" srcOrd="11" destOrd="0" presId="urn:microsoft.com/office/officeart/2005/8/layout/list1"/>
    <dgm:cxn modelId="{1BD54310-335A-6449-A854-AFB9834C0B6C}" type="presParOf" srcId="{D772FB5E-934C-4B81-9BC3-8383C639E08F}" destId="{D58E8638-855A-4ED2-9BA7-B857CBCEBB50}" srcOrd="12" destOrd="0" presId="urn:microsoft.com/office/officeart/2005/8/layout/list1"/>
    <dgm:cxn modelId="{06269B8E-4B2D-1444-A94E-BB86FD01C4C6}" type="presParOf" srcId="{D58E8638-855A-4ED2-9BA7-B857CBCEBB50}" destId="{60B43D08-8F43-47F0-A1C2-DC3C6A12F229}" srcOrd="0" destOrd="0" presId="urn:microsoft.com/office/officeart/2005/8/layout/list1"/>
    <dgm:cxn modelId="{E457192B-39FD-D84D-B32C-EE858AEE13C9}" type="presParOf" srcId="{D58E8638-855A-4ED2-9BA7-B857CBCEBB50}" destId="{F6A9BA9B-B249-4732-A4F7-BBA195FAF262}" srcOrd="1" destOrd="0" presId="urn:microsoft.com/office/officeart/2005/8/layout/list1"/>
    <dgm:cxn modelId="{0354B47D-062F-4144-8EF2-CFA32D01506B}" type="presParOf" srcId="{D772FB5E-934C-4B81-9BC3-8383C639E08F}" destId="{0E965287-7A6B-4CC1-97A6-0011A18FDBB3}" srcOrd="13" destOrd="0" presId="urn:microsoft.com/office/officeart/2005/8/layout/list1"/>
    <dgm:cxn modelId="{5D2CC66F-48D6-F146-8277-D50807094CDB}" type="presParOf" srcId="{D772FB5E-934C-4B81-9BC3-8383C639E08F}" destId="{CC47A60B-8485-4F53-BADF-553BF0E538A7}" srcOrd="14" destOrd="0" presId="urn:microsoft.com/office/officeart/2005/8/layout/list1"/>
    <dgm:cxn modelId="{B493A5AB-3108-7645-B101-BFFC46868A2B}" type="presParOf" srcId="{D772FB5E-934C-4B81-9BC3-8383C639E08F}" destId="{30482DB8-41DD-4B0D-B062-066234BA6C9E}" srcOrd="15" destOrd="0" presId="urn:microsoft.com/office/officeart/2005/8/layout/list1"/>
    <dgm:cxn modelId="{0D0DD30B-79C3-DB42-92FF-DC2693388283}" type="presParOf" srcId="{D772FB5E-934C-4B81-9BC3-8383C639E08F}" destId="{D98BE4D6-FD99-4727-BBC5-B8A8727460B4}" srcOrd="16" destOrd="0" presId="urn:microsoft.com/office/officeart/2005/8/layout/list1"/>
    <dgm:cxn modelId="{94CD3542-6281-6447-AD22-88A2FCFFC44C}" type="presParOf" srcId="{D98BE4D6-FD99-4727-BBC5-B8A8727460B4}" destId="{34B679FF-E188-4D3E-A63F-280463EFF8F5}" srcOrd="0" destOrd="0" presId="urn:microsoft.com/office/officeart/2005/8/layout/list1"/>
    <dgm:cxn modelId="{21BBF07B-9BAB-134F-8FF7-7EA9CF356BC2}" type="presParOf" srcId="{D98BE4D6-FD99-4727-BBC5-B8A8727460B4}" destId="{C16EC91D-BCFA-4243-B061-DE635F050A0C}" srcOrd="1" destOrd="0" presId="urn:microsoft.com/office/officeart/2005/8/layout/list1"/>
    <dgm:cxn modelId="{687DD9D5-0639-8047-874A-7E1C72C2B1A0}" type="presParOf" srcId="{D772FB5E-934C-4B81-9BC3-8383C639E08F}" destId="{AD9DF5BD-010A-449C-89CC-CAFC41637E53}" srcOrd="17" destOrd="0" presId="urn:microsoft.com/office/officeart/2005/8/layout/list1"/>
    <dgm:cxn modelId="{0111DDEE-622F-FD4C-8B89-96FCC91DE9AC}" type="presParOf" srcId="{D772FB5E-934C-4B81-9BC3-8383C639E08F}" destId="{2A1EE2CB-14B4-4EC7-A538-4AEC22A964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chilly" dir="t"/>
        </a:scene3d>
        <a:sp3d contourW="12700">
          <a:bevelT w="25400" h="50800" prst="angle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CDCC-9722-4785-A015-55A1AD359973}">
      <dsp:nvSpPr>
        <dsp:cNvPr id="0" name=""/>
        <dsp:cNvSpPr/>
      </dsp:nvSpPr>
      <dsp:spPr>
        <a:xfrm>
          <a:off x="0" y="23026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 multi-sources</a:t>
          </a:r>
          <a:endParaRPr lang="fr-FR" sz="1400" kern="1200" dirty="0"/>
        </a:p>
      </dsp:txBody>
      <dsp:txXfrm>
        <a:off x="0" y="230265"/>
        <a:ext cx="7499350" cy="595350"/>
      </dsp:txXfrm>
    </dsp:sp>
    <dsp:sp modelId="{6B2C7AFD-71BE-42FF-8E99-06F97BE8F7A9}">
      <dsp:nvSpPr>
        <dsp:cNvPr id="0" name=""/>
        <dsp:cNvSpPr/>
      </dsp:nvSpPr>
      <dsp:spPr>
        <a:xfrm>
          <a:off x="374967" y="2362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95142" y="43800"/>
        <a:ext cx="5209195" cy="372930"/>
      </dsp:txXfrm>
    </dsp:sp>
    <dsp:sp modelId="{02838A39-1D09-4563-93B0-3F11B3971B45}">
      <dsp:nvSpPr>
        <dsp:cNvPr id="0" name=""/>
        <dsp:cNvSpPr/>
      </dsp:nvSpPr>
      <dsp:spPr>
        <a:xfrm>
          <a:off x="0" y="1107855"/>
          <a:ext cx="7499350" cy="1036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    • FA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RBOP       • LBOP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      • LBIP       • DLBIP</a:t>
          </a:r>
          <a:endParaRPr lang="fr-FR" sz="1400" kern="1200" dirty="0"/>
        </a:p>
      </dsp:txBody>
      <dsp:txXfrm>
        <a:off x="0" y="1107855"/>
        <a:ext cx="7499350" cy="1036350"/>
      </dsp:txXfrm>
    </dsp:sp>
    <dsp:sp modelId="{709D3BD0-1176-4738-B890-BDEE9FF648B4}">
      <dsp:nvSpPr>
        <dsp:cNvPr id="0" name=""/>
        <dsp:cNvSpPr/>
      </dsp:nvSpPr>
      <dsp:spPr>
        <a:xfrm>
          <a:off x="374967" y="90121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95142" y="921390"/>
        <a:ext cx="5209195" cy="372930"/>
      </dsp:txXfrm>
    </dsp:sp>
    <dsp:sp modelId="{1D2CA20F-91EC-44E1-ACFD-353997C1956A}">
      <dsp:nvSpPr>
        <dsp:cNvPr id="0" name=""/>
        <dsp:cNvSpPr/>
      </dsp:nvSpPr>
      <dsp:spPr>
        <a:xfrm>
          <a:off x="0" y="242644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Protocole MAC sans interférences gérant la modification du rayon de transmission</a:t>
          </a:r>
          <a:endParaRPr lang="fr-FR" sz="1400" kern="1200" dirty="0"/>
        </a:p>
      </dsp:txBody>
      <dsp:txXfrm>
        <a:off x="0" y="2426445"/>
        <a:ext cx="7499350" cy="595350"/>
      </dsp:txXfrm>
    </dsp:sp>
    <dsp:sp modelId="{852EFC68-136B-4015-8631-BD844B6B9499}">
      <dsp:nvSpPr>
        <dsp:cNvPr id="0" name=""/>
        <dsp:cNvSpPr/>
      </dsp:nvSpPr>
      <dsp:spPr>
        <a:xfrm>
          <a:off x="374967" y="221980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LIAISON</a:t>
          </a:r>
          <a:endParaRPr lang="fr-FR" sz="1400" kern="1200" dirty="0"/>
        </a:p>
      </dsp:txBody>
      <dsp:txXfrm>
        <a:off x="395142" y="2239980"/>
        <a:ext cx="5209195" cy="372930"/>
      </dsp:txXfrm>
    </dsp:sp>
    <dsp:sp modelId="{CC47A60B-8485-4F53-BADF-553BF0E538A7}">
      <dsp:nvSpPr>
        <dsp:cNvPr id="0" name=""/>
        <dsp:cNvSpPr/>
      </dsp:nvSpPr>
      <dsp:spPr>
        <a:xfrm>
          <a:off x="0" y="330403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Module gérant la consommation d’énergie pendant l’envoi</a:t>
          </a:r>
          <a:endParaRPr lang="fr-FR" sz="1400" kern="1200" dirty="0"/>
        </a:p>
      </dsp:txBody>
      <dsp:txXfrm>
        <a:off x="0" y="3304035"/>
        <a:ext cx="7499350" cy="595350"/>
      </dsp:txXfrm>
    </dsp:sp>
    <dsp:sp modelId="{F6A9BA9B-B249-4732-A4F7-BBA195FAF262}">
      <dsp:nvSpPr>
        <dsp:cNvPr id="0" name=""/>
        <dsp:cNvSpPr/>
      </dsp:nvSpPr>
      <dsp:spPr>
        <a:xfrm>
          <a:off x="374967" y="3097394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</a:t>
          </a:r>
          <a:endParaRPr lang="fr-FR" sz="1400" kern="1200" dirty="0"/>
        </a:p>
      </dsp:txBody>
      <dsp:txXfrm>
        <a:off x="395142" y="3117569"/>
        <a:ext cx="5209195" cy="372930"/>
      </dsp:txXfrm>
    </dsp:sp>
    <dsp:sp modelId="{2A1EE2CB-14B4-4EC7-A538-4AEC22A964FA}">
      <dsp:nvSpPr>
        <dsp:cNvPr id="0" name=""/>
        <dsp:cNvSpPr/>
      </dsp:nvSpPr>
      <dsp:spPr>
        <a:xfrm>
          <a:off x="0" y="418162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Structures de données utilitaires</a:t>
          </a:r>
          <a:endParaRPr lang="fr-FR" sz="1400" kern="1200" dirty="0"/>
        </a:p>
      </dsp:txBody>
      <dsp:txXfrm>
        <a:off x="0" y="4181625"/>
        <a:ext cx="7499350" cy="595350"/>
      </dsp:txXfrm>
    </dsp:sp>
    <dsp:sp modelId="{C16EC91D-BCFA-4243-B061-DE635F050A0C}">
      <dsp:nvSpPr>
        <dsp:cNvPr id="0" name=""/>
        <dsp:cNvSpPr/>
      </dsp:nvSpPr>
      <dsp:spPr>
        <a:xfrm>
          <a:off x="374967" y="397498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STRUCTURE</a:t>
          </a:r>
          <a:endParaRPr lang="fr-FR" sz="1400" kern="1200" dirty="0"/>
        </a:p>
      </dsp:txBody>
      <dsp:txXfrm>
        <a:off x="395142" y="3995160"/>
        <a:ext cx="520919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04/05/12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Bonjour !!!</a:t>
            </a:r>
          </a:p>
          <a:p>
            <a:r>
              <a:rPr lang="fr-FR"/>
              <a:t>le sujet</a:t>
            </a:r>
          </a:p>
          <a:p>
            <a:r>
              <a:rPr lang="fr-FR"/>
              <a:t>les noms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7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Exliquer correctement l’abscence</a:t>
            </a:r>
            <a:r>
              <a:rPr lang="fr-FR" baseline="0"/>
              <a:t> de mobilité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96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</a:t>
            </a:r>
            <a:r>
              <a:rPr lang="fr-FR" baseline="0"/>
              <a:t> des nœuds en affichant les nœuds</a:t>
            </a:r>
          </a:p>
          <a:p>
            <a:r>
              <a:rPr lang="fr-FR" baseline="0"/>
              <a:t>Parler du rayon en affichant le rayon</a:t>
            </a:r>
          </a:p>
          <a:p>
            <a:r>
              <a:rPr lang="fr-FR" baseline="0"/>
              <a:t>…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8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définitions en faisant défiler</a:t>
            </a:r>
            <a:r>
              <a:rPr lang="fr-FR" baseline="0"/>
              <a:t> les animations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3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arbres couvrants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07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9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Notre</a:t>
            </a:r>
            <a:r>
              <a:rPr lang="fr-FR" baseline="0"/>
              <a:t> première partie va introduire la notion de capteur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77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Il existe des</a:t>
            </a:r>
            <a:r>
              <a:rPr lang="fr-FR" baseline="0"/>
              <a:t> capteurs filaires mais notre problématique est basée sur les capteurs sans fils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Unité d’acquisition -&gt; capte</a:t>
            </a:r>
            <a:r>
              <a:rPr lang="fr-FR" baseline="0"/>
              <a:t> les données sensorielles et les transmet à l’unité de traitement</a:t>
            </a:r>
          </a:p>
          <a:p>
            <a:r>
              <a:rPr lang="fr-FR" baseline="0"/>
              <a:t>Unité de traitement -&gt; traite les données et demande à l’unité de communication de les transmettre</a:t>
            </a:r>
            <a:endParaRPr lang="fr-FR"/>
          </a:p>
          <a:p>
            <a:r>
              <a:rPr lang="fr-FR" baseline="0"/>
              <a:t>Unité de communication -&gt; recoit et envoi les données</a:t>
            </a:r>
          </a:p>
          <a:p>
            <a:r>
              <a:rPr lang="fr-FR" baseline="0"/>
              <a:t>Batterie -&gt; alimente tous les composants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24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différents</a:t>
            </a:r>
            <a:r>
              <a:rPr lang="fr-FR" baseline="0"/>
              <a:t> rayons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 la station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1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Couche physique : cout de transmission</a:t>
            </a:r>
            <a:r>
              <a:rPr lang="fr-FR" baseline="0"/>
              <a:t> physique</a:t>
            </a:r>
          </a:p>
          <a:p>
            <a:r>
              <a:rPr lang="fr-FR" baseline="0"/>
              <a:t>Couche réseau : routage efficace</a:t>
            </a:r>
          </a:p>
          <a:p>
            <a:r>
              <a:rPr lang="fr-FR" baseline="0"/>
              <a:t>Couche application : éviter la redondance des données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6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Ne pas parler des articles</a:t>
            </a:r>
            <a:r>
              <a:rPr lang="fr-FR" baseline="0"/>
              <a:t> 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65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Introduire 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04/05/12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04/05/12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04/05/12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04/05/12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Capteurs identiques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 dirty="0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 dirty="0"/>
              <a:t>Graphe G = (V, E, </a:t>
            </a:r>
            <a:r>
              <a:rPr lang="el-GR" dirty="0"/>
              <a:t>γ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V : l’ensemble des </a:t>
            </a:r>
            <a:r>
              <a:rPr lang="fr-FR" dirty="0" smtClean="0"/>
              <a:t>capteurs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el-GR" dirty="0"/>
              <a:t>γ</a:t>
            </a:r>
            <a:r>
              <a:rPr lang="fr-FR" dirty="0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E </a:t>
            </a:r>
            <a:r>
              <a:rPr lang="el-GR" dirty="0"/>
              <a:t>=</a:t>
            </a:r>
            <a:r>
              <a:rPr lang="fr-FR" dirty="0"/>
              <a:t> </a:t>
            </a:r>
            <a:r>
              <a:rPr lang="el-GR" dirty="0"/>
              <a:t>{(u,v)∈V</a:t>
            </a:r>
            <a:r>
              <a:rPr lang="el-GR" baseline="30000" dirty="0"/>
              <a:t>2</a:t>
            </a:r>
            <a:r>
              <a:rPr lang="el-GR" dirty="0"/>
              <a:t> |d(u,v)≤γ} 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82296" indent="0">
              <a:lnSpc>
                <a:spcPct val="120000"/>
              </a:lnSpc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447592" y="39025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95219" y="35256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87053" y="334498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568" y="4905193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683987" y="447680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501117" y="46978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61231" y="3605891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721770" y="3786585"/>
            <a:ext cx="120491" cy="160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721770" y="4163499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289178" y="4163499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02746" y="4737706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05207" y="4629636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08273" y="3497820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19613" y="5210862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775295" y="4958716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61040" y="432396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775295" y="4584872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409703" y="32200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7116439" y="3480916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15453" y="3258204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609866" y="4385157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721770" y="3434036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6050185" y="4841095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LMST </a:t>
            </a:r>
            <a:r>
              <a:rPr lang="fr-FR" dirty="0">
                <a:solidFill>
                  <a:srgbClr val="000000"/>
                </a:solidFill>
              </a:rPr>
              <a:t>Broadcast Oriented Protocol (LBOP)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Minimum </a:t>
            </a:r>
            <a:r>
              <a:rPr lang="fr-FR" dirty="0" err="1">
                <a:solidFill>
                  <a:srgbClr val="000000"/>
                </a:solidFill>
              </a:rPr>
              <a:t>Spanning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Tree</a:t>
            </a:r>
          </a:p>
          <a:p>
            <a:pPr lvl="2"/>
            <a:r>
              <a:rPr lang="fr-FR" i="1"/>
              <a:t>∩</a:t>
            </a:r>
            <a:r>
              <a:rPr lang="fr-FR" i="1" baseline="-25000"/>
              <a:t>u∈G </a:t>
            </a:r>
            <a:r>
              <a:rPr lang="fr-FR" i="1"/>
              <a:t>[MST(u)]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RNG Broadcast Oriented Protocol (RBOP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Relative </a:t>
            </a:r>
            <a:r>
              <a:rPr lang="fr-FR" dirty="0" err="1">
                <a:solidFill>
                  <a:srgbClr val="000000"/>
                </a:solidFill>
              </a:rPr>
              <a:t>Neighborhood</a:t>
            </a:r>
            <a:r>
              <a:rPr lang="fr-FR" dirty="0">
                <a:solidFill>
                  <a:srgbClr val="000000"/>
                </a:solidFill>
              </a:rPr>
              <a:t> Graph</a:t>
            </a:r>
            <a:endParaRPr lang="fr-FR" dirty="0">
              <a:solidFill>
                <a:srgbClr val="000000"/>
              </a:solidFill>
            </a:endParaRPr>
          </a:p>
          <a:p>
            <a:pPr lvl="2"/>
            <a:r>
              <a:rPr lang="fr-FR" i="1"/>
              <a:t>E</a:t>
            </a:r>
            <a:r>
              <a:rPr lang="fr-FR" i="1" baseline="-25000"/>
              <a:t>rng </a:t>
            </a:r>
            <a:r>
              <a:rPr lang="fr-FR" i="1"/>
              <a:t>= {(u,v)∈G | ∄w∈V (u,w),(w,v)∈E ∧ d(u,w)&lt;d(u,v) ∧ d(v,w)&lt;d(u,v)}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4755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Étapes d’initialisation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</a:t>
            </a:r>
            <a:r>
              <a:rPr lang="fr-FR" dirty="0" smtClean="0"/>
              <a:t>RNG</a:t>
            </a:r>
          </a:p>
          <a:p>
            <a:pPr marL="457200" indent="-457200"/>
            <a:r>
              <a:rPr lang="fr-FR" dirty="0"/>
              <a:t>LMST est un sous-graphe de 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177793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fr-FR" dirty="0"/>
              <a:t>Diffusion du message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indent="-457200"/>
            <a:r>
              <a:rPr lang="fr-FR" dirty="0"/>
              <a:t>Tous les nœuds couverts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979712" y="1417638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2462715" y="1947557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1691680" y="2420888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115675" y="3354650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2363704" y="3841505"/>
            <a:ext cx="1253155" cy="122806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046122" y="3780522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2997098" y="4171529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2445032" y="3209132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092145" y="1408190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575148" y="1938109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5804113" y="2411440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228108" y="3345202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03495" y="3479878"/>
            <a:ext cx="1910120" cy="18970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158555" y="3771074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09531" y="4162081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557465" y="3199684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/>
          </a:p>
          <a:p>
            <a:r>
              <a:rPr lang="fr-FR" dirty="0"/>
              <a:t>Diffusion du message</a:t>
            </a:r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11641" cy="858918"/>
          </a:xfrm>
          <a:prstGeom prst="line">
            <a:avLst/>
          </a:prstGeom>
          <a:ln>
            <a:solidFill>
              <a:schemeClr val="accent3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466763" y="5075243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5300" r="25649"/>
          <a:stretch/>
        </p:blipFill>
        <p:spPr>
          <a:xfrm>
            <a:off x="2053775" y="2701894"/>
            <a:ext cx="2821980" cy="1041400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5446177" y="3570580"/>
            <a:ext cx="2164839" cy="213899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446177" y="3570580"/>
            <a:ext cx="2164839" cy="2138991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148064" y="2780928"/>
            <a:ext cx="2160240" cy="2177225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6538159" y="3840090"/>
            <a:ext cx="2145714" cy="2158171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9" grpId="0"/>
      <p:bldP spid="24" grpId="0" animBg="1"/>
      <p:bldP spid="40" grpId="1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05465"/>
              </p:ext>
            </p:extLst>
          </p:nvPr>
        </p:nvGraphicFramePr>
        <p:xfrm>
          <a:off x="1115615" y="1696078"/>
          <a:ext cx="792088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98905"/>
                <a:gridCol w="1110988"/>
                <a:gridCol w="111098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augmentation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redirection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Energy Aware Routing [20]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Blind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Probabilistic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Area-based Beaconless Broadcasting Algorithms [18]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Broadcast Incremental-power Protocol [22]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Localized Broadcast Incremental-power Protocol [15]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Dynamic Localized Broadcast Incremental-power Protocol [5]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LMST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RNG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Target Radius LMST Broadcast Oriented Protocol [13]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08150"/>
              </p:ext>
            </p:extLst>
          </p:nvPr>
        </p:nvGraphicFramePr>
        <p:xfrm>
          <a:off x="1134337" y="1689974"/>
          <a:ext cx="3811527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509"/>
                <a:gridCol w="1270509"/>
                <a:gridCol w="1270509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8557"/>
              </p:ext>
            </p:extLst>
          </p:nvPr>
        </p:nvGraphicFramePr>
        <p:xfrm>
          <a:off x="5129663" y="1689974"/>
          <a:ext cx="380402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008"/>
                <a:gridCol w="1268008"/>
                <a:gridCol w="126800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633"/>
              </p:ext>
            </p:extLst>
          </p:nvPr>
        </p:nvGraphicFramePr>
        <p:xfrm>
          <a:off x="1115616" y="1700808"/>
          <a:ext cx="382823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078"/>
                <a:gridCol w="1276078"/>
                <a:gridCol w="127607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5088"/>
              </p:ext>
            </p:extLst>
          </p:nvPr>
        </p:nvGraphicFramePr>
        <p:xfrm>
          <a:off x="5148065" y="1700808"/>
          <a:ext cx="3785622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874"/>
                <a:gridCol w="1261874"/>
                <a:gridCol w="1261874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0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simulateur </a:t>
            </a:r>
            <a:r>
              <a:rPr lang="fr-FR" dirty="0" err="1"/>
              <a:t>évènementiel</a:t>
            </a:r>
            <a:r>
              <a:rPr lang="fr-FR" dirty="0"/>
              <a:t> pour les grands </a:t>
            </a:r>
            <a:r>
              <a:rPr lang="fr-FR" dirty="0" err="1"/>
              <a:t>réseaux</a:t>
            </a:r>
            <a:r>
              <a:rPr lang="fr-FR" dirty="0"/>
              <a:t> de capteurs sans </a:t>
            </a:r>
            <a:r>
              <a:rPr lang="fr-FR" dirty="0" smtClean="0"/>
              <a:t>fils</a:t>
            </a:r>
          </a:p>
          <a:p>
            <a:r>
              <a:rPr lang="fr-FR" dirty="0"/>
              <a:t>langage C</a:t>
            </a:r>
          </a:p>
          <a:p>
            <a:r>
              <a:rPr lang="fr-FR" dirty="0"/>
              <a:t>Implémenté par des chercheurs lyonnais</a:t>
            </a:r>
          </a:p>
          <a:p>
            <a:r>
              <a:rPr lang="fr-FR" dirty="0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modules WSNET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93935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68373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1 000 000</a:t>
            </a:r>
            <a:r>
              <a:rPr lang="fr-FR" kern="0" dirty="0" smtClean="0"/>
              <a:t> m</a:t>
            </a:r>
            <a:r>
              <a:rPr lang="fr-FR" kern="0" baseline="30000" dirty="0" smtClean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=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17872"/>
              </p:ext>
            </p:extLst>
          </p:nvPr>
        </p:nvGraphicFramePr>
        <p:xfrm>
          <a:off x="977462" y="1600200"/>
          <a:ext cx="77093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57037"/>
              </p:ext>
            </p:extLst>
          </p:nvPr>
        </p:nvGraphicFramePr>
        <p:xfrm>
          <a:off x="1040524" y="1447800"/>
          <a:ext cx="789392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demonstration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66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  <a:p>
            <a:r>
              <a:rPr lang="fr-FR"/>
              <a:t>Etablir un modèle énergétique plus réaliste</a:t>
            </a:r>
          </a:p>
          <a:p>
            <a:r>
              <a:rPr lang="fr-FR"/>
              <a:t>Algorithmes de prétraitement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  <a:p>
            <a:r>
              <a:rPr lang="fr-FR"/>
              <a:t>Manque de documentation sur WSNET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3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[1]  Manish Agarwal, Lixin Gao, Joon Ho Cho, and Jie Wu. Energy Efficient Broadcast in Wireless Ad hoc Networks with Hitch-hiking. MONET, 10(6) :897–910,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[2]  I. F. Akyildiz, W. Su, Y. Sankarasubramaniam, and E. Cayirci. Wireless sensor networks : a survey. Computer Networks, 4(38) :393–422, 2002.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[3]  J. Cartigny, F. Ingelrest, D. Simplot-Ryl, and I. Stojmenovic. Localized LMST and RNG based minimum-energy broadcast protocols in ad hoc networks. Ad Hoc Networks, 3(1) :1–16,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[4]  J. Cartigny, D. Simplot, and I. Stojmenovic. Localized minimum-energy broadcasting in ad-hoc networks. In INFOCOM 2003. Twenty-Second Annual Joint Conference of the IEEE Computer and Communications. IEEE Societies, volume 3, pages 2210–2217. IEEE, 2003.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[5]  J. Champ, A.E. Baert, and V. Boudet. Dynamic localized broadcast incremental power protocol and lifetime in wireless ad hoc and sensor networks. Wireless and Mobile Networking, pages 286–296, 2009. </a:t>
            </a:r>
            <a:endParaRPr lang="fr-FR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02930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[6]  J. Champ, C. Saad, and A.E. Baert. Lifetime in wireless sensor networks. In Complex, Intelligent and Software Intensive Systems, 2009. CISIS’09. International Conference on, pages 293–298. IEEE, 2009. </a:t>
            </a:r>
          </a:p>
          <a:p>
            <a:pPr marL="82296" indent="0" algn="just">
              <a:buNone/>
            </a:pPr>
            <a:r>
              <a:rPr lang="fr-FR"/>
              <a:t>[7]  Jae-Hwan Chang and Leandros Tassiulas. Energy conserving routing in wireless ad-hoc networks. INFOCOM, pages 22–31, 2000. </a:t>
            </a:r>
          </a:p>
          <a:p>
            <a:pPr marL="82296" indent="0" algn="just">
              <a:buNone/>
            </a:pPr>
            <a:r>
              <a:rPr lang="fr-FR"/>
              <a:t>[8]  J. Deng, Y. S. Han, W. B. Heinzelman, and P. K. Varshney. Scheduling sleeping nodes in high density cluster-based sensor networks. ACM/Kluwer Mobile Networks and Applications (MONET), Special Issue on “Energy Constraints and Lifetime Performance in Wireless Sensor Networks”, 2005. </a:t>
            </a:r>
          </a:p>
          <a:p>
            <a:pPr marL="82296" indent="0" algn="just">
              <a:buNone/>
            </a:pPr>
            <a:r>
              <a:rPr lang="fr-FR"/>
              <a:t>[9]  Isabel Dietrich and Falko Dressler. On the lifetime of wireless sensor networks. TOSN, 5(1), 2009. </a:t>
            </a:r>
          </a:p>
          <a:p>
            <a:pPr marL="82296" indent="0" algn="just">
              <a:buNone/>
            </a:pPr>
            <a:r>
              <a:rPr lang="fr-FR"/>
              <a:t>[10]  Q. Dong. Maximizing system lifetime in wireless sensor networks. IPSN ’05 : Proceedings of the 4th </a:t>
            </a:r>
          </a:p>
          <a:p>
            <a:pPr marL="82296" indent="0" algn="just">
              <a:buNone/>
            </a:pPr>
            <a:r>
              <a:rPr lang="fr-FR"/>
              <a:t>international symposium on Information processing in sensor networks, page 3, 2005.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508653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975717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[11]  Abdelrahman Elleithy and Gonhsin Liu. A simulation model for the lifetime of wireless sensor </a:t>
            </a:r>
          </a:p>
          <a:p>
            <a:pPr marL="82296" indent="0">
              <a:buNone/>
            </a:pPr>
            <a:r>
              <a:rPr lang="fr-FR"/>
              <a:t>networks. CoRR, abs/1201.2237, 2012. </a:t>
            </a:r>
          </a:p>
          <a:p>
            <a:pPr marL="82296" indent="0">
              <a:buNone/>
            </a:pPr>
            <a:r>
              <a:rPr lang="fr-FR"/>
              <a:t>[12]  S. Giordano, I. Stojmenovic, and L. Blazevic. Position based routing algorithms for ad hoc networks : </a:t>
            </a:r>
          </a:p>
          <a:p>
            <a:pPr marL="82296" indent="0">
              <a:buNone/>
            </a:pPr>
            <a:r>
              <a:rPr lang="fr-FR"/>
              <a:t>a taxonomy. Ad Hoc Wireless Networking, pages 103–136, 2003. </a:t>
            </a:r>
          </a:p>
          <a:p>
            <a:pPr marL="82296" indent="0">
              <a:buNone/>
            </a:pPr>
            <a:r>
              <a:rPr lang="fr-FR"/>
              <a:t>[13]  F. Ingelrest, D. Simplot-Ryl, and I. Stojmenovic. Target transmission radius over LMST for energy- efficient broadcast protocol in ad hoc networks. In Communications, 2004 IEEE International Confe- rence on, volume 7, pages 4044–4049. IEEE, 2004. </a:t>
            </a:r>
          </a:p>
          <a:p>
            <a:pPr marL="82296" indent="0">
              <a:buNone/>
            </a:pPr>
            <a:r>
              <a:rPr lang="fr-FR"/>
              <a:t>[14]  F. Ingelrest, D. Simplot-Ryl, and I. Stojmenović. Energy-efficient broadcasting in wireless mobile ad hoc networks. Resource Management in Wireless Networking, pages 543–582, 2005. </a:t>
            </a:r>
          </a:p>
          <a:p>
            <a:pPr marL="82296" indent="0">
              <a:buNone/>
            </a:pPr>
            <a:r>
              <a:rPr lang="fr-FR"/>
              <a:t>[15]  François Ingelrest and David Simplot-Ryl. Localized broadcast incremental power protocol for wi- reless ad hoc networks. Wirel. Netw., 14 :309–319, June 2008.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1238904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9"/>
            <a:ext cx="7498080" cy="557464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[16]  O. Kasten. Energy consumption, 2001. </a:t>
            </a:r>
          </a:p>
          <a:p>
            <a:pPr marL="82296" indent="0">
              <a:buNone/>
            </a:pPr>
            <a:r>
              <a:rPr lang="fr-FR"/>
              <a:t>[17]  W. Liang. Constructing minimum-energy broadcast trees in wireless ad hoc networks. In Proceedings of the 3rd ACM international symposium on Mobile ad hoc networking &amp; computing, pages 112–122. ACM, 2002. </a:t>
            </a:r>
          </a:p>
          <a:p>
            <a:pPr marL="82296" indent="0">
              <a:buNone/>
            </a:pPr>
            <a:r>
              <a:rPr lang="fr-FR"/>
              <a:t>[18]  Francisco Javier Ovalle-Martínez, Amiya Nayak, Ivan Stojmenovic, Jean Carle, and David Simplot- Ryl. Area-based beaconless reliable broadcasting in sensor networks. IJSNet, 1(1/2) :20–33, 2006. </a:t>
            </a:r>
          </a:p>
          <a:p>
            <a:pPr marL="82296" indent="0">
              <a:buNone/>
            </a:pPr>
            <a:r>
              <a:rPr lang="fr-FR"/>
              <a:t>[19]  R.C. Prim. Shortest connection networks and some generalizations. Bell system technical journal, 36(6) :1389–1401, 1957. </a:t>
            </a:r>
          </a:p>
          <a:p>
            <a:pPr marL="82296" indent="0">
              <a:buNone/>
            </a:pPr>
            <a:r>
              <a:rPr lang="fr-FR"/>
              <a:t>44 </a:t>
            </a:r>
          </a:p>
          <a:p>
            <a:pPr marL="82296" indent="0">
              <a:buNone/>
            </a:pPr>
            <a:r>
              <a:rPr lang="fr-FR"/>
              <a:t>[20] R. C. Shah and J. M. Rabaey. Energy aware routing for low energy ad hoc sensor networks. Energy aware routing for low energy ad hoc sensor networks, 1 :350–355, 2002.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7960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10"/>
            <a:ext cx="7498080" cy="288408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[21] I. Stojmenovic and J. Wu. Broadcasting and activity scheduling in ad hoc networks. Mobile Ad Hoc Networking, pages 205–229, 2004. </a:t>
            </a:r>
          </a:p>
          <a:p>
            <a:pPr marL="82296" indent="0">
              <a:buNone/>
            </a:pPr>
            <a:r>
              <a:rPr lang="fr-FR"/>
              <a:t>[22] Jeffrey E. Wieselthier, Gam D. Nguyen, and Anthony Ephremides. On the Construction of Energy- Efficient Broadcast and Multicast Trees in Wireless Networks. In INFOCOM, pages 585–594, 2000. </a:t>
            </a:r>
          </a:p>
          <a:p>
            <a:pPr marL="82296" indent="0">
              <a:buNone/>
            </a:pPr>
            <a:r>
              <a:rPr lang="fr-FR"/>
              <a:t>[23] J. Wu and W. Lou. Forward-node-set-based broadcast in clustered mobile ad hoc networks. Wireless Communications and Mobile Computing, 3(2) :155–173, 2003.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05132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3787248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2714</TotalTime>
  <Words>2016</Words>
  <Application>Microsoft Macintosh PowerPoint</Application>
  <PresentationFormat>Présentation à l'écran (4:3)</PresentationFormat>
  <Paragraphs>771</Paragraphs>
  <Slides>55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Classification</vt:lpstr>
      <vt:lpstr>Classification</vt:lpstr>
      <vt:lpstr>Classification</vt:lpstr>
      <vt:lpstr>simulations et résulats</vt:lpstr>
      <vt:lpstr>Choix des outils</vt:lpstr>
      <vt:lpstr>WSNET</vt:lpstr>
      <vt:lpstr>Nos modules WSNET</vt:lpstr>
      <vt:lpstr>Paramètres de simulations</vt:lpstr>
      <vt:lpstr>Première phase de simulations</vt:lpstr>
      <vt:lpstr>Time To First Fall</vt:lpstr>
      <vt:lpstr>Time to 25% fall</vt:lpstr>
      <vt:lpstr>Time to 25% fall</vt:lpstr>
      <vt:lpstr>Time to connectivity loss</vt:lpstr>
      <vt:lpstr>Deuxième phase de simulations</vt:lpstr>
      <vt:lpstr>Time To First Fall</vt:lpstr>
      <vt:lpstr>Time to 25% fall</vt:lpstr>
      <vt:lpstr>Time to connectivity loss</vt:lpstr>
      <vt:lpstr>demonstration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  <vt:lpstr>Bibliographie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401</cp:revision>
  <dcterms:created xsi:type="dcterms:W3CDTF">2012-04-21T08:43:37Z</dcterms:created>
  <dcterms:modified xsi:type="dcterms:W3CDTF">2012-05-04T21:53:34Z</dcterms:modified>
</cp:coreProperties>
</file>