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52"/>
  </p:notesMasterIdLst>
  <p:handoutMasterIdLst>
    <p:handoutMasterId r:id="rId53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342" r:id="rId9"/>
    <p:sldId id="268" r:id="rId10"/>
    <p:sldId id="339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309" r:id="rId22"/>
    <p:sldId id="310" r:id="rId23"/>
    <p:sldId id="311" r:id="rId24"/>
    <p:sldId id="312" r:id="rId25"/>
    <p:sldId id="314" r:id="rId26"/>
    <p:sldId id="283" r:id="rId27"/>
    <p:sldId id="288" r:id="rId28"/>
    <p:sldId id="289" r:id="rId29"/>
    <p:sldId id="343" r:id="rId30"/>
    <p:sldId id="324" r:id="rId31"/>
    <p:sldId id="331" r:id="rId32"/>
    <p:sldId id="350" r:id="rId33"/>
    <p:sldId id="316" r:id="rId34"/>
    <p:sldId id="317" r:id="rId35"/>
    <p:sldId id="333" r:id="rId36"/>
    <p:sldId id="332" r:id="rId37"/>
    <p:sldId id="334" r:id="rId38"/>
    <p:sldId id="335" r:id="rId39"/>
    <p:sldId id="326" r:id="rId40"/>
    <p:sldId id="337" r:id="rId41"/>
    <p:sldId id="327" r:id="rId42"/>
    <p:sldId id="338" r:id="rId43"/>
    <p:sldId id="347" r:id="rId44"/>
    <p:sldId id="348" r:id="rId45"/>
    <p:sldId id="349" r:id="rId46"/>
    <p:sldId id="341" r:id="rId47"/>
    <p:sldId id="340" r:id="rId48"/>
    <p:sldId id="344" r:id="rId49"/>
    <p:sldId id="345" r:id="rId50"/>
    <p:sldId id="346" r:id="rId5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342"/>
            <p14:sldId id="268"/>
            <p14:sldId id="339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283"/>
          </p14:sldIdLst>
        </p14:section>
        <p14:section name="Simulations et résulats" id="{5ED65119-467B-6644-94FB-05D508124816}">
          <p14:sldIdLst>
            <p14:sldId id="288"/>
            <p14:sldId id="289"/>
            <p14:sldId id="343"/>
            <p14:sldId id="324"/>
            <p14:sldId id="331"/>
            <p14:sldId id="350"/>
            <p14:sldId id="316"/>
            <p14:sldId id="317"/>
            <p14:sldId id="333"/>
            <p14:sldId id="332"/>
            <p14:sldId id="334"/>
            <p14:sldId id="335"/>
            <p14:sldId id="326"/>
            <p14:sldId id="337"/>
            <p14:sldId id="327"/>
            <p14:sldId id="338"/>
          </p14:sldIdLst>
        </p14:section>
        <p14:section name="Analyse et réflexion" id="{52FCCC1A-4C4A-954B-9C76-C3EDBB751F61}">
          <p14:sldIdLst>
            <p14:sldId id="347"/>
            <p14:sldId id="348"/>
            <p14:sldId id="349"/>
          </p14:sldIdLst>
        </p14:section>
        <p14:section name="Conclusion" id="{71EB9C9E-E3C5-2345-801C-605782A5809E}">
          <p14:sldIdLst>
            <p14:sldId id="341"/>
            <p14:sldId id="340"/>
            <p14:sldId id="344"/>
            <p14:sldId id="345"/>
            <p14:sldId id="3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1" autoAdjust="0"/>
    <p:restoredTop sz="91281" autoAdjust="0"/>
  </p:normalViewPr>
  <p:slideViewPr>
    <p:cSldViewPr snapToGrid="0" snapToObjects="1">
      <p:cViewPr>
        <p:scale>
          <a:sx n="60" d="100"/>
          <a:sy n="60" d="100"/>
        </p:scale>
        <p:origin x="-1488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  <c:pt idx="9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</c:v>
                </c:pt>
                <c:pt idx="1">
                  <c:v>466.77100000000002</c:v>
                </c:pt>
                <c:pt idx="2">
                  <c:v>468.35300000000001</c:v>
                </c:pt>
                <c:pt idx="3">
                  <c:v>469.55700000000002</c:v>
                </c:pt>
                <c:pt idx="4">
                  <c:v>474.65600000000001</c:v>
                </c:pt>
                <c:pt idx="5">
                  <c:v>484.76799999999997</c:v>
                </c:pt>
                <c:pt idx="6">
                  <c:v>481.09199999999998</c:v>
                </c:pt>
                <c:pt idx="7">
                  <c:v>486.93900000000002</c:v>
                </c:pt>
                <c:pt idx="8">
                  <c:v>492.73299999999978</c:v>
                </c:pt>
                <c:pt idx="9">
                  <c:v>509.71800000000002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464.48099999999982</c:v>
                </c:pt>
                <c:pt idx="1">
                  <c:v>465.51400000000001</c:v>
                </c:pt>
                <c:pt idx="2">
                  <c:v>468.11799999999999</c:v>
                </c:pt>
                <c:pt idx="3">
                  <c:v>467.96899999999999</c:v>
                </c:pt>
                <c:pt idx="4">
                  <c:v>474.65600000000001</c:v>
                </c:pt>
                <c:pt idx="5">
                  <c:v>485.34800000000001</c:v>
                </c:pt>
                <c:pt idx="6">
                  <c:v>483.09199999999998</c:v>
                </c:pt>
                <c:pt idx="7">
                  <c:v>490.63600000000002</c:v>
                </c:pt>
                <c:pt idx="8">
                  <c:v>498.2</c:v>
                </c:pt>
                <c:pt idx="9">
                  <c:v>511.66699999999997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476.48099999999982</c:v>
                </c:pt>
                <c:pt idx="1">
                  <c:v>480.029</c:v>
                </c:pt>
                <c:pt idx="2">
                  <c:v>485.70600000000002</c:v>
                </c:pt>
                <c:pt idx="3">
                  <c:v>489.45400000000001</c:v>
                </c:pt>
                <c:pt idx="4">
                  <c:v>497.65600000000001</c:v>
                </c:pt>
                <c:pt idx="5">
                  <c:v>500.44900000000001</c:v>
                </c:pt>
                <c:pt idx="6">
                  <c:v>505.64600000000002</c:v>
                </c:pt>
                <c:pt idx="7">
                  <c:v>510.57600000000002</c:v>
                </c:pt>
                <c:pt idx="8">
                  <c:v>518.95599999999979</c:v>
                </c:pt>
                <c:pt idx="9">
                  <c:v>541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476.25900000000001</c:v>
                </c:pt>
                <c:pt idx="1">
                  <c:v>475.57100000000003</c:v>
                </c:pt>
                <c:pt idx="2">
                  <c:v>475.19600000000003</c:v>
                </c:pt>
                <c:pt idx="3">
                  <c:v>474.85599999999999</c:v>
                </c:pt>
                <c:pt idx="4">
                  <c:v>481.59399999999999</c:v>
                </c:pt>
                <c:pt idx="5">
                  <c:v>482.50700000000001</c:v>
                </c:pt>
                <c:pt idx="6">
                  <c:v>481.36900000000003</c:v>
                </c:pt>
                <c:pt idx="7">
                  <c:v>484.75799999999998</c:v>
                </c:pt>
                <c:pt idx="8">
                  <c:v>491.178</c:v>
                </c:pt>
                <c:pt idx="9">
                  <c:v>498.12799999999999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476.92599999999982</c:v>
                </c:pt>
                <c:pt idx="1">
                  <c:v>477.17099999999999</c:v>
                </c:pt>
                <c:pt idx="2">
                  <c:v>476.70600000000002</c:v>
                </c:pt>
                <c:pt idx="3">
                  <c:v>476.23700000000002</c:v>
                </c:pt>
                <c:pt idx="4">
                  <c:v>483.34399999999999</c:v>
                </c:pt>
                <c:pt idx="5">
                  <c:v>484.76799999999997</c:v>
                </c:pt>
                <c:pt idx="6">
                  <c:v>484.04599999999999</c:v>
                </c:pt>
                <c:pt idx="7">
                  <c:v>486.33300000000003</c:v>
                </c:pt>
                <c:pt idx="8">
                  <c:v>493.57799999999997</c:v>
                </c:pt>
                <c:pt idx="9">
                  <c:v>499.35899999999998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534144"/>
        <c:axId val="76536064"/>
      </c:lineChart>
      <c:catAx>
        <c:axId val="76534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536064"/>
        <c:crosses val="autoZero"/>
        <c:auto val="1"/>
        <c:lblAlgn val="ctr"/>
        <c:lblOffset val="100"/>
        <c:noMultiLvlLbl val="0"/>
      </c:catAx>
      <c:valAx>
        <c:axId val="76536064"/>
        <c:scaling>
          <c:orientation val="minMax"/>
          <c:min val="4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534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</c:v>
                </c:pt>
                <c:pt idx="1">
                  <c:v>1063.57</c:v>
                </c:pt>
                <c:pt idx="2">
                  <c:v>1080.8599999999999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</c:v>
                </c:pt>
                <c:pt idx="7">
                  <c:v>1061.5</c:v>
                </c:pt>
                <c:pt idx="8">
                  <c:v>965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</c:v>
                </c:pt>
                <c:pt idx="1">
                  <c:v>4822.1400000000003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</c:v>
                </c:pt>
                <c:pt idx="8">
                  <c:v>6199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</c:v>
                </c:pt>
                <c:pt idx="1">
                  <c:v>1317.86</c:v>
                </c:pt>
                <c:pt idx="2">
                  <c:v>1474.43</c:v>
                </c:pt>
                <c:pt idx="3">
                  <c:v>1311</c:v>
                </c:pt>
                <c:pt idx="4">
                  <c:v>1401.65</c:v>
                </c:pt>
                <c:pt idx="5">
                  <c:v>1340.29</c:v>
                </c:pt>
                <c:pt idx="6">
                  <c:v>1181.1500000000001</c:v>
                </c:pt>
                <c:pt idx="7">
                  <c:v>1219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</c:v>
                </c:pt>
                <c:pt idx="1">
                  <c:v>1561.57</c:v>
                </c:pt>
                <c:pt idx="2">
                  <c:v>1622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78912"/>
        <c:axId val="75485184"/>
      </c:lineChart>
      <c:catAx>
        <c:axId val="75478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485184"/>
        <c:crosses val="autoZero"/>
        <c:auto val="1"/>
        <c:lblAlgn val="ctr"/>
        <c:lblOffset val="100"/>
        <c:noMultiLvlLbl val="0"/>
      </c:catAx>
      <c:valAx>
        <c:axId val="75485184"/>
        <c:scaling>
          <c:orientation val="minMax"/>
          <c:min val="4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478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</c:v>
                </c:pt>
                <c:pt idx="1">
                  <c:v>1063.57</c:v>
                </c:pt>
                <c:pt idx="2">
                  <c:v>1080.8599999999999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</c:v>
                </c:pt>
                <c:pt idx="7">
                  <c:v>1061.5</c:v>
                </c:pt>
                <c:pt idx="8">
                  <c:v>965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</c:v>
                </c:pt>
                <c:pt idx="1">
                  <c:v>4822.1400000000003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</c:v>
                </c:pt>
                <c:pt idx="8">
                  <c:v>6199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</c:v>
                </c:pt>
                <c:pt idx="1">
                  <c:v>1317.86</c:v>
                </c:pt>
                <c:pt idx="2">
                  <c:v>1474.43</c:v>
                </c:pt>
                <c:pt idx="3">
                  <c:v>1311</c:v>
                </c:pt>
                <c:pt idx="4">
                  <c:v>1401.65</c:v>
                </c:pt>
                <c:pt idx="5">
                  <c:v>1340.29</c:v>
                </c:pt>
                <c:pt idx="6">
                  <c:v>1181.1500000000001</c:v>
                </c:pt>
                <c:pt idx="7">
                  <c:v>1219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</c:v>
                </c:pt>
                <c:pt idx="1">
                  <c:v>1561.57</c:v>
                </c:pt>
                <c:pt idx="2">
                  <c:v>1622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516544"/>
        <c:axId val="75526912"/>
      </c:lineChart>
      <c:catAx>
        <c:axId val="75516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526912"/>
        <c:crosses val="autoZero"/>
        <c:auto val="1"/>
        <c:lblAlgn val="ctr"/>
        <c:lblOffset val="100"/>
        <c:noMultiLvlLbl val="0"/>
      </c:catAx>
      <c:valAx>
        <c:axId val="75526912"/>
        <c:scaling>
          <c:orientation val="minMax"/>
          <c:max val="1800"/>
          <c:min val="4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516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PCN_alea!$B$2:$B$9</c:f>
              <c:numCache>
                <c:formatCode>General</c:formatCode>
                <c:ptCount val="8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PCN_alea!$C$2:$C$9</c:f>
              <c:numCache>
                <c:formatCode>General</c:formatCode>
                <c:ptCount val="8"/>
                <c:pt idx="0">
                  <c:v>949</c:v>
                </c:pt>
                <c:pt idx="1">
                  <c:v>1108</c:v>
                </c:pt>
                <c:pt idx="2">
                  <c:v>1085.33</c:v>
                </c:pt>
                <c:pt idx="3">
                  <c:v>1063.18</c:v>
                </c:pt>
                <c:pt idx="4">
                  <c:v>1033.8599999999999</c:v>
                </c:pt>
                <c:pt idx="5">
                  <c:v>1152.54</c:v>
                </c:pt>
                <c:pt idx="6">
                  <c:v>1103.5999999999999</c:v>
                </c:pt>
                <c:pt idx="7">
                  <c:v>1203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PCN_alea!$D$2:$D$9</c:f>
              <c:numCache>
                <c:formatCode>General</c:formatCode>
                <c:ptCount val="8"/>
                <c:pt idx="0">
                  <c:v>1053</c:v>
                </c:pt>
                <c:pt idx="1">
                  <c:v>1109</c:v>
                </c:pt>
                <c:pt idx="2">
                  <c:v>1244</c:v>
                </c:pt>
                <c:pt idx="3">
                  <c:v>1325.45</c:v>
                </c:pt>
                <c:pt idx="4">
                  <c:v>1534.81</c:v>
                </c:pt>
                <c:pt idx="5">
                  <c:v>1301</c:v>
                </c:pt>
                <c:pt idx="6">
                  <c:v>1288.4000000000001</c:v>
                </c:pt>
                <c:pt idx="7">
                  <c:v>1839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PCN_alea!$E$2:$E$9</c:f>
              <c:numCache>
                <c:formatCode>General</c:formatCode>
                <c:ptCount val="8"/>
                <c:pt idx="0">
                  <c:v>4385</c:v>
                </c:pt>
                <c:pt idx="1">
                  <c:v>4905.33</c:v>
                </c:pt>
                <c:pt idx="2">
                  <c:v>5448.83</c:v>
                </c:pt>
                <c:pt idx="3">
                  <c:v>5559.45</c:v>
                </c:pt>
                <c:pt idx="4">
                  <c:v>6630.33</c:v>
                </c:pt>
                <c:pt idx="5">
                  <c:v>6235</c:v>
                </c:pt>
                <c:pt idx="6">
                  <c:v>6672.6</c:v>
                </c:pt>
                <c:pt idx="7">
                  <c:v>9254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PCN_alea!$F$2:$F$9</c:f>
              <c:numCache>
                <c:formatCode>General</c:formatCode>
                <c:ptCount val="8"/>
                <c:pt idx="0">
                  <c:v>1091</c:v>
                </c:pt>
                <c:pt idx="1">
                  <c:v>1222.33</c:v>
                </c:pt>
                <c:pt idx="2">
                  <c:v>1470.33</c:v>
                </c:pt>
                <c:pt idx="3">
                  <c:v>1294</c:v>
                </c:pt>
                <c:pt idx="4">
                  <c:v>1411.57</c:v>
                </c:pt>
                <c:pt idx="5">
                  <c:v>1285.46</c:v>
                </c:pt>
                <c:pt idx="6">
                  <c:v>1157.8</c:v>
                </c:pt>
                <c:pt idx="7">
                  <c:v>1304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PCN_alea!$G$2:$G$9</c:f>
              <c:numCache>
                <c:formatCode>General</c:formatCode>
                <c:ptCount val="8"/>
                <c:pt idx="0">
                  <c:v>1219</c:v>
                </c:pt>
                <c:pt idx="1">
                  <c:v>1433</c:v>
                </c:pt>
                <c:pt idx="2">
                  <c:v>1619.17</c:v>
                </c:pt>
                <c:pt idx="3">
                  <c:v>1417.27</c:v>
                </c:pt>
                <c:pt idx="4">
                  <c:v>1661.19</c:v>
                </c:pt>
                <c:pt idx="5">
                  <c:v>1382.85</c:v>
                </c:pt>
                <c:pt idx="6">
                  <c:v>1508.6</c:v>
                </c:pt>
                <c:pt idx="7">
                  <c:v>1525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705152"/>
        <c:axId val="76707328"/>
      </c:lineChart>
      <c:catAx>
        <c:axId val="76705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707328"/>
        <c:crosses val="autoZero"/>
        <c:auto val="1"/>
        <c:lblAlgn val="ctr"/>
        <c:lblOffset val="100"/>
        <c:noMultiLvlLbl val="0"/>
      </c:catAx>
      <c:valAx>
        <c:axId val="767073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705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  <c:pt idx="9">
                  <c:v>447</c:v>
                </c:pt>
                <c:pt idx="10">
                  <c:v>447</c:v>
                </c:pt>
                <c:pt idx="11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485.17399999999998</c:v>
                </c:pt>
                <c:pt idx="1">
                  <c:v>502.93799999999982</c:v>
                </c:pt>
                <c:pt idx="2">
                  <c:v>537.92499999999995</c:v>
                </c:pt>
                <c:pt idx="3">
                  <c:v>550.36599999999976</c:v>
                </c:pt>
                <c:pt idx="4">
                  <c:v>528.6</c:v>
                </c:pt>
                <c:pt idx="5">
                  <c:v>570.18799999999999</c:v>
                </c:pt>
                <c:pt idx="6">
                  <c:v>543.3399999999998</c:v>
                </c:pt>
                <c:pt idx="7">
                  <c:v>506.77800000000002</c:v>
                </c:pt>
                <c:pt idx="8">
                  <c:v>540.56799999999998</c:v>
                </c:pt>
                <c:pt idx="9">
                  <c:v>719.38699999999972</c:v>
                </c:pt>
                <c:pt idx="10">
                  <c:v>562.54499999999996</c:v>
                </c:pt>
                <c:pt idx="11">
                  <c:v>590.63599999999997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471.95699999999999</c:v>
                </c:pt>
                <c:pt idx="1">
                  <c:v>478.01499999999999</c:v>
                </c:pt>
                <c:pt idx="2">
                  <c:v>491.47300000000001</c:v>
                </c:pt>
                <c:pt idx="3">
                  <c:v>488.92700000000002</c:v>
                </c:pt>
                <c:pt idx="4">
                  <c:v>492.38200000000001</c:v>
                </c:pt>
                <c:pt idx="5">
                  <c:v>519.90599999999972</c:v>
                </c:pt>
                <c:pt idx="6">
                  <c:v>539.52800000000002</c:v>
                </c:pt>
                <c:pt idx="7">
                  <c:v>520.70399999999995</c:v>
                </c:pt>
                <c:pt idx="8">
                  <c:v>549.43199999999979</c:v>
                </c:pt>
                <c:pt idx="9">
                  <c:v>555.64499999999998</c:v>
                </c:pt>
                <c:pt idx="10">
                  <c:v>552.36399999999981</c:v>
                </c:pt>
                <c:pt idx="11">
                  <c:v>510.27300000000002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473.34800000000001</c:v>
                </c:pt>
                <c:pt idx="1">
                  <c:v>529.98500000000001</c:v>
                </c:pt>
                <c:pt idx="2">
                  <c:v>508.67700000000002</c:v>
                </c:pt>
                <c:pt idx="3">
                  <c:v>527.19500000000005</c:v>
                </c:pt>
                <c:pt idx="4">
                  <c:v>600.85499999999979</c:v>
                </c:pt>
                <c:pt idx="5">
                  <c:v>658.46900000000005</c:v>
                </c:pt>
                <c:pt idx="6">
                  <c:v>878.58500000000004</c:v>
                </c:pt>
                <c:pt idx="7">
                  <c:v>627</c:v>
                </c:pt>
                <c:pt idx="8">
                  <c:v>530.40499999999997</c:v>
                </c:pt>
                <c:pt idx="9">
                  <c:v>592.35499999999979</c:v>
                </c:pt>
                <c:pt idx="10">
                  <c:v>798.54499999999996</c:v>
                </c:pt>
                <c:pt idx="11">
                  <c:v>1093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481.43499999999977</c:v>
                </c:pt>
                <c:pt idx="1">
                  <c:v>491.154</c:v>
                </c:pt>
                <c:pt idx="2">
                  <c:v>493.28</c:v>
                </c:pt>
                <c:pt idx="3">
                  <c:v>509.14600000000002</c:v>
                </c:pt>
                <c:pt idx="4">
                  <c:v>504.6</c:v>
                </c:pt>
                <c:pt idx="5">
                  <c:v>517</c:v>
                </c:pt>
                <c:pt idx="6">
                  <c:v>507.755</c:v>
                </c:pt>
                <c:pt idx="7">
                  <c:v>541.07399999999996</c:v>
                </c:pt>
                <c:pt idx="8">
                  <c:v>532.78399999999999</c:v>
                </c:pt>
                <c:pt idx="9">
                  <c:v>541.83900000000006</c:v>
                </c:pt>
                <c:pt idx="10">
                  <c:v>601.36399999999981</c:v>
                </c:pt>
                <c:pt idx="11">
                  <c:v>586.81799999999998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481.52199999999999</c:v>
                </c:pt>
                <c:pt idx="1">
                  <c:v>491.33800000000002</c:v>
                </c:pt>
                <c:pt idx="2">
                  <c:v>493.32299999999998</c:v>
                </c:pt>
                <c:pt idx="3">
                  <c:v>507</c:v>
                </c:pt>
                <c:pt idx="4">
                  <c:v>506.05500000000001</c:v>
                </c:pt>
                <c:pt idx="5">
                  <c:v>521.75</c:v>
                </c:pt>
                <c:pt idx="6">
                  <c:v>511.67899999999997</c:v>
                </c:pt>
                <c:pt idx="7">
                  <c:v>540.92599999999982</c:v>
                </c:pt>
                <c:pt idx="8">
                  <c:v>533.27</c:v>
                </c:pt>
                <c:pt idx="9">
                  <c:v>540.61300000000006</c:v>
                </c:pt>
                <c:pt idx="10">
                  <c:v>589.36399999999981</c:v>
                </c:pt>
                <c:pt idx="11">
                  <c:v>547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849536"/>
        <c:axId val="76851456"/>
      </c:lineChart>
      <c:catAx>
        <c:axId val="76849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851456"/>
        <c:crosses val="autoZero"/>
        <c:auto val="1"/>
        <c:lblAlgn val="ctr"/>
        <c:lblOffset val="100"/>
        <c:noMultiLvlLbl val="0"/>
      </c:catAx>
      <c:valAx>
        <c:axId val="76851456"/>
        <c:scaling>
          <c:orientation val="minMax"/>
          <c:min val="43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849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573.75599999999997</c:v>
                </c:pt>
                <c:pt idx="2">
                  <c:v>574.28800000000001</c:v>
                </c:pt>
                <c:pt idx="3">
                  <c:v>582.45599999999968</c:v>
                </c:pt>
                <c:pt idx="4">
                  <c:v>583.625</c:v>
                </c:pt>
                <c:pt idx="5">
                  <c:v>591.27099999999996</c:v>
                </c:pt>
                <c:pt idx="6">
                  <c:v>593.63300000000004</c:v>
                </c:pt>
                <c:pt idx="7">
                  <c:v>597.76300000000003</c:v>
                </c:pt>
                <c:pt idx="8">
                  <c:v>592.16999999999996</c:v>
                </c:pt>
                <c:pt idx="9">
                  <c:v>590.375</c:v>
                </c:pt>
                <c:pt idx="10">
                  <c:v>610.86199999999951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568.83599999999967</c:v>
                </c:pt>
                <c:pt idx="1">
                  <c:v>572.84899999999971</c:v>
                </c:pt>
                <c:pt idx="2">
                  <c:v>573.11900000000003</c:v>
                </c:pt>
                <c:pt idx="3">
                  <c:v>582.59199999999998</c:v>
                </c:pt>
                <c:pt idx="4">
                  <c:v>581.68799999999999</c:v>
                </c:pt>
                <c:pt idx="5">
                  <c:v>593.625</c:v>
                </c:pt>
                <c:pt idx="6">
                  <c:v>596.46799999999939</c:v>
                </c:pt>
                <c:pt idx="7">
                  <c:v>601.02599999999961</c:v>
                </c:pt>
                <c:pt idx="8">
                  <c:v>597.03800000000001</c:v>
                </c:pt>
                <c:pt idx="9">
                  <c:v>596.43799999999965</c:v>
                </c:pt>
                <c:pt idx="10">
                  <c:v>613.06899999999996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573.24699999999996</c:v>
                </c:pt>
                <c:pt idx="1">
                  <c:v>575.48699999999997</c:v>
                </c:pt>
                <c:pt idx="2">
                  <c:v>578.52499999999998</c:v>
                </c:pt>
                <c:pt idx="3">
                  <c:v>586.12599999999998</c:v>
                </c:pt>
                <c:pt idx="4">
                  <c:v>588.39599999999996</c:v>
                </c:pt>
                <c:pt idx="5">
                  <c:v>595.8539999999997</c:v>
                </c:pt>
                <c:pt idx="6">
                  <c:v>592.97500000000002</c:v>
                </c:pt>
                <c:pt idx="7">
                  <c:v>605.73699999999997</c:v>
                </c:pt>
                <c:pt idx="8">
                  <c:v>598.43399999999997</c:v>
                </c:pt>
                <c:pt idx="9">
                  <c:v>614.56199999999967</c:v>
                </c:pt>
                <c:pt idx="10">
                  <c:v>631.41399999999999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564.50699999999961</c:v>
                </c:pt>
                <c:pt idx="1">
                  <c:v>567.08399999999995</c:v>
                </c:pt>
                <c:pt idx="2">
                  <c:v>567.57600000000002</c:v>
                </c:pt>
                <c:pt idx="3">
                  <c:v>571.23299999999961</c:v>
                </c:pt>
                <c:pt idx="4">
                  <c:v>572.02099999999996</c:v>
                </c:pt>
                <c:pt idx="5">
                  <c:v>574.66699999999969</c:v>
                </c:pt>
                <c:pt idx="6">
                  <c:v>575.88599999999997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588.24099999999999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565.57500000000005</c:v>
                </c:pt>
                <c:pt idx="1">
                  <c:v>568.32799999999952</c:v>
                </c:pt>
                <c:pt idx="2">
                  <c:v>568.54199999999969</c:v>
                </c:pt>
                <c:pt idx="3">
                  <c:v>571.8539999999997</c:v>
                </c:pt>
                <c:pt idx="4">
                  <c:v>573.10400000000004</c:v>
                </c:pt>
                <c:pt idx="5">
                  <c:v>576.25</c:v>
                </c:pt>
                <c:pt idx="6">
                  <c:v>578.84799999999939</c:v>
                </c:pt>
                <c:pt idx="7">
                  <c:v>578.78899999999999</c:v>
                </c:pt>
                <c:pt idx="8">
                  <c:v>581.11300000000006</c:v>
                </c:pt>
                <c:pt idx="9">
                  <c:v>576.93799999999965</c:v>
                </c:pt>
                <c:pt idx="10">
                  <c:v>591.48299999999961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329920"/>
        <c:axId val="77331840"/>
      </c:lineChart>
      <c:catAx>
        <c:axId val="77329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331840"/>
        <c:crosses val="autoZero"/>
        <c:auto val="1"/>
        <c:lblAlgn val="ctr"/>
        <c:lblOffset val="100"/>
        <c:noMultiLvlLbl val="0"/>
      </c:catAx>
      <c:valAx>
        <c:axId val="77331840"/>
        <c:scaling>
          <c:orientation val="minMax"/>
          <c:min val="5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329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  <c:pt idx="11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890.14300000000003</c:v>
                </c:pt>
                <c:pt idx="1">
                  <c:v>908.11099999999999</c:v>
                </c:pt>
                <c:pt idx="2">
                  <c:v>995.6669999999998</c:v>
                </c:pt>
                <c:pt idx="3">
                  <c:v>904.42899999999997</c:v>
                </c:pt>
                <c:pt idx="4">
                  <c:v>918.71400000000006</c:v>
                </c:pt>
                <c:pt idx="5">
                  <c:v>926.42899999999997</c:v>
                </c:pt>
                <c:pt idx="6">
                  <c:v>920.27300000000002</c:v>
                </c:pt>
                <c:pt idx="7">
                  <c:v>962.15800000000002</c:v>
                </c:pt>
                <c:pt idx="8">
                  <c:v>949</c:v>
                </c:pt>
                <c:pt idx="9">
                  <c:v>907.36399999999981</c:v>
                </c:pt>
                <c:pt idx="10">
                  <c:v>893.4</c:v>
                </c:pt>
                <c:pt idx="11">
                  <c:v>1019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945.71400000000006</c:v>
                </c:pt>
                <c:pt idx="1">
                  <c:v>1027.22</c:v>
                </c:pt>
                <c:pt idx="2">
                  <c:v>995.22199999999998</c:v>
                </c:pt>
                <c:pt idx="3">
                  <c:v>1111</c:v>
                </c:pt>
                <c:pt idx="4">
                  <c:v>1001</c:v>
                </c:pt>
                <c:pt idx="5">
                  <c:v>1013</c:v>
                </c:pt>
                <c:pt idx="6">
                  <c:v>988.81799999999998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</c:v>
                </c:pt>
                <c:pt idx="11">
                  <c:v>3601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</c:v>
                </c:pt>
                <c:pt idx="9">
                  <c:v>1457.73</c:v>
                </c:pt>
                <c:pt idx="10">
                  <c:v>1594.2</c:v>
                </c:pt>
                <c:pt idx="11">
                  <c:v>1431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</c:v>
                </c:pt>
                <c:pt idx="1">
                  <c:v>1651.11</c:v>
                </c:pt>
                <c:pt idx="2">
                  <c:v>1458.11</c:v>
                </c:pt>
                <c:pt idx="3">
                  <c:v>1649</c:v>
                </c:pt>
                <c:pt idx="4">
                  <c:v>1331.29</c:v>
                </c:pt>
                <c:pt idx="5">
                  <c:v>1423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054720"/>
        <c:axId val="77056640"/>
      </c:lineChart>
      <c:catAx>
        <c:axId val="77054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056640"/>
        <c:crosses val="autoZero"/>
        <c:auto val="1"/>
        <c:lblAlgn val="ctr"/>
        <c:lblOffset val="100"/>
        <c:noMultiLvlLbl val="0"/>
      </c:catAx>
      <c:valAx>
        <c:axId val="77056640"/>
        <c:scaling>
          <c:orientation val="minMax"/>
          <c:min val="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054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PCN_alea_real!$B$3:$B$13</c:f>
              <c:numCache>
                <c:formatCode>General</c:formatCode>
                <c:ptCount val="11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PCN_alea_real!$C$3:$C$13</c:f>
              <c:numCache>
                <c:formatCode>General</c:formatCode>
                <c:ptCount val="11"/>
                <c:pt idx="0">
                  <c:v>890.14300000000003</c:v>
                </c:pt>
                <c:pt idx="1">
                  <c:v>908.11099999999999</c:v>
                </c:pt>
                <c:pt idx="2">
                  <c:v>995.66699999999969</c:v>
                </c:pt>
                <c:pt idx="3">
                  <c:v>904.42899999999997</c:v>
                </c:pt>
                <c:pt idx="4">
                  <c:v>918.71400000000006</c:v>
                </c:pt>
                <c:pt idx="5">
                  <c:v>926.42899999999997</c:v>
                </c:pt>
                <c:pt idx="6">
                  <c:v>920.27300000000002</c:v>
                </c:pt>
                <c:pt idx="7">
                  <c:v>962.15800000000002</c:v>
                </c:pt>
                <c:pt idx="8">
                  <c:v>949</c:v>
                </c:pt>
                <c:pt idx="9">
                  <c:v>907.36399999999969</c:v>
                </c:pt>
                <c:pt idx="10">
                  <c:v>893.4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PCN_alea_real!$D$3:$D$13</c:f>
              <c:numCache>
                <c:formatCode>General</c:formatCode>
                <c:ptCount val="11"/>
                <c:pt idx="0">
                  <c:v>945.71400000000006</c:v>
                </c:pt>
                <c:pt idx="1">
                  <c:v>1027.22</c:v>
                </c:pt>
                <c:pt idx="2">
                  <c:v>995.22199999999998</c:v>
                </c:pt>
                <c:pt idx="3">
                  <c:v>1111</c:v>
                </c:pt>
                <c:pt idx="4">
                  <c:v>1001</c:v>
                </c:pt>
                <c:pt idx="5">
                  <c:v>1013</c:v>
                </c:pt>
                <c:pt idx="6">
                  <c:v>988.81799999999964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PCN_alea_real!$E$3:$E$13</c:f>
              <c:numCache>
                <c:formatCode>General</c:formatCode>
                <c:ptCount val="11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PCN_alea_real!$F$3:$F$13</c:f>
              <c:numCache>
                <c:formatCode>General</c:formatCode>
                <c:ptCount val="11"/>
                <c:pt idx="0">
                  <c:v>1439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</c:v>
                </c:pt>
                <c:pt idx="9">
                  <c:v>1457.73</c:v>
                </c:pt>
                <c:pt idx="10">
                  <c:v>1594.2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PCN_alea_real!$G$3:$G$13</c:f>
              <c:numCache>
                <c:formatCode>General</c:formatCode>
                <c:ptCount val="11"/>
                <c:pt idx="0">
                  <c:v>1638</c:v>
                </c:pt>
                <c:pt idx="1">
                  <c:v>1651.11</c:v>
                </c:pt>
                <c:pt idx="2">
                  <c:v>1458.11</c:v>
                </c:pt>
                <c:pt idx="3">
                  <c:v>1649</c:v>
                </c:pt>
                <c:pt idx="4">
                  <c:v>1331.29</c:v>
                </c:pt>
                <c:pt idx="5">
                  <c:v>1423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116928"/>
        <c:axId val="77118848"/>
      </c:lineChart>
      <c:catAx>
        <c:axId val="77116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</a:t>
                </a:r>
                <a:r>
                  <a:rPr lang="fr-FR" baseline="0" dirty="0" smtClean="0"/>
                  <a:t>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118848"/>
        <c:crosses val="autoZero"/>
        <c:auto val="1"/>
        <c:lblAlgn val="ctr"/>
        <c:lblOffset val="100"/>
        <c:noMultiLvlLbl val="0"/>
      </c:catAx>
      <c:valAx>
        <c:axId val="77118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1169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  <c:pt idx="11">
                  <c:v>555</c:v>
                </c:pt>
                <c:pt idx="12">
                  <c:v>555</c:v>
                </c:pt>
                <c:pt idx="13">
                  <c:v>555</c:v>
                </c:pt>
                <c:pt idx="14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</c:v>
                </c:pt>
                <c:pt idx="1">
                  <c:v>607.85699999999974</c:v>
                </c:pt>
                <c:pt idx="2">
                  <c:v>633.76800000000003</c:v>
                </c:pt>
                <c:pt idx="3">
                  <c:v>620.70899999999995</c:v>
                </c:pt>
                <c:pt idx="4">
                  <c:v>599.21500000000003</c:v>
                </c:pt>
                <c:pt idx="5">
                  <c:v>606.64400000000001</c:v>
                </c:pt>
                <c:pt idx="6">
                  <c:v>626.50599999999997</c:v>
                </c:pt>
                <c:pt idx="7">
                  <c:v>609.60599999999999</c:v>
                </c:pt>
                <c:pt idx="8">
                  <c:v>611.029</c:v>
                </c:pt>
                <c:pt idx="9">
                  <c:v>641.44399999999996</c:v>
                </c:pt>
                <c:pt idx="10">
                  <c:v>597.9169999999998</c:v>
                </c:pt>
                <c:pt idx="11">
                  <c:v>609.95699999999977</c:v>
                </c:pt>
                <c:pt idx="12">
                  <c:v>605.57100000000003</c:v>
                </c:pt>
                <c:pt idx="13">
                  <c:v>597</c:v>
                </c:pt>
                <c:pt idx="14">
                  <c:v>635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579.34299999999996</c:v>
                </c:pt>
                <c:pt idx="2">
                  <c:v>585.58900000000006</c:v>
                </c:pt>
                <c:pt idx="3">
                  <c:v>596.96400000000006</c:v>
                </c:pt>
                <c:pt idx="4">
                  <c:v>600.97799999999995</c:v>
                </c:pt>
                <c:pt idx="5">
                  <c:v>603.31099999999981</c:v>
                </c:pt>
                <c:pt idx="6">
                  <c:v>621.51900000000001</c:v>
                </c:pt>
                <c:pt idx="7">
                  <c:v>623.21199999999999</c:v>
                </c:pt>
                <c:pt idx="8">
                  <c:v>629.46400000000006</c:v>
                </c:pt>
                <c:pt idx="9">
                  <c:v>635.48900000000003</c:v>
                </c:pt>
                <c:pt idx="10">
                  <c:v>632.5</c:v>
                </c:pt>
                <c:pt idx="11">
                  <c:v>670.73900000000003</c:v>
                </c:pt>
                <c:pt idx="12">
                  <c:v>645.57100000000003</c:v>
                </c:pt>
                <c:pt idx="13">
                  <c:v>614.33299999999997</c:v>
                </c:pt>
                <c:pt idx="14">
                  <c:v>599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575.94299999999998</c:v>
                </c:pt>
                <c:pt idx="2">
                  <c:v>582.80399999999997</c:v>
                </c:pt>
                <c:pt idx="3">
                  <c:v>594.01800000000003</c:v>
                </c:pt>
                <c:pt idx="4">
                  <c:v>592.52699999999982</c:v>
                </c:pt>
                <c:pt idx="5">
                  <c:v>657.84400000000005</c:v>
                </c:pt>
                <c:pt idx="6">
                  <c:v>635.8399999999998</c:v>
                </c:pt>
                <c:pt idx="7">
                  <c:v>739.57600000000002</c:v>
                </c:pt>
                <c:pt idx="8">
                  <c:v>737.81199999999978</c:v>
                </c:pt>
                <c:pt idx="9">
                  <c:v>689.178</c:v>
                </c:pt>
                <c:pt idx="10">
                  <c:v>638.58299999999997</c:v>
                </c:pt>
                <c:pt idx="11">
                  <c:v>1046.3</c:v>
                </c:pt>
                <c:pt idx="12">
                  <c:v>627.28599999999994</c:v>
                </c:pt>
                <c:pt idx="13">
                  <c:v>884.33299999999997</c:v>
                </c:pt>
                <c:pt idx="14">
                  <c:v>635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597.79999999999995</c:v>
                </c:pt>
                <c:pt idx="1">
                  <c:v>572.45699999999977</c:v>
                </c:pt>
                <c:pt idx="2">
                  <c:v>577.21400000000006</c:v>
                </c:pt>
                <c:pt idx="3">
                  <c:v>586.18200000000002</c:v>
                </c:pt>
                <c:pt idx="4">
                  <c:v>587.28</c:v>
                </c:pt>
                <c:pt idx="5">
                  <c:v>591.91099999999972</c:v>
                </c:pt>
                <c:pt idx="6">
                  <c:v>601.27200000000005</c:v>
                </c:pt>
                <c:pt idx="7">
                  <c:v>621.303</c:v>
                </c:pt>
                <c:pt idx="8">
                  <c:v>622.15899999999999</c:v>
                </c:pt>
                <c:pt idx="9">
                  <c:v>614.95599999999979</c:v>
                </c:pt>
                <c:pt idx="10">
                  <c:v>635.33299999999997</c:v>
                </c:pt>
                <c:pt idx="11">
                  <c:v>670.47799999999995</c:v>
                </c:pt>
                <c:pt idx="12">
                  <c:v>624.71400000000006</c:v>
                </c:pt>
                <c:pt idx="13">
                  <c:v>602.33299999999997</c:v>
                </c:pt>
                <c:pt idx="14">
                  <c:v>633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572.88599999999997</c:v>
                </c:pt>
                <c:pt idx="2">
                  <c:v>578</c:v>
                </c:pt>
                <c:pt idx="3">
                  <c:v>585.85499999999979</c:v>
                </c:pt>
                <c:pt idx="4">
                  <c:v>586.74199999999996</c:v>
                </c:pt>
                <c:pt idx="5">
                  <c:v>593.02199999999982</c:v>
                </c:pt>
                <c:pt idx="6">
                  <c:v>602.85199999999975</c:v>
                </c:pt>
                <c:pt idx="7">
                  <c:v>615.48500000000001</c:v>
                </c:pt>
                <c:pt idx="8">
                  <c:v>621.60900000000004</c:v>
                </c:pt>
                <c:pt idx="9">
                  <c:v>614.37800000000004</c:v>
                </c:pt>
                <c:pt idx="10">
                  <c:v>628.4169999999998</c:v>
                </c:pt>
                <c:pt idx="11">
                  <c:v>684.82599999999979</c:v>
                </c:pt>
                <c:pt idx="12">
                  <c:v>624.71400000000006</c:v>
                </c:pt>
                <c:pt idx="13">
                  <c:v>602.33299999999997</c:v>
                </c:pt>
                <c:pt idx="14">
                  <c:v>629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243136"/>
        <c:axId val="77245056"/>
      </c:lineChart>
      <c:catAx>
        <c:axId val="77243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245056"/>
        <c:crosses val="autoZero"/>
        <c:auto val="1"/>
        <c:lblAlgn val="ctr"/>
        <c:lblOffset val="100"/>
        <c:noMultiLvlLbl val="0"/>
      </c:catAx>
      <c:valAx>
        <c:axId val="77245056"/>
        <c:scaling>
          <c:orientation val="minMax"/>
          <c:max val="1050"/>
          <c:min val="5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243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Économie</a:t>
          </a:r>
        </a:p>
        <a:p>
          <a:r>
            <a:rPr lang="fr-FR" dirty="0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 dirty="0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 dirty="0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 dirty="0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59E5D6-75F4-41A4-A50E-1404EE8DDC19}" type="doc">
      <dgm:prSet loTypeId="urn:microsoft.com/office/officeart/2005/8/layout/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B2C69C5F-9EF9-462C-A2AB-4D477DF7DC7F}">
      <dgm:prSet phldrT="[Texte]"/>
      <dgm:spPr/>
      <dgm:t>
        <a:bodyPr/>
        <a:lstStyle/>
        <a:p>
          <a:r>
            <a:rPr lang="fr-FR" dirty="0" smtClean="0"/>
            <a:t>APPLICATION</a:t>
          </a:r>
          <a:endParaRPr lang="fr-FR" dirty="0"/>
        </a:p>
      </dgm:t>
    </dgm:pt>
    <dgm:pt modelId="{8CB213D9-0352-453E-852C-83552162097D}" type="parTrans" cxnId="{FD2368C3-E011-43B4-8901-8540D16F443A}">
      <dgm:prSet/>
      <dgm:spPr/>
      <dgm:t>
        <a:bodyPr/>
        <a:lstStyle/>
        <a:p>
          <a:endParaRPr lang="fr-FR"/>
        </a:p>
      </dgm:t>
    </dgm:pt>
    <dgm:pt modelId="{68FB6A38-63B8-4EBD-A361-2DE1F731DF24}" type="sibTrans" cxnId="{FD2368C3-E011-43B4-8901-8540D16F443A}">
      <dgm:prSet/>
      <dgm:spPr/>
      <dgm:t>
        <a:bodyPr/>
        <a:lstStyle/>
        <a:p>
          <a:endParaRPr lang="fr-FR"/>
        </a:p>
      </dgm:t>
    </dgm:pt>
    <dgm:pt modelId="{523CE2F4-1C93-4E68-B648-21A8BD9E41A5}">
      <dgm:prSet phldrT="[Texte]"/>
      <dgm:spPr/>
      <dgm:t>
        <a:bodyPr/>
        <a:lstStyle/>
        <a:p>
          <a:r>
            <a:rPr lang="fr-FR" dirty="0" smtClean="0"/>
            <a:t>ROUTAGE</a:t>
          </a:r>
          <a:endParaRPr lang="fr-FR" dirty="0"/>
        </a:p>
      </dgm:t>
    </dgm:pt>
    <dgm:pt modelId="{3D16A27A-547E-4C2F-923F-52DC5E3AFFF6}" type="parTrans" cxnId="{463AF333-5409-47A6-8C2E-485A59D51081}">
      <dgm:prSet/>
      <dgm:spPr/>
      <dgm:t>
        <a:bodyPr/>
        <a:lstStyle/>
        <a:p>
          <a:endParaRPr lang="fr-FR"/>
        </a:p>
      </dgm:t>
    </dgm:pt>
    <dgm:pt modelId="{F4DFDEF3-13E0-4FE2-8624-2BE0C2E9D242}" type="sibTrans" cxnId="{463AF333-5409-47A6-8C2E-485A59D51081}">
      <dgm:prSet/>
      <dgm:spPr/>
      <dgm:t>
        <a:bodyPr/>
        <a:lstStyle/>
        <a:p>
          <a:endParaRPr lang="fr-FR"/>
        </a:p>
      </dgm:t>
    </dgm:pt>
    <dgm:pt modelId="{EB0059D9-5FC8-427B-BFB8-09D0892A1103}">
      <dgm:prSet phldrT="[Texte]"/>
      <dgm:spPr/>
      <dgm:t>
        <a:bodyPr/>
        <a:lstStyle/>
        <a:p>
          <a:r>
            <a:rPr lang="fr-FR" dirty="0" smtClean="0"/>
            <a:t>MAC</a:t>
          </a:r>
          <a:endParaRPr lang="fr-FR" dirty="0"/>
        </a:p>
      </dgm:t>
    </dgm:pt>
    <dgm:pt modelId="{F4C1AEFF-B4D6-4102-B466-5AC4DA5B6059}" type="parTrans" cxnId="{82E65F72-C8D8-44FA-B35A-2401A206117D}">
      <dgm:prSet/>
      <dgm:spPr/>
      <dgm:t>
        <a:bodyPr/>
        <a:lstStyle/>
        <a:p>
          <a:endParaRPr lang="fr-FR"/>
        </a:p>
      </dgm:t>
    </dgm:pt>
    <dgm:pt modelId="{81E9A9F4-54B2-4855-A495-CACB6B73D739}" type="sibTrans" cxnId="{82E65F72-C8D8-44FA-B35A-2401A206117D}">
      <dgm:prSet/>
      <dgm:spPr/>
      <dgm:t>
        <a:bodyPr/>
        <a:lstStyle/>
        <a:p>
          <a:endParaRPr lang="fr-FR"/>
        </a:p>
      </dgm:t>
    </dgm:pt>
    <dgm:pt modelId="{B54D0181-D6E2-4D63-804B-B4A16C321CAD}">
      <dgm:prSet phldrT="[Texte]"/>
      <dgm:spPr/>
      <dgm:t>
        <a:bodyPr/>
        <a:lstStyle/>
        <a:p>
          <a:r>
            <a:rPr lang="fr-FR" dirty="0" smtClean="0"/>
            <a:t>RADIO</a:t>
          </a:r>
          <a:endParaRPr lang="fr-FR" dirty="0"/>
        </a:p>
      </dgm:t>
    </dgm:pt>
    <dgm:pt modelId="{4C2DDD21-BCAA-4F2A-A0DE-86A49C79EF76}" type="parTrans" cxnId="{9AEC3919-0FEE-40E6-AB65-6CA1D3F25C6A}">
      <dgm:prSet/>
      <dgm:spPr/>
      <dgm:t>
        <a:bodyPr/>
        <a:lstStyle/>
        <a:p>
          <a:endParaRPr lang="fr-FR"/>
        </a:p>
      </dgm:t>
    </dgm:pt>
    <dgm:pt modelId="{E5BDE10B-D5F7-4C4C-A7B1-F357C8C043C8}" type="sibTrans" cxnId="{9AEC3919-0FEE-40E6-AB65-6CA1D3F25C6A}">
      <dgm:prSet/>
      <dgm:spPr/>
      <dgm:t>
        <a:bodyPr/>
        <a:lstStyle/>
        <a:p>
          <a:endParaRPr lang="fr-FR"/>
        </a:p>
      </dgm:t>
    </dgm:pt>
    <dgm:pt modelId="{4733737B-E641-4F96-ADAD-F0B1548A54A5}">
      <dgm:prSet phldrT="[Texte]"/>
      <dgm:spPr/>
      <dgm:t>
        <a:bodyPr/>
        <a:lstStyle/>
        <a:p>
          <a:r>
            <a:rPr lang="fr-FR" dirty="0" smtClean="0"/>
            <a:t>ENERGIE</a:t>
          </a:r>
          <a:endParaRPr lang="fr-FR" dirty="0"/>
        </a:p>
      </dgm:t>
    </dgm:pt>
    <dgm:pt modelId="{75396BA0-EAE4-4FFE-AB03-D74AC0645530}" type="parTrans" cxnId="{F81FC936-9D74-48BF-82CD-4C7A1887F4D2}">
      <dgm:prSet/>
      <dgm:spPr/>
      <dgm:t>
        <a:bodyPr/>
        <a:lstStyle/>
        <a:p>
          <a:endParaRPr lang="fr-FR"/>
        </a:p>
      </dgm:t>
    </dgm:pt>
    <dgm:pt modelId="{88035F76-A19A-4B0B-813C-B46CBC2CEB0E}" type="sibTrans" cxnId="{F81FC936-9D74-48BF-82CD-4C7A1887F4D2}">
      <dgm:prSet/>
      <dgm:spPr/>
      <dgm:t>
        <a:bodyPr/>
        <a:lstStyle/>
        <a:p>
          <a:endParaRPr lang="fr-FR"/>
        </a:p>
      </dgm:t>
    </dgm:pt>
    <dgm:pt modelId="{F6273190-F04F-41B4-880A-171F7CFB6E34}">
      <dgm:prSet phldrT="[Texte]"/>
      <dgm:spPr/>
      <dgm:t>
        <a:bodyPr/>
        <a:lstStyle/>
        <a:p>
          <a:r>
            <a:rPr lang="fr-FR" dirty="0" smtClean="0"/>
            <a:t>Une Simple Application de Broadcast </a:t>
          </a:r>
          <a:endParaRPr lang="fr-FR" dirty="0"/>
        </a:p>
      </dgm:t>
    </dgm:pt>
    <dgm:pt modelId="{BD32F687-C919-4569-86F1-533E50856276}" type="parTrans" cxnId="{09E4CF25-9251-4A36-9D23-94340970D5D0}">
      <dgm:prSet/>
      <dgm:spPr/>
      <dgm:t>
        <a:bodyPr/>
        <a:lstStyle/>
        <a:p>
          <a:endParaRPr lang="fr-FR"/>
        </a:p>
      </dgm:t>
    </dgm:pt>
    <dgm:pt modelId="{21C7CA8B-953F-49A2-AAB7-CC35450EB05D}" type="sibTrans" cxnId="{09E4CF25-9251-4A36-9D23-94340970D5D0}">
      <dgm:prSet/>
      <dgm:spPr/>
      <dgm:t>
        <a:bodyPr/>
        <a:lstStyle/>
        <a:p>
          <a:endParaRPr lang="fr-FR"/>
        </a:p>
      </dgm:t>
    </dgm:pt>
    <dgm:pt modelId="{3AE7FB65-0484-46E9-9A79-B3AADD10BD80}">
      <dgm:prSet phldrT="[Texte]"/>
      <dgm:spPr/>
      <dgm:t>
        <a:bodyPr/>
        <a:lstStyle/>
        <a:p>
          <a:r>
            <a:rPr lang="fr-FR" dirty="0" smtClean="0"/>
            <a:t>FLOOD </a:t>
          </a:r>
          <a:endParaRPr lang="fr-FR" dirty="0"/>
        </a:p>
      </dgm:t>
    </dgm:pt>
    <dgm:pt modelId="{AAB33DF1-9B60-4839-955D-B76F27B33578}" type="parTrans" cxnId="{48F83DBF-C430-4951-9819-1AF6E8D0E615}">
      <dgm:prSet/>
      <dgm:spPr/>
      <dgm:t>
        <a:bodyPr/>
        <a:lstStyle/>
        <a:p>
          <a:endParaRPr lang="fr-FR"/>
        </a:p>
      </dgm:t>
    </dgm:pt>
    <dgm:pt modelId="{F9F8DD7C-1766-4FAD-A9ED-EEE3DEBF426D}" type="sibTrans" cxnId="{48F83DBF-C430-4951-9819-1AF6E8D0E615}">
      <dgm:prSet/>
      <dgm:spPr/>
      <dgm:t>
        <a:bodyPr/>
        <a:lstStyle/>
        <a:p>
          <a:endParaRPr lang="fr-FR"/>
        </a:p>
      </dgm:t>
    </dgm:pt>
    <dgm:pt modelId="{3CC21E25-2E55-43E0-AB6C-9127406061DA}">
      <dgm:prSet phldrT="[Texte]"/>
      <dgm:spPr/>
      <dgm:t>
        <a:bodyPr/>
        <a:lstStyle/>
        <a:p>
          <a:r>
            <a:rPr lang="fr-FR" dirty="0" smtClean="0"/>
            <a:t>RBOP     -    LBOP</a:t>
          </a:r>
          <a:endParaRPr lang="fr-FR" dirty="0"/>
        </a:p>
      </dgm:t>
    </dgm:pt>
    <dgm:pt modelId="{D6C058B0-754E-4680-8226-5ED4F31C4AB7}" type="parTrans" cxnId="{98AA5B1B-9148-4E0F-A226-CBEEF5654546}">
      <dgm:prSet/>
      <dgm:spPr/>
      <dgm:t>
        <a:bodyPr/>
        <a:lstStyle/>
        <a:p>
          <a:endParaRPr lang="fr-FR"/>
        </a:p>
      </dgm:t>
    </dgm:pt>
    <dgm:pt modelId="{EBF5DA29-E549-4317-80E3-4DC5251504F7}" type="sibTrans" cxnId="{98AA5B1B-9148-4E0F-A226-CBEEF5654546}">
      <dgm:prSet/>
      <dgm:spPr/>
      <dgm:t>
        <a:bodyPr/>
        <a:lstStyle/>
        <a:p>
          <a:endParaRPr lang="fr-FR"/>
        </a:p>
      </dgm:t>
    </dgm:pt>
    <dgm:pt modelId="{E68DE668-3A7A-4E4F-9481-A08EFFEC484F}">
      <dgm:prSet phldrT="[Texte]"/>
      <dgm:spPr/>
      <dgm:t>
        <a:bodyPr/>
        <a:lstStyle/>
        <a:p>
          <a:r>
            <a:rPr lang="fr-FR" dirty="0" smtClean="0"/>
            <a:t>BIP          -      LBIP       -      DLBIP</a:t>
          </a:r>
          <a:endParaRPr lang="fr-FR" dirty="0"/>
        </a:p>
      </dgm:t>
    </dgm:pt>
    <dgm:pt modelId="{BA61A2D4-8FF2-4C12-B5E3-1851FCAB2242}" type="parTrans" cxnId="{20C212A1-234E-42F2-9A0C-298E20AAAF90}">
      <dgm:prSet/>
      <dgm:spPr/>
      <dgm:t>
        <a:bodyPr/>
        <a:lstStyle/>
        <a:p>
          <a:endParaRPr lang="fr-FR"/>
        </a:p>
      </dgm:t>
    </dgm:pt>
    <dgm:pt modelId="{1FE0BC43-C6A6-42F1-B590-139CD23F8067}" type="sibTrans" cxnId="{20C212A1-234E-42F2-9A0C-298E20AAAF90}">
      <dgm:prSet/>
      <dgm:spPr/>
      <dgm:t>
        <a:bodyPr/>
        <a:lstStyle/>
        <a:p>
          <a:endParaRPr lang="fr-FR"/>
        </a:p>
      </dgm:t>
    </dgm:pt>
    <dgm:pt modelId="{6671AF05-46E2-4A6A-B1C4-B771935AC8B5}">
      <dgm:prSet phldrT="[Texte]"/>
      <dgm:spPr/>
      <dgm:t>
        <a:bodyPr/>
        <a:lstStyle/>
        <a:p>
          <a:r>
            <a:rPr lang="fr-FR" dirty="0" smtClean="0"/>
            <a:t>MACTER (prise en charge de la Modification de Rayon  de transmission )  </a:t>
          </a:r>
          <a:endParaRPr lang="fr-FR" dirty="0"/>
        </a:p>
      </dgm:t>
    </dgm:pt>
    <dgm:pt modelId="{F0543911-935B-4297-B1C5-7E060BC54EC7}" type="parTrans" cxnId="{D3D0FB77-A85B-4904-B50A-12127BE4E537}">
      <dgm:prSet/>
      <dgm:spPr/>
      <dgm:t>
        <a:bodyPr/>
        <a:lstStyle/>
        <a:p>
          <a:endParaRPr lang="fr-FR"/>
        </a:p>
      </dgm:t>
    </dgm:pt>
    <dgm:pt modelId="{AC4A58A9-EE00-4AD6-AE7F-B6F3F23DE882}" type="sibTrans" cxnId="{D3D0FB77-A85B-4904-B50A-12127BE4E537}">
      <dgm:prSet/>
      <dgm:spPr/>
      <dgm:t>
        <a:bodyPr/>
        <a:lstStyle/>
        <a:p>
          <a:endParaRPr lang="fr-FR"/>
        </a:p>
      </dgm:t>
    </dgm:pt>
    <dgm:pt modelId="{B7284C0E-1182-4346-B8DE-E496381251E6}">
      <dgm:prSet phldrT="[Texte]"/>
      <dgm:spPr/>
      <dgm:t>
        <a:bodyPr/>
        <a:lstStyle/>
        <a:p>
          <a:r>
            <a:rPr lang="fr-FR" dirty="0" smtClean="0"/>
            <a:t>Omnidirectionnel  (Module </a:t>
          </a:r>
          <a:r>
            <a:rPr lang="fr-FR" dirty="0" err="1" smtClean="0"/>
            <a:t>Wsnet</a:t>
          </a:r>
          <a:r>
            <a:rPr lang="fr-FR" dirty="0" smtClean="0"/>
            <a:t>)</a:t>
          </a:r>
          <a:endParaRPr lang="fr-FR" dirty="0"/>
        </a:p>
      </dgm:t>
    </dgm:pt>
    <dgm:pt modelId="{566E2DE2-AAE4-4C8E-B99C-53E642D2D549}" type="parTrans" cxnId="{BF89D45F-6CF1-45B0-8C1F-BD02963BED7C}">
      <dgm:prSet/>
      <dgm:spPr/>
      <dgm:t>
        <a:bodyPr/>
        <a:lstStyle/>
        <a:p>
          <a:endParaRPr lang="fr-FR"/>
        </a:p>
      </dgm:t>
    </dgm:pt>
    <dgm:pt modelId="{FB93EEBD-D955-4017-8515-2D1441C2890C}" type="sibTrans" cxnId="{BF89D45F-6CF1-45B0-8C1F-BD02963BED7C}">
      <dgm:prSet/>
      <dgm:spPr/>
      <dgm:t>
        <a:bodyPr/>
        <a:lstStyle/>
        <a:p>
          <a:endParaRPr lang="fr-FR"/>
        </a:p>
      </dgm:t>
    </dgm:pt>
    <dgm:pt modelId="{AA6E762B-E2A1-45D3-815D-1DF83AE1FC49}">
      <dgm:prSet phldrT="[Texte]"/>
      <dgm:spPr/>
      <dgm:t>
        <a:bodyPr/>
        <a:lstStyle/>
        <a:p>
          <a:r>
            <a:rPr lang="fr-FR" dirty="0" smtClean="0"/>
            <a:t>Théorie (implémentation de Modèle des articles) </a:t>
          </a:r>
          <a:endParaRPr lang="fr-FR" dirty="0"/>
        </a:p>
      </dgm:t>
    </dgm:pt>
    <dgm:pt modelId="{0A3AF526-F87F-4A37-9C32-4E6FF914B0DB}" type="parTrans" cxnId="{25B41C9A-CAD5-410A-8D1E-0EAFEFD0FD5D}">
      <dgm:prSet/>
      <dgm:spPr/>
      <dgm:t>
        <a:bodyPr/>
        <a:lstStyle/>
        <a:p>
          <a:endParaRPr lang="fr-FR"/>
        </a:p>
      </dgm:t>
    </dgm:pt>
    <dgm:pt modelId="{D9E50128-0C8D-4605-AB35-5BC6AAB18C97}" type="sibTrans" cxnId="{25B41C9A-CAD5-410A-8D1E-0EAFEFD0FD5D}">
      <dgm:prSet/>
      <dgm:spPr/>
      <dgm:t>
        <a:bodyPr/>
        <a:lstStyle/>
        <a:p>
          <a:endParaRPr lang="fr-FR"/>
        </a:p>
      </dgm:t>
    </dgm:pt>
    <dgm:pt modelId="{D772FB5E-934C-4B81-9BC3-8383C639E08F}" type="pres">
      <dgm:prSet presAssocID="{A959E5D6-75F4-41A4-A50E-1404EE8DDC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76E5492-D892-4D37-A137-BF76CEED6594}" type="pres">
      <dgm:prSet presAssocID="{B2C69C5F-9EF9-462C-A2AB-4D477DF7DC7F}" presName="parentLin" presStyleCnt="0"/>
      <dgm:spPr/>
    </dgm:pt>
    <dgm:pt modelId="{1F702684-3C30-4F62-A2E5-722ECC3EC36B}" type="pres">
      <dgm:prSet presAssocID="{B2C69C5F-9EF9-462C-A2AB-4D477DF7DC7F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6B2C7AFD-71BE-42FF-8E99-06F97BE8F7A9}" type="pres">
      <dgm:prSet presAssocID="{B2C69C5F-9EF9-462C-A2AB-4D477DF7DC7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A165D5-D87A-4A54-BF3B-25EEDBCA7365}" type="pres">
      <dgm:prSet presAssocID="{B2C69C5F-9EF9-462C-A2AB-4D477DF7DC7F}" presName="negativeSpace" presStyleCnt="0"/>
      <dgm:spPr/>
    </dgm:pt>
    <dgm:pt modelId="{3856CDCC-9722-4785-A015-55A1AD359973}" type="pres">
      <dgm:prSet presAssocID="{B2C69C5F-9EF9-462C-A2AB-4D477DF7DC7F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B85747-6239-4C4B-BC62-FD3F40EDC767}" type="pres">
      <dgm:prSet presAssocID="{68FB6A38-63B8-4EBD-A361-2DE1F731DF24}" presName="spaceBetweenRectangles" presStyleCnt="0"/>
      <dgm:spPr/>
    </dgm:pt>
    <dgm:pt modelId="{1853FAA0-20D4-4DEB-963F-E335F9D93C5E}" type="pres">
      <dgm:prSet presAssocID="{523CE2F4-1C93-4E68-B648-21A8BD9E41A5}" presName="parentLin" presStyleCnt="0"/>
      <dgm:spPr/>
    </dgm:pt>
    <dgm:pt modelId="{AB7CC263-AFFC-4CDB-A9DB-9A376BBCB337}" type="pres">
      <dgm:prSet presAssocID="{523CE2F4-1C93-4E68-B648-21A8BD9E41A5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709D3BD0-1176-4738-B890-BDEE9FF648B4}" type="pres">
      <dgm:prSet presAssocID="{523CE2F4-1C93-4E68-B648-21A8BD9E41A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EAAC17-3A83-4D49-942E-A339F3EB2793}" type="pres">
      <dgm:prSet presAssocID="{523CE2F4-1C93-4E68-B648-21A8BD9E41A5}" presName="negativeSpace" presStyleCnt="0"/>
      <dgm:spPr/>
    </dgm:pt>
    <dgm:pt modelId="{02838A39-1D09-4563-93B0-3F11B3971B45}" type="pres">
      <dgm:prSet presAssocID="{523CE2F4-1C93-4E68-B648-21A8BD9E41A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E28C60-2EFA-437C-A4D6-66ED1424C729}" type="pres">
      <dgm:prSet presAssocID="{F4DFDEF3-13E0-4FE2-8624-2BE0C2E9D242}" presName="spaceBetweenRectangles" presStyleCnt="0"/>
      <dgm:spPr/>
    </dgm:pt>
    <dgm:pt modelId="{C5A8F748-3EF9-40A2-BBF2-A77417068455}" type="pres">
      <dgm:prSet presAssocID="{EB0059D9-5FC8-427B-BFB8-09D0892A1103}" presName="parentLin" presStyleCnt="0"/>
      <dgm:spPr/>
    </dgm:pt>
    <dgm:pt modelId="{E99D8DB8-3A9D-46AD-B5AB-4A89DAFFAABF}" type="pres">
      <dgm:prSet presAssocID="{EB0059D9-5FC8-427B-BFB8-09D0892A1103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852EFC68-136B-4015-8631-BD844B6B9499}" type="pres">
      <dgm:prSet presAssocID="{EB0059D9-5FC8-427B-BFB8-09D0892A11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552FF6-1E3D-46D2-9787-12F56807AC43}" type="pres">
      <dgm:prSet presAssocID="{EB0059D9-5FC8-427B-BFB8-09D0892A1103}" presName="negativeSpace" presStyleCnt="0"/>
      <dgm:spPr/>
    </dgm:pt>
    <dgm:pt modelId="{1D2CA20F-91EC-44E1-ACFD-353997C1956A}" type="pres">
      <dgm:prSet presAssocID="{EB0059D9-5FC8-427B-BFB8-09D0892A110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3E7882-F8E9-4F84-9036-4A34CE34CE83}" type="pres">
      <dgm:prSet presAssocID="{81E9A9F4-54B2-4855-A495-CACB6B73D739}" presName="spaceBetweenRectangles" presStyleCnt="0"/>
      <dgm:spPr/>
    </dgm:pt>
    <dgm:pt modelId="{D58E8638-855A-4ED2-9BA7-B857CBCEBB50}" type="pres">
      <dgm:prSet presAssocID="{B54D0181-D6E2-4D63-804B-B4A16C321CAD}" presName="parentLin" presStyleCnt="0"/>
      <dgm:spPr/>
    </dgm:pt>
    <dgm:pt modelId="{60B43D08-8F43-47F0-A1C2-DC3C6A12F229}" type="pres">
      <dgm:prSet presAssocID="{B54D0181-D6E2-4D63-804B-B4A16C321CAD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F6A9BA9B-B249-4732-A4F7-BBA195FAF262}" type="pres">
      <dgm:prSet presAssocID="{B54D0181-D6E2-4D63-804B-B4A16C321CA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965287-7A6B-4CC1-97A6-0011A18FDBB3}" type="pres">
      <dgm:prSet presAssocID="{B54D0181-D6E2-4D63-804B-B4A16C321CAD}" presName="negativeSpace" presStyleCnt="0"/>
      <dgm:spPr/>
    </dgm:pt>
    <dgm:pt modelId="{CC47A60B-8485-4F53-BADF-553BF0E538A7}" type="pres">
      <dgm:prSet presAssocID="{B54D0181-D6E2-4D63-804B-B4A16C321CAD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482DB8-41DD-4B0D-B062-066234BA6C9E}" type="pres">
      <dgm:prSet presAssocID="{E5BDE10B-D5F7-4C4C-A7B1-F357C8C043C8}" presName="spaceBetweenRectangles" presStyleCnt="0"/>
      <dgm:spPr/>
    </dgm:pt>
    <dgm:pt modelId="{D98BE4D6-FD99-4727-BBC5-B8A8727460B4}" type="pres">
      <dgm:prSet presAssocID="{4733737B-E641-4F96-ADAD-F0B1548A54A5}" presName="parentLin" presStyleCnt="0"/>
      <dgm:spPr/>
    </dgm:pt>
    <dgm:pt modelId="{34B679FF-E188-4D3E-A63F-280463EFF8F5}" type="pres">
      <dgm:prSet presAssocID="{4733737B-E641-4F96-ADAD-F0B1548A54A5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C16EC91D-BCFA-4243-B061-DE635F050A0C}" type="pres">
      <dgm:prSet presAssocID="{4733737B-E641-4F96-ADAD-F0B1548A54A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9DF5BD-010A-449C-89CC-CAFC41637E53}" type="pres">
      <dgm:prSet presAssocID="{4733737B-E641-4F96-ADAD-F0B1548A54A5}" presName="negativeSpace" presStyleCnt="0"/>
      <dgm:spPr/>
    </dgm:pt>
    <dgm:pt modelId="{2A1EE2CB-14B4-4EC7-A538-4AEC22A964FA}" type="pres">
      <dgm:prSet presAssocID="{4733737B-E641-4F96-ADAD-F0B1548A54A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09B9B3C-4E10-40F3-BF71-9C6D68902489}" type="presOf" srcId="{B2C69C5F-9EF9-462C-A2AB-4D477DF7DC7F}" destId="{6B2C7AFD-71BE-42FF-8E99-06F97BE8F7A9}" srcOrd="1" destOrd="0" presId="urn:microsoft.com/office/officeart/2005/8/layout/list1"/>
    <dgm:cxn modelId="{82E65F72-C8D8-44FA-B35A-2401A206117D}" srcId="{A959E5D6-75F4-41A4-A50E-1404EE8DDC19}" destId="{EB0059D9-5FC8-427B-BFB8-09D0892A1103}" srcOrd="2" destOrd="0" parTransId="{F4C1AEFF-B4D6-4102-B466-5AC4DA5B6059}" sibTransId="{81E9A9F4-54B2-4855-A495-CACB6B73D739}"/>
    <dgm:cxn modelId="{A78E4D02-73E9-470F-A3B2-D437F3164400}" type="presOf" srcId="{F6273190-F04F-41B4-880A-171F7CFB6E34}" destId="{3856CDCC-9722-4785-A015-55A1AD359973}" srcOrd="0" destOrd="0" presId="urn:microsoft.com/office/officeart/2005/8/layout/list1"/>
    <dgm:cxn modelId="{3AF8269E-A48B-4C00-AB38-6C344C265EBC}" type="presOf" srcId="{EB0059D9-5FC8-427B-BFB8-09D0892A1103}" destId="{E99D8DB8-3A9D-46AD-B5AB-4A89DAFFAABF}" srcOrd="0" destOrd="0" presId="urn:microsoft.com/office/officeart/2005/8/layout/list1"/>
    <dgm:cxn modelId="{5F397B74-C68D-4943-ADE1-97042A9D7D6B}" type="presOf" srcId="{3AE7FB65-0484-46E9-9A79-B3AADD10BD80}" destId="{02838A39-1D09-4563-93B0-3F11B3971B45}" srcOrd="0" destOrd="0" presId="urn:microsoft.com/office/officeart/2005/8/layout/list1"/>
    <dgm:cxn modelId="{F2D3F3AB-CD3D-4F2A-8111-D9838AD48BCB}" type="presOf" srcId="{A959E5D6-75F4-41A4-A50E-1404EE8DDC19}" destId="{D772FB5E-934C-4B81-9BC3-8383C639E08F}" srcOrd="0" destOrd="0" presId="urn:microsoft.com/office/officeart/2005/8/layout/list1"/>
    <dgm:cxn modelId="{A4A2771E-D8D6-46D7-8FC3-AA75D671D5A6}" type="presOf" srcId="{AA6E762B-E2A1-45D3-815D-1DF83AE1FC49}" destId="{2A1EE2CB-14B4-4EC7-A538-4AEC22A964FA}" srcOrd="0" destOrd="0" presId="urn:microsoft.com/office/officeart/2005/8/layout/list1"/>
    <dgm:cxn modelId="{58BAF748-BAD2-4AE7-91BC-007ECCB9C5AF}" type="presOf" srcId="{B7284C0E-1182-4346-B8DE-E496381251E6}" destId="{CC47A60B-8485-4F53-BADF-553BF0E538A7}" srcOrd="0" destOrd="0" presId="urn:microsoft.com/office/officeart/2005/8/layout/list1"/>
    <dgm:cxn modelId="{184A9D28-9847-4C5B-88B4-CC76AD680F6B}" type="presOf" srcId="{B2C69C5F-9EF9-462C-A2AB-4D477DF7DC7F}" destId="{1F702684-3C30-4F62-A2E5-722ECC3EC36B}" srcOrd="0" destOrd="0" presId="urn:microsoft.com/office/officeart/2005/8/layout/list1"/>
    <dgm:cxn modelId="{F81FC936-9D74-48BF-82CD-4C7A1887F4D2}" srcId="{A959E5D6-75F4-41A4-A50E-1404EE8DDC19}" destId="{4733737B-E641-4F96-ADAD-F0B1548A54A5}" srcOrd="4" destOrd="0" parTransId="{75396BA0-EAE4-4FFE-AB03-D74AC0645530}" sibTransId="{88035F76-A19A-4B0B-813C-B46CBC2CEB0E}"/>
    <dgm:cxn modelId="{20C212A1-234E-42F2-9A0C-298E20AAAF90}" srcId="{523CE2F4-1C93-4E68-B648-21A8BD9E41A5}" destId="{E68DE668-3A7A-4E4F-9481-A08EFFEC484F}" srcOrd="2" destOrd="0" parTransId="{BA61A2D4-8FF2-4C12-B5E3-1851FCAB2242}" sibTransId="{1FE0BC43-C6A6-42F1-B590-139CD23F8067}"/>
    <dgm:cxn modelId="{463AF333-5409-47A6-8C2E-485A59D51081}" srcId="{A959E5D6-75F4-41A4-A50E-1404EE8DDC19}" destId="{523CE2F4-1C93-4E68-B648-21A8BD9E41A5}" srcOrd="1" destOrd="0" parTransId="{3D16A27A-547E-4C2F-923F-52DC5E3AFFF6}" sibTransId="{F4DFDEF3-13E0-4FE2-8624-2BE0C2E9D242}"/>
    <dgm:cxn modelId="{BF89D45F-6CF1-45B0-8C1F-BD02963BED7C}" srcId="{B54D0181-D6E2-4D63-804B-B4A16C321CAD}" destId="{B7284C0E-1182-4346-B8DE-E496381251E6}" srcOrd="0" destOrd="0" parTransId="{566E2DE2-AAE4-4C8E-B99C-53E642D2D549}" sibTransId="{FB93EEBD-D955-4017-8515-2D1441C2890C}"/>
    <dgm:cxn modelId="{BD75E8C4-54D2-43CA-85DB-B60BD8FD992B}" type="presOf" srcId="{4733737B-E641-4F96-ADAD-F0B1548A54A5}" destId="{34B679FF-E188-4D3E-A63F-280463EFF8F5}" srcOrd="0" destOrd="0" presId="urn:microsoft.com/office/officeart/2005/8/layout/list1"/>
    <dgm:cxn modelId="{1D613C6A-1616-4EFF-810D-6FEE3044D55B}" type="presOf" srcId="{3CC21E25-2E55-43E0-AB6C-9127406061DA}" destId="{02838A39-1D09-4563-93B0-3F11B3971B45}" srcOrd="0" destOrd="1" presId="urn:microsoft.com/office/officeart/2005/8/layout/list1"/>
    <dgm:cxn modelId="{9AEC3919-0FEE-40E6-AB65-6CA1D3F25C6A}" srcId="{A959E5D6-75F4-41A4-A50E-1404EE8DDC19}" destId="{B54D0181-D6E2-4D63-804B-B4A16C321CAD}" srcOrd="3" destOrd="0" parTransId="{4C2DDD21-BCAA-4F2A-A0DE-86A49C79EF76}" sibTransId="{E5BDE10B-D5F7-4C4C-A7B1-F357C8C043C8}"/>
    <dgm:cxn modelId="{50AFFFB2-C2A1-4299-AD0F-FBEFF30C517B}" type="presOf" srcId="{E68DE668-3A7A-4E4F-9481-A08EFFEC484F}" destId="{02838A39-1D09-4563-93B0-3F11B3971B45}" srcOrd="0" destOrd="2" presId="urn:microsoft.com/office/officeart/2005/8/layout/list1"/>
    <dgm:cxn modelId="{37808EA8-046C-4A38-B204-7FE335222F05}" type="presOf" srcId="{523CE2F4-1C93-4E68-B648-21A8BD9E41A5}" destId="{AB7CC263-AFFC-4CDB-A9DB-9A376BBCB337}" srcOrd="0" destOrd="0" presId="urn:microsoft.com/office/officeart/2005/8/layout/list1"/>
    <dgm:cxn modelId="{2AA4D68B-2D5A-4E26-8274-17C88C2B8413}" type="presOf" srcId="{B54D0181-D6E2-4D63-804B-B4A16C321CAD}" destId="{60B43D08-8F43-47F0-A1C2-DC3C6A12F229}" srcOrd="0" destOrd="0" presId="urn:microsoft.com/office/officeart/2005/8/layout/list1"/>
    <dgm:cxn modelId="{D3D0FB77-A85B-4904-B50A-12127BE4E537}" srcId="{EB0059D9-5FC8-427B-BFB8-09D0892A1103}" destId="{6671AF05-46E2-4A6A-B1C4-B771935AC8B5}" srcOrd="0" destOrd="0" parTransId="{F0543911-935B-4297-B1C5-7E060BC54EC7}" sibTransId="{AC4A58A9-EE00-4AD6-AE7F-B6F3F23DE882}"/>
    <dgm:cxn modelId="{98AA5B1B-9148-4E0F-A226-CBEEF5654546}" srcId="{523CE2F4-1C93-4E68-B648-21A8BD9E41A5}" destId="{3CC21E25-2E55-43E0-AB6C-9127406061DA}" srcOrd="1" destOrd="0" parTransId="{D6C058B0-754E-4680-8226-5ED4F31C4AB7}" sibTransId="{EBF5DA29-E549-4317-80E3-4DC5251504F7}"/>
    <dgm:cxn modelId="{9502DBAC-AFAE-4986-95E5-0D5AD43E8D5B}" type="presOf" srcId="{4733737B-E641-4F96-ADAD-F0B1548A54A5}" destId="{C16EC91D-BCFA-4243-B061-DE635F050A0C}" srcOrd="1" destOrd="0" presId="urn:microsoft.com/office/officeart/2005/8/layout/list1"/>
    <dgm:cxn modelId="{09E4CF25-9251-4A36-9D23-94340970D5D0}" srcId="{B2C69C5F-9EF9-462C-A2AB-4D477DF7DC7F}" destId="{F6273190-F04F-41B4-880A-171F7CFB6E34}" srcOrd="0" destOrd="0" parTransId="{BD32F687-C919-4569-86F1-533E50856276}" sibTransId="{21C7CA8B-953F-49A2-AAB7-CC35450EB05D}"/>
    <dgm:cxn modelId="{FD2368C3-E011-43B4-8901-8540D16F443A}" srcId="{A959E5D6-75F4-41A4-A50E-1404EE8DDC19}" destId="{B2C69C5F-9EF9-462C-A2AB-4D477DF7DC7F}" srcOrd="0" destOrd="0" parTransId="{8CB213D9-0352-453E-852C-83552162097D}" sibTransId="{68FB6A38-63B8-4EBD-A361-2DE1F731DF24}"/>
    <dgm:cxn modelId="{3BE213BD-D992-43F2-AA11-DA13D9A3179C}" type="presOf" srcId="{6671AF05-46E2-4A6A-B1C4-B771935AC8B5}" destId="{1D2CA20F-91EC-44E1-ACFD-353997C1956A}" srcOrd="0" destOrd="0" presId="urn:microsoft.com/office/officeart/2005/8/layout/list1"/>
    <dgm:cxn modelId="{48F83DBF-C430-4951-9819-1AF6E8D0E615}" srcId="{523CE2F4-1C93-4E68-B648-21A8BD9E41A5}" destId="{3AE7FB65-0484-46E9-9A79-B3AADD10BD80}" srcOrd="0" destOrd="0" parTransId="{AAB33DF1-9B60-4839-955D-B76F27B33578}" sibTransId="{F9F8DD7C-1766-4FAD-A9ED-EEE3DEBF426D}"/>
    <dgm:cxn modelId="{25B41C9A-CAD5-410A-8D1E-0EAFEFD0FD5D}" srcId="{4733737B-E641-4F96-ADAD-F0B1548A54A5}" destId="{AA6E762B-E2A1-45D3-815D-1DF83AE1FC49}" srcOrd="0" destOrd="0" parTransId="{0A3AF526-F87F-4A37-9C32-4E6FF914B0DB}" sibTransId="{D9E50128-0C8D-4605-AB35-5BC6AAB18C97}"/>
    <dgm:cxn modelId="{0AA23CB9-FFE8-4B4B-8020-446995DD1D31}" type="presOf" srcId="{EB0059D9-5FC8-427B-BFB8-09D0892A1103}" destId="{852EFC68-136B-4015-8631-BD844B6B9499}" srcOrd="1" destOrd="0" presId="urn:microsoft.com/office/officeart/2005/8/layout/list1"/>
    <dgm:cxn modelId="{0C647D11-A6A8-4CC8-AD39-536DA53F71A2}" type="presOf" srcId="{523CE2F4-1C93-4E68-B648-21A8BD9E41A5}" destId="{709D3BD0-1176-4738-B890-BDEE9FF648B4}" srcOrd="1" destOrd="0" presId="urn:microsoft.com/office/officeart/2005/8/layout/list1"/>
    <dgm:cxn modelId="{368E76AB-7CE8-4425-A708-22DA90AE4446}" type="presOf" srcId="{B54D0181-D6E2-4D63-804B-B4A16C321CAD}" destId="{F6A9BA9B-B249-4732-A4F7-BBA195FAF262}" srcOrd="1" destOrd="0" presId="urn:microsoft.com/office/officeart/2005/8/layout/list1"/>
    <dgm:cxn modelId="{DF9FBCBE-2E57-4D6B-85A4-16C4081F4352}" type="presParOf" srcId="{D772FB5E-934C-4B81-9BC3-8383C639E08F}" destId="{676E5492-D892-4D37-A137-BF76CEED6594}" srcOrd="0" destOrd="0" presId="urn:microsoft.com/office/officeart/2005/8/layout/list1"/>
    <dgm:cxn modelId="{37DFA205-B7AF-4535-B146-D65674519F65}" type="presParOf" srcId="{676E5492-D892-4D37-A137-BF76CEED6594}" destId="{1F702684-3C30-4F62-A2E5-722ECC3EC36B}" srcOrd="0" destOrd="0" presId="urn:microsoft.com/office/officeart/2005/8/layout/list1"/>
    <dgm:cxn modelId="{01364DAB-8C2A-48F5-A1DA-FE03256038D1}" type="presParOf" srcId="{676E5492-D892-4D37-A137-BF76CEED6594}" destId="{6B2C7AFD-71BE-42FF-8E99-06F97BE8F7A9}" srcOrd="1" destOrd="0" presId="urn:microsoft.com/office/officeart/2005/8/layout/list1"/>
    <dgm:cxn modelId="{102C7F29-DD9A-4550-9CD7-080BFDF56037}" type="presParOf" srcId="{D772FB5E-934C-4B81-9BC3-8383C639E08F}" destId="{38A165D5-D87A-4A54-BF3B-25EEDBCA7365}" srcOrd="1" destOrd="0" presId="urn:microsoft.com/office/officeart/2005/8/layout/list1"/>
    <dgm:cxn modelId="{0A3F7279-DD6A-4EB0-BA8E-260A8256A513}" type="presParOf" srcId="{D772FB5E-934C-4B81-9BC3-8383C639E08F}" destId="{3856CDCC-9722-4785-A015-55A1AD359973}" srcOrd="2" destOrd="0" presId="urn:microsoft.com/office/officeart/2005/8/layout/list1"/>
    <dgm:cxn modelId="{89621E6E-5D3D-41F5-9DD8-F6A2DBD8FAF7}" type="presParOf" srcId="{D772FB5E-934C-4B81-9BC3-8383C639E08F}" destId="{36B85747-6239-4C4B-BC62-FD3F40EDC767}" srcOrd="3" destOrd="0" presId="urn:microsoft.com/office/officeart/2005/8/layout/list1"/>
    <dgm:cxn modelId="{A6D2362A-6457-44CE-8448-6EDB51855DF5}" type="presParOf" srcId="{D772FB5E-934C-4B81-9BC3-8383C639E08F}" destId="{1853FAA0-20D4-4DEB-963F-E335F9D93C5E}" srcOrd="4" destOrd="0" presId="urn:microsoft.com/office/officeart/2005/8/layout/list1"/>
    <dgm:cxn modelId="{670FD762-5315-4EBA-8E99-B835B25675FA}" type="presParOf" srcId="{1853FAA0-20D4-4DEB-963F-E335F9D93C5E}" destId="{AB7CC263-AFFC-4CDB-A9DB-9A376BBCB337}" srcOrd="0" destOrd="0" presId="urn:microsoft.com/office/officeart/2005/8/layout/list1"/>
    <dgm:cxn modelId="{8D06D803-9C0F-489D-BE46-0B37D1C3B8D8}" type="presParOf" srcId="{1853FAA0-20D4-4DEB-963F-E335F9D93C5E}" destId="{709D3BD0-1176-4738-B890-BDEE9FF648B4}" srcOrd="1" destOrd="0" presId="urn:microsoft.com/office/officeart/2005/8/layout/list1"/>
    <dgm:cxn modelId="{0EDFD6C7-97E9-495D-AD21-0CD6062B2AB2}" type="presParOf" srcId="{D772FB5E-934C-4B81-9BC3-8383C639E08F}" destId="{A2EAAC17-3A83-4D49-942E-A339F3EB2793}" srcOrd="5" destOrd="0" presId="urn:microsoft.com/office/officeart/2005/8/layout/list1"/>
    <dgm:cxn modelId="{20930D4E-BEC0-4800-A1AE-42E65019E94A}" type="presParOf" srcId="{D772FB5E-934C-4B81-9BC3-8383C639E08F}" destId="{02838A39-1D09-4563-93B0-3F11B3971B45}" srcOrd="6" destOrd="0" presId="urn:microsoft.com/office/officeart/2005/8/layout/list1"/>
    <dgm:cxn modelId="{6CB95449-7ABE-45AB-B750-15C8B6A2FE0E}" type="presParOf" srcId="{D772FB5E-934C-4B81-9BC3-8383C639E08F}" destId="{7EE28C60-2EFA-437C-A4D6-66ED1424C729}" srcOrd="7" destOrd="0" presId="urn:microsoft.com/office/officeart/2005/8/layout/list1"/>
    <dgm:cxn modelId="{6A69E265-F143-427B-95F2-B204713FCC35}" type="presParOf" srcId="{D772FB5E-934C-4B81-9BC3-8383C639E08F}" destId="{C5A8F748-3EF9-40A2-BBF2-A77417068455}" srcOrd="8" destOrd="0" presId="urn:microsoft.com/office/officeart/2005/8/layout/list1"/>
    <dgm:cxn modelId="{1759280A-3111-4ED1-B318-2C0FC798F83B}" type="presParOf" srcId="{C5A8F748-3EF9-40A2-BBF2-A77417068455}" destId="{E99D8DB8-3A9D-46AD-B5AB-4A89DAFFAABF}" srcOrd="0" destOrd="0" presId="urn:microsoft.com/office/officeart/2005/8/layout/list1"/>
    <dgm:cxn modelId="{7EAD0AA1-0752-484D-9025-4BE4BBEA6113}" type="presParOf" srcId="{C5A8F748-3EF9-40A2-BBF2-A77417068455}" destId="{852EFC68-136B-4015-8631-BD844B6B9499}" srcOrd="1" destOrd="0" presId="urn:microsoft.com/office/officeart/2005/8/layout/list1"/>
    <dgm:cxn modelId="{6DE0C55C-482A-4574-8AA9-D7471626D986}" type="presParOf" srcId="{D772FB5E-934C-4B81-9BC3-8383C639E08F}" destId="{A9552FF6-1E3D-46D2-9787-12F56807AC43}" srcOrd="9" destOrd="0" presId="urn:microsoft.com/office/officeart/2005/8/layout/list1"/>
    <dgm:cxn modelId="{433C99C8-EAFF-46A5-9792-74AE6D9AF56D}" type="presParOf" srcId="{D772FB5E-934C-4B81-9BC3-8383C639E08F}" destId="{1D2CA20F-91EC-44E1-ACFD-353997C1956A}" srcOrd="10" destOrd="0" presId="urn:microsoft.com/office/officeart/2005/8/layout/list1"/>
    <dgm:cxn modelId="{74B47931-949A-4D2E-9F30-1FBC22454976}" type="presParOf" srcId="{D772FB5E-934C-4B81-9BC3-8383C639E08F}" destId="{0E3E7882-F8E9-4F84-9036-4A34CE34CE83}" srcOrd="11" destOrd="0" presId="urn:microsoft.com/office/officeart/2005/8/layout/list1"/>
    <dgm:cxn modelId="{DA8B5145-5097-461F-8376-579935446CC9}" type="presParOf" srcId="{D772FB5E-934C-4B81-9BC3-8383C639E08F}" destId="{D58E8638-855A-4ED2-9BA7-B857CBCEBB50}" srcOrd="12" destOrd="0" presId="urn:microsoft.com/office/officeart/2005/8/layout/list1"/>
    <dgm:cxn modelId="{3FC7D7BA-7CDE-41FF-ADA2-BA4D364C554F}" type="presParOf" srcId="{D58E8638-855A-4ED2-9BA7-B857CBCEBB50}" destId="{60B43D08-8F43-47F0-A1C2-DC3C6A12F229}" srcOrd="0" destOrd="0" presId="urn:microsoft.com/office/officeart/2005/8/layout/list1"/>
    <dgm:cxn modelId="{055D1AC4-E058-402B-966A-4E7B5CE99E45}" type="presParOf" srcId="{D58E8638-855A-4ED2-9BA7-B857CBCEBB50}" destId="{F6A9BA9B-B249-4732-A4F7-BBA195FAF262}" srcOrd="1" destOrd="0" presId="urn:microsoft.com/office/officeart/2005/8/layout/list1"/>
    <dgm:cxn modelId="{2BF47656-B3E1-432F-997B-68898B638ABF}" type="presParOf" srcId="{D772FB5E-934C-4B81-9BC3-8383C639E08F}" destId="{0E965287-7A6B-4CC1-97A6-0011A18FDBB3}" srcOrd="13" destOrd="0" presId="urn:microsoft.com/office/officeart/2005/8/layout/list1"/>
    <dgm:cxn modelId="{7FB37EE2-6501-49F8-B042-CCBA88E7D76A}" type="presParOf" srcId="{D772FB5E-934C-4B81-9BC3-8383C639E08F}" destId="{CC47A60B-8485-4F53-BADF-553BF0E538A7}" srcOrd="14" destOrd="0" presId="urn:microsoft.com/office/officeart/2005/8/layout/list1"/>
    <dgm:cxn modelId="{37EB40F2-B141-4DA6-B20A-41738FD2D814}" type="presParOf" srcId="{D772FB5E-934C-4B81-9BC3-8383C639E08F}" destId="{30482DB8-41DD-4B0D-B062-066234BA6C9E}" srcOrd="15" destOrd="0" presId="urn:microsoft.com/office/officeart/2005/8/layout/list1"/>
    <dgm:cxn modelId="{E743A138-A99E-4210-BCB7-0439AD083080}" type="presParOf" srcId="{D772FB5E-934C-4B81-9BC3-8383C639E08F}" destId="{D98BE4D6-FD99-4727-BBC5-B8A8727460B4}" srcOrd="16" destOrd="0" presId="urn:microsoft.com/office/officeart/2005/8/layout/list1"/>
    <dgm:cxn modelId="{F4803EB3-62E4-451E-95BD-8EA2A3F730A6}" type="presParOf" srcId="{D98BE4D6-FD99-4727-BBC5-B8A8727460B4}" destId="{34B679FF-E188-4D3E-A63F-280463EFF8F5}" srcOrd="0" destOrd="0" presId="urn:microsoft.com/office/officeart/2005/8/layout/list1"/>
    <dgm:cxn modelId="{CDC927CA-62AF-4428-90DD-E7067101AC25}" type="presParOf" srcId="{D98BE4D6-FD99-4727-BBC5-B8A8727460B4}" destId="{C16EC91D-BCFA-4243-B061-DE635F050A0C}" srcOrd="1" destOrd="0" presId="urn:microsoft.com/office/officeart/2005/8/layout/list1"/>
    <dgm:cxn modelId="{39015D32-3D18-4A9A-B332-4E7A78F0600A}" type="presParOf" srcId="{D772FB5E-934C-4B81-9BC3-8383C639E08F}" destId="{AD9DF5BD-010A-449C-89CC-CAFC41637E53}" srcOrd="17" destOrd="0" presId="urn:microsoft.com/office/officeart/2005/8/layout/list1"/>
    <dgm:cxn modelId="{088D3245-D52E-4B65-9FAB-79EAD0BC5163}" type="presParOf" srcId="{D772FB5E-934C-4B81-9BC3-8383C639E08F}" destId="{2A1EE2CB-14B4-4EC7-A538-4AEC22A964F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gradFill rotWithShape="1">
          <a:gsLst>
            <a:gs pos="0">
              <a:schemeClr val="dk1">
                <a:tint val="92000"/>
                <a:satMod val="170000"/>
              </a:schemeClr>
            </a:gs>
            <a:gs pos="15000">
              <a:schemeClr val="dk1">
                <a:tint val="92000"/>
                <a:shade val="99000"/>
                <a:satMod val="170000"/>
              </a:schemeClr>
            </a:gs>
            <a:gs pos="62000">
              <a:schemeClr val="dk1">
                <a:tint val="96000"/>
                <a:shade val="80000"/>
                <a:satMod val="170000"/>
              </a:schemeClr>
            </a:gs>
            <a:gs pos="97000">
              <a:schemeClr val="dk1">
                <a:tint val="98000"/>
                <a:shade val="63000"/>
                <a:satMod val="170000"/>
              </a:schemeClr>
            </a:gs>
            <a:gs pos="100000">
              <a:schemeClr val="dk1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chilly" dir="t"/>
        </a:scene3d>
        <a:sp3d contourW="12700">
          <a:bevelT w="25400" h="50800" prst="angle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Économie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6CDCC-9722-4785-A015-55A1AD359973}">
      <dsp:nvSpPr>
        <dsp:cNvPr id="0" name=""/>
        <dsp:cNvSpPr/>
      </dsp:nvSpPr>
      <dsp:spPr>
        <a:xfrm>
          <a:off x="0" y="263339"/>
          <a:ext cx="7499350" cy="5843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Une Simple Application de Broadcast </a:t>
          </a:r>
          <a:endParaRPr lang="fr-FR" sz="1400" kern="1200" dirty="0"/>
        </a:p>
      </dsp:txBody>
      <dsp:txXfrm>
        <a:off x="0" y="263339"/>
        <a:ext cx="7499350" cy="584325"/>
      </dsp:txXfrm>
    </dsp:sp>
    <dsp:sp modelId="{6B2C7AFD-71BE-42FF-8E99-06F97BE8F7A9}">
      <dsp:nvSpPr>
        <dsp:cNvPr id="0" name=""/>
        <dsp:cNvSpPr/>
      </dsp:nvSpPr>
      <dsp:spPr>
        <a:xfrm>
          <a:off x="374967" y="56699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APPLICATION</a:t>
          </a:r>
          <a:endParaRPr lang="fr-FR" sz="1400" kern="1200" dirty="0"/>
        </a:p>
      </dsp:txBody>
      <dsp:txXfrm>
        <a:off x="395142" y="76874"/>
        <a:ext cx="5209195" cy="372930"/>
      </dsp:txXfrm>
    </dsp:sp>
    <dsp:sp modelId="{02838A39-1D09-4563-93B0-3F11B3971B45}">
      <dsp:nvSpPr>
        <dsp:cNvPr id="0" name=""/>
        <dsp:cNvSpPr/>
      </dsp:nvSpPr>
      <dsp:spPr>
        <a:xfrm>
          <a:off x="0" y="1129904"/>
          <a:ext cx="7499350" cy="1014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FLOOD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RBOP     -    LBOP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BIP          -      LBIP       -      DLBIP</a:t>
          </a:r>
          <a:endParaRPr lang="fr-FR" sz="1400" kern="1200" dirty="0"/>
        </a:p>
      </dsp:txBody>
      <dsp:txXfrm>
        <a:off x="0" y="1129904"/>
        <a:ext cx="7499350" cy="1014300"/>
      </dsp:txXfrm>
    </dsp:sp>
    <dsp:sp modelId="{709D3BD0-1176-4738-B890-BDEE9FF648B4}">
      <dsp:nvSpPr>
        <dsp:cNvPr id="0" name=""/>
        <dsp:cNvSpPr/>
      </dsp:nvSpPr>
      <dsp:spPr>
        <a:xfrm>
          <a:off x="374967" y="923264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ROUTAGE</a:t>
          </a:r>
          <a:endParaRPr lang="fr-FR" sz="1400" kern="1200" dirty="0"/>
        </a:p>
      </dsp:txBody>
      <dsp:txXfrm>
        <a:off x="395142" y="943439"/>
        <a:ext cx="5209195" cy="372930"/>
      </dsp:txXfrm>
    </dsp:sp>
    <dsp:sp modelId="{1D2CA20F-91EC-44E1-ACFD-353997C1956A}">
      <dsp:nvSpPr>
        <dsp:cNvPr id="0" name=""/>
        <dsp:cNvSpPr/>
      </dsp:nvSpPr>
      <dsp:spPr>
        <a:xfrm>
          <a:off x="0" y="2426444"/>
          <a:ext cx="7499350" cy="5843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MACTER (prise en charge de la Modification de Rayon  de transmission )  </a:t>
          </a:r>
          <a:endParaRPr lang="fr-FR" sz="1400" kern="1200" dirty="0"/>
        </a:p>
      </dsp:txBody>
      <dsp:txXfrm>
        <a:off x="0" y="2426444"/>
        <a:ext cx="7499350" cy="584325"/>
      </dsp:txXfrm>
    </dsp:sp>
    <dsp:sp modelId="{852EFC68-136B-4015-8631-BD844B6B9499}">
      <dsp:nvSpPr>
        <dsp:cNvPr id="0" name=""/>
        <dsp:cNvSpPr/>
      </dsp:nvSpPr>
      <dsp:spPr>
        <a:xfrm>
          <a:off x="374967" y="221980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MAC</a:t>
          </a:r>
          <a:endParaRPr lang="fr-FR" sz="1400" kern="1200" dirty="0"/>
        </a:p>
      </dsp:txBody>
      <dsp:txXfrm>
        <a:off x="395142" y="2239980"/>
        <a:ext cx="5209195" cy="372930"/>
      </dsp:txXfrm>
    </dsp:sp>
    <dsp:sp modelId="{CC47A60B-8485-4F53-BADF-553BF0E538A7}">
      <dsp:nvSpPr>
        <dsp:cNvPr id="0" name=""/>
        <dsp:cNvSpPr/>
      </dsp:nvSpPr>
      <dsp:spPr>
        <a:xfrm>
          <a:off x="0" y="3293010"/>
          <a:ext cx="7499350" cy="5843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Omnidirectionnel  (Module </a:t>
          </a:r>
          <a:r>
            <a:rPr lang="fr-FR" sz="1400" kern="1200" dirty="0" err="1" smtClean="0"/>
            <a:t>Wsnet</a:t>
          </a:r>
          <a:r>
            <a:rPr lang="fr-FR" sz="1400" kern="1200" dirty="0" smtClean="0"/>
            <a:t>)</a:t>
          </a:r>
          <a:endParaRPr lang="fr-FR" sz="1400" kern="1200" dirty="0"/>
        </a:p>
      </dsp:txBody>
      <dsp:txXfrm>
        <a:off x="0" y="3293010"/>
        <a:ext cx="7499350" cy="584325"/>
      </dsp:txXfrm>
    </dsp:sp>
    <dsp:sp modelId="{F6A9BA9B-B249-4732-A4F7-BBA195FAF262}">
      <dsp:nvSpPr>
        <dsp:cNvPr id="0" name=""/>
        <dsp:cNvSpPr/>
      </dsp:nvSpPr>
      <dsp:spPr>
        <a:xfrm>
          <a:off x="374967" y="3086369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RADIO</a:t>
          </a:r>
          <a:endParaRPr lang="fr-FR" sz="1400" kern="1200" dirty="0"/>
        </a:p>
      </dsp:txBody>
      <dsp:txXfrm>
        <a:off x="395142" y="3106544"/>
        <a:ext cx="5209195" cy="372930"/>
      </dsp:txXfrm>
    </dsp:sp>
    <dsp:sp modelId="{2A1EE2CB-14B4-4EC7-A538-4AEC22A964FA}">
      <dsp:nvSpPr>
        <dsp:cNvPr id="0" name=""/>
        <dsp:cNvSpPr/>
      </dsp:nvSpPr>
      <dsp:spPr>
        <a:xfrm>
          <a:off x="0" y="4159575"/>
          <a:ext cx="7499350" cy="5843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Théorie (implémentation de Modèle des articles) </a:t>
          </a:r>
          <a:endParaRPr lang="fr-FR" sz="1400" kern="1200" dirty="0"/>
        </a:p>
      </dsp:txBody>
      <dsp:txXfrm>
        <a:off x="0" y="4159575"/>
        <a:ext cx="7499350" cy="584325"/>
      </dsp:txXfrm>
    </dsp:sp>
    <dsp:sp modelId="{C16EC91D-BCFA-4243-B061-DE635F050A0C}">
      <dsp:nvSpPr>
        <dsp:cNvPr id="0" name=""/>
        <dsp:cNvSpPr/>
      </dsp:nvSpPr>
      <dsp:spPr>
        <a:xfrm>
          <a:off x="374967" y="395293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ENERGIE</a:t>
          </a:r>
          <a:endParaRPr lang="fr-FR" sz="1400" kern="1200" dirty="0"/>
        </a:p>
      </dsp:txBody>
      <dsp:txXfrm>
        <a:off x="395142" y="3973110"/>
        <a:ext cx="520919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03/05/12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6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03/05/12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03/05/12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03/05/12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03/05/12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Nous documenter sur les algorithmes existants</a:t>
            </a:r>
          </a:p>
          <a:p>
            <a:r>
              <a:rPr lang="fr-FR"/>
              <a:t>Élaborer une classification</a:t>
            </a:r>
          </a:p>
          <a:p>
            <a:r>
              <a:rPr lang="fr-FR"/>
              <a:t>Comparer leurs performances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6819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Identique à ses pairs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Connaissance de sa propre 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 dirty="0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 dirty="0"/>
              <a:t>Graphe G = (V, E, </a:t>
            </a:r>
            <a:r>
              <a:rPr lang="el-GR" dirty="0"/>
              <a:t>γ</a:t>
            </a:r>
            <a:r>
              <a:rPr lang="fr-FR" dirty="0"/>
              <a:t>)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V : l’ensemble des </a:t>
            </a:r>
            <a:r>
              <a:rPr lang="fr-FR" dirty="0" smtClean="0"/>
              <a:t>capteurs</a:t>
            </a:r>
            <a:endParaRPr lang="fr-FR" dirty="0"/>
          </a:p>
          <a:p>
            <a:pPr lvl="1">
              <a:lnSpc>
                <a:spcPct val="120000"/>
              </a:lnSpc>
            </a:pPr>
            <a:r>
              <a:rPr lang="el-GR" dirty="0"/>
              <a:t>γ</a:t>
            </a:r>
            <a:r>
              <a:rPr lang="fr-FR" dirty="0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E </a:t>
            </a:r>
            <a:r>
              <a:rPr lang="el-GR" dirty="0"/>
              <a:t>=</a:t>
            </a:r>
            <a:r>
              <a:rPr lang="fr-FR" dirty="0"/>
              <a:t> </a:t>
            </a:r>
            <a:r>
              <a:rPr lang="el-GR" dirty="0"/>
              <a:t>{(u,v)∈V</a:t>
            </a:r>
            <a:r>
              <a:rPr lang="el-GR" baseline="30000" dirty="0"/>
              <a:t>2</a:t>
            </a:r>
            <a:r>
              <a:rPr lang="el-GR" dirty="0"/>
              <a:t> |d(u,v)≤γ} </a:t>
            </a: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 marL="82296" indent="0">
              <a:lnSpc>
                <a:spcPct val="120000"/>
              </a:lnSpc>
              <a:buNone/>
            </a:pPr>
            <a:r>
              <a:rPr lang="fr-FR" sz="2400" dirty="0" err="1"/>
              <a:t>N</a:t>
            </a:r>
            <a:r>
              <a:rPr lang="fr-FR" sz="2400" baseline="-25000" dirty="0" err="1"/>
              <a:t>k</a:t>
            </a:r>
            <a:r>
              <a:rPr lang="fr-FR" sz="2400" dirty="0"/>
              <a:t>(u</a:t>
            </a:r>
            <a:r>
              <a:rPr lang="fr-FR" sz="2400" baseline="-25000" dirty="0"/>
              <a:t>0</a:t>
            </a:r>
            <a:r>
              <a:rPr lang="fr-FR" sz="2400" dirty="0"/>
              <a:t>) = {</a:t>
            </a:r>
            <a:r>
              <a:rPr lang="fr-FR" sz="2400" dirty="0" err="1"/>
              <a:t>u</a:t>
            </a:r>
            <a:r>
              <a:rPr lang="fr-FR" sz="2400" baseline="-25000" dirty="0" err="1"/>
              <a:t>i</a:t>
            </a:r>
            <a:r>
              <a:rPr lang="fr-FR" sz="2400" dirty="0" err="1"/>
              <a:t>∈V</a:t>
            </a:r>
            <a:r>
              <a:rPr lang="fr-FR" sz="2400" dirty="0"/>
              <a:t> |∃c=(u</a:t>
            </a:r>
            <a:r>
              <a:rPr lang="fr-FR" sz="2400" baseline="-25000" dirty="0"/>
              <a:t>0</a:t>
            </a:r>
            <a:r>
              <a:rPr lang="fr-FR" sz="2400" dirty="0"/>
              <a:t>,…,</a:t>
            </a:r>
            <a:r>
              <a:rPr lang="fr-FR" sz="2400" dirty="0" err="1"/>
              <a:t>u</a:t>
            </a:r>
            <a:r>
              <a:rPr lang="fr-FR" sz="2400" baseline="-25000" dirty="0" err="1"/>
              <a:t>k</a:t>
            </a:r>
            <a:r>
              <a:rPr lang="fr-FR" sz="2400" dirty="0"/>
              <a:t>), (u</a:t>
            </a:r>
            <a:r>
              <a:rPr lang="fr-FR" sz="2400" baseline="-25000" dirty="0"/>
              <a:t>i-1</a:t>
            </a:r>
            <a:r>
              <a:rPr lang="fr-FR" sz="2400" dirty="0"/>
              <a:t>,u</a:t>
            </a:r>
            <a:r>
              <a:rPr lang="fr-FR" sz="2400" baseline="-25000" dirty="0"/>
              <a:t>i</a:t>
            </a:r>
            <a:r>
              <a:rPr lang="fr-FR" sz="2400" dirty="0"/>
              <a:t>) ∈</a:t>
            </a:r>
            <a:r>
              <a:rPr lang="fr-FR" sz="2400" dirty="0" err="1"/>
              <a:t>E,∀i</a:t>
            </a:r>
            <a:r>
              <a:rPr lang="fr-FR" sz="2400" dirty="0"/>
              <a:t>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447592" y="39025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95219" y="35256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87053" y="334498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568" y="4905193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683987" y="447680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501117" y="46978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61231" y="3605891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721770" y="3786585"/>
            <a:ext cx="120491" cy="1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721770" y="4163499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289178" y="4163499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02746" y="4737706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05207" y="4629636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08273" y="3497820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019613" y="5210862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775295" y="4958716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961040" y="432396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775295" y="4584872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409703" y="32200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7116439" y="3480916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815453" y="3258204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609866" y="4385157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721770" y="3434036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6050185" y="4841095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broadcast / single-cast</a:t>
            </a:r>
          </a:p>
          <a:p>
            <a:r>
              <a:rPr lang="fr-FR"/>
              <a:t>rayon d’émission fixe / variable</a:t>
            </a:r>
          </a:p>
          <a:p>
            <a:r>
              <a:rPr lang="fr-FR"/>
              <a:t>portée locale / globale</a:t>
            </a:r>
          </a:p>
          <a:p>
            <a:r>
              <a:rPr lang="fr-FR"/>
              <a:t>avec balisage / beaconless</a:t>
            </a:r>
          </a:p>
          <a:p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fr-FR" dirty="0">
                <a:solidFill>
                  <a:srgbClr val="000000"/>
                </a:solidFill>
              </a:rPr>
              <a:t>Phases d’initialisation : arbres couvrants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Minimal </a:t>
            </a:r>
            <a:r>
              <a:rPr lang="fr-FR" dirty="0" err="1">
                <a:solidFill>
                  <a:srgbClr val="000000"/>
                </a:solidFill>
              </a:rPr>
              <a:t>Spanning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Tree</a:t>
            </a:r>
            <a:endParaRPr lang="fr-FR" dirty="0">
              <a:solidFill>
                <a:srgbClr val="000000"/>
              </a:solidFill>
            </a:endParaRPr>
          </a:p>
          <a:p>
            <a:pPr lvl="1"/>
            <a:r>
              <a:rPr lang="fr-FR" dirty="0">
                <a:solidFill>
                  <a:srgbClr val="000000"/>
                </a:solidFill>
              </a:rPr>
              <a:t>Relative </a:t>
            </a:r>
            <a:r>
              <a:rPr lang="fr-FR" dirty="0" err="1">
                <a:solidFill>
                  <a:srgbClr val="000000"/>
                </a:solidFill>
              </a:rPr>
              <a:t>Neighborhood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Graph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 smtClean="0">
                <a:solidFill>
                  <a:srgbClr val="000000"/>
                </a:solidFill>
              </a:rPr>
              <a:t>LMST </a:t>
            </a:r>
            <a:r>
              <a:rPr lang="fr-FR" dirty="0">
                <a:solidFill>
                  <a:srgbClr val="000000"/>
                </a:solidFill>
              </a:rPr>
              <a:t>Broadcast Oriented Protocol (LBOP)</a:t>
            </a:r>
          </a:p>
          <a:p>
            <a:r>
              <a:rPr lang="fr-FR" dirty="0">
                <a:solidFill>
                  <a:srgbClr val="000000"/>
                </a:solidFill>
              </a:rPr>
              <a:t>RNG Broadcast Oriented Protocol (RBOP</a:t>
            </a:r>
            <a:r>
              <a:rPr lang="fr-FR" dirty="0" smtClean="0">
                <a:solidFill>
                  <a:srgbClr val="000000"/>
                </a:solidFill>
              </a:rPr>
              <a:t>)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306286"/>
            <a:ext cx="7498080" cy="4942114"/>
          </a:xfrm>
        </p:spPr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</a:t>
            </a:r>
            <a:r>
              <a:rPr lang="fr-FR" dirty="0" smtClean="0"/>
              <a:t>RNG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2872" y="29616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309518"/>
            <a:ext cx="114888" cy="3162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36829" cy="1440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080635" y="1880717"/>
            <a:ext cx="2153508" cy="2161856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403648" y="2348880"/>
            <a:ext cx="2947099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6006" y="285107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198951"/>
            <a:ext cx="125444" cy="2873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47385" cy="1729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5004048" y="1772816"/>
            <a:ext cx="2146624" cy="21468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12160" y="1844824"/>
            <a:ext cx="2305824" cy="2334511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724128" y="2636912"/>
            <a:ext cx="2071904" cy="2042200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004048" y="1772816"/>
            <a:ext cx="2160240" cy="2160239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6" grpId="0" animBg="1"/>
      <p:bldP spid="116" grpId="1" animBg="1"/>
      <p:bldP spid="115" grpId="0"/>
      <p:bldP spid="11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  <p:sp>
        <p:nvSpPr>
          <p:cNvPr id="212" name="Espace réservé du texte 4"/>
          <p:cNvSpPr txBox="1">
            <a:spLocks/>
          </p:cNvSpPr>
          <p:nvPr/>
        </p:nvSpPr>
        <p:spPr>
          <a:xfrm>
            <a:off x="0" y="0"/>
            <a:ext cx="9144000" cy="274638"/>
          </a:xfrm>
          <a:prstGeom prst="rect">
            <a:avLst/>
          </a:prstGeom>
        </p:spPr>
        <p:txBody>
          <a:bodyPr wrap="square" anchor="ctr" anchorCtr="0">
            <a:normAutofit fontScale="70000" lnSpcReduction="20000"/>
          </a:bodyPr>
          <a:lstStyle>
            <a:lvl1pPr marL="0" indent="0" algn="r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Tx/>
              <a:buNone/>
              <a:defRPr kumimoji="0" sz="1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mtClean="0"/>
              <a:t>état de l’art</a:t>
            </a:r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2157549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214" name="Ellipse 213"/>
          <p:cNvSpPr/>
          <p:nvPr/>
        </p:nvSpPr>
        <p:spPr>
          <a:xfrm>
            <a:off x="2621052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15" name="Ellipse 214"/>
          <p:cNvSpPr/>
          <p:nvPr/>
        </p:nvSpPr>
        <p:spPr>
          <a:xfrm>
            <a:off x="1410164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216" name="Ellipse 215"/>
          <p:cNvSpPr/>
          <p:nvPr/>
        </p:nvSpPr>
        <p:spPr>
          <a:xfrm>
            <a:off x="1732184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17" name="Ellipse 216"/>
          <p:cNvSpPr/>
          <p:nvPr/>
        </p:nvSpPr>
        <p:spPr>
          <a:xfrm>
            <a:off x="2469627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E</a:t>
            </a:r>
          </a:p>
        </p:txBody>
      </p:sp>
      <p:sp>
        <p:nvSpPr>
          <p:cNvPr id="218" name="Ellipse 217"/>
          <p:cNvSpPr/>
          <p:nvPr/>
        </p:nvSpPr>
        <p:spPr>
          <a:xfrm>
            <a:off x="3562249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19" name="Ellipse 218"/>
          <p:cNvSpPr/>
          <p:nvPr/>
        </p:nvSpPr>
        <p:spPr>
          <a:xfrm>
            <a:off x="4253577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G</a:t>
            </a:r>
          </a:p>
        </p:txBody>
      </p:sp>
      <p:cxnSp>
        <p:nvCxnSpPr>
          <p:cNvPr id="220" name="Connecteur droit 219"/>
          <p:cNvCxnSpPr>
            <a:stCxn id="215" idx="5"/>
            <a:endCxn id="213" idx="1"/>
          </p:cNvCxnSpPr>
          <p:nvPr/>
        </p:nvCxnSpPr>
        <p:spPr>
          <a:xfrm>
            <a:off x="1775735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>
            <a:stCxn id="213" idx="7"/>
            <a:endCxn id="214" idx="3"/>
          </p:cNvCxnSpPr>
          <p:nvPr/>
        </p:nvCxnSpPr>
        <p:spPr>
          <a:xfrm flipV="1">
            <a:off x="2523120" y="3365125"/>
            <a:ext cx="160654" cy="219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stCxn id="213" idx="5"/>
            <a:endCxn id="217" idx="0"/>
          </p:cNvCxnSpPr>
          <p:nvPr/>
        </p:nvCxnSpPr>
        <p:spPr>
          <a:xfrm>
            <a:off x="2523120" y="3872724"/>
            <a:ext cx="160654" cy="406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>
            <a:stCxn id="216" idx="7"/>
            <a:endCxn id="217" idx="3"/>
          </p:cNvCxnSpPr>
          <p:nvPr/>
        </p:nvCxnSpPr>
        <p:spPr>
          <a:xfrm flipV="1">
            <a:off x="2097755" y="462716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>
            <a:stCxn id="217" idx="6"/>
            <a:endCxn id="218" idx="2"/>
          </p:cNvCxnSpPr>
          <p:nvPr/>
        </p:nvCxnSpPr>
        <p:spPr>
          <a:xfrm>
            <a:off x="2897920" y="448307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endCxn id="219" idx="1"/>
          </p:cNvCxnSpPr>
          <p:nvPr/>
        </p:nvCxnSpPr>
        <p:spPr>
          <a:xfrm>
            <a:off x="3927820" y="492796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Ellipse 225"/>
          <p:cNvSpPr/>
          <p:nvPr/>
        </p:nvSpPr>
        <p:spPr>
          <a:xfrm>
            <a:off x="1475656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F</a:t>
            </a:r>
          </a:p>
        </p:txBody>
      </p:sp>
      <p:cxnSp>
        <p:nvCxnSpPr>
          <p:cNvPr id="227" name="Connecteur droit 226"/>
          <p:cNvCxnSpPr>
            <a:stCxn id="213" idx="2"/>
            <a:endCxn id="226" idx="7"/>
          </p:cNvCxnSpPr>
          <p:nvPr/>
        </p:nvCxnSpPr>
        <p:spPr>
          <a:xfrm flipH="1">
            <a:off x="1841227" y="3728630"/>
            <a:ext cx="316322" cy="215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6576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6576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5784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42" y="364502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ZoneTexte 233"/>
          <p:cNvSpPr txBox="1"/>
          <p:nvPr/>
        </p:nvSpPr>
        <p:spPr>
          <a:xfrm>
            <a:off x="1083510" y="2408389"/>
            <a:ext cx="312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Message déjà reçu, ignoré</a:t>
            </a:r>
            <a:endParaRPr lang="fr-FR" sz="1200" dirty="0"/>
          </a:p>
        </p:txBody>
      </p:sp>
      <p:pic>
        <p:nvPicPr>
          <p:cNvPr id="23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437792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437792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437792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ZoneTexte 237"/>
          <p:cNvSpPr txBox="1"/>
          <p:nvPr/>
        </p:nvSpPr>
        <p:spPr>
          <a:xfrm>
            <a:off x="2606854" y="357301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Ignoré</a:t>
            </a:r>
            <a:endParaRPr lang="fr-FR" sz="1200" dirty="0"/>
          </a:p>
        </p:txBody>
      </p:sp>
      <p:pic>
        <p:nvPicPr>
          <p:cNvPr id="23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947" y="467012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947" y="467012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17" y="467527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ZoneTexte 241"/>
          <p:cNvSpPr txBox="1"/>
          <p:nvPr/>
        </p:nvSpPr>
        <p:spPr>
          <a:xfrm>
            <a:off x="2783568" y="4160113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pic>
        <p:nvPicPr>
          <p:cNvPr id="24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38604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ZoneTexte 243"/>
          <p:cNvSpPr txBox="1"/>
          <p:nvPr/>
        </p:nvSpPr>
        <p:spPr>
          <a:xfrm>
            <a:off x="3935696" y="4520153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sp>
        <p:nvSpPr>
          <p:cNvPr id="245" name="Ellipse 244"/>
          <p:cNvSpPr/>
          <p:nvPr/>
        </p:nvSpPr>
        <p:spPr>
          <a:xfrm>
            <a:off x="6210250" y="35863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246" name="Ellipse 245"/>
          <p:cNvSpPr/>
          <p:nvPr/>
        </p:nvSpPr>
        <p:spPr>
          <a:xfrm>
            <a:off x="6673753" y="307878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47" name="Ellipse 246"/>
          <p:cNvSpPr/>
          <p:nvPr/>
        </p:nvSpPr>
        <p:spPr>
          <a:xfrm>
            <a:off x="5462865" y="283786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248" name="Ellipse 247"/>
          <p:cNvSpPr/>
          <p:nvPr/>
        </p:nvSpPr>
        <p:spPr>
          <a:xfrm>
            <a:off x="5784885" y="491814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49" name="Ellipse 248"/>
          <p:cNvSpPr/>
          <p:nvPr/>
        </p:nvSpPr>
        <p:spPr>
          <a:xfrm>
            <a:off x="6522328" y="434082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E</a:t>
            </a:r>
          </a:p>
        </p:txBody>
      </p:sp>
      <p:sp>
        <p:nvSpPr>
          <p:cNvPr id="250" name="Ellipse 249"/>
          <p:cNvSpPr/>
          <p:nvPr/>
        </p:nvSpPr>
        <p:spPr>
          <a:xfrm>
            <a:off x="7614950" y="464722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51" name="Ellipse 250"/>
          <p:cNvSpPr/>
          <p:nvPr/>
        </p:nvSpPr>
        <p:spPr>
          <a:xfrm>
            <a:off x="8306278" y="532569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G</a:t>
            </a:r>
          </a:p>
        </p:txBody>
      </p:sp>
      <p:cxnSp>
        <p:nvCxnSpPr>
          <p:cNvPr id="252" name="Connecteur droit 251"/>
          <p:cNvCxnSpPr>
            <a:stCxn id="247" idx="5"/>
            <a:endCxn id="245" idx="1"/>
          </p:cNvCxnSpPr>
          <p:nvPr/>
        </p:nvCxnSpPr>
        <p:spPr>
          <a:xfrm>
            <a:off x="5828436" y="3185737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stCxn id="245" idx="7"/>
            <a:endCxn id="246" idx="3"/>
          </p:cNvCxnSpPr>
          <p:nvPr/>
        </p:nvCxnSpPr>
        <p:spPr>
          <a:xfrm flipV="1">
            <a:off x="6575821" y="3426662"/>
            <a:ext cx="160654" cy="219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>
            <a:stCxn id="245" idx="5"/>
            <a:endCxn id="249" idx="0"/>
          </p:cNvCxnSpPr>
          <p:nvPr/>
        </p:nvCxnSpPr>
        <p:spPr>
          <a:xfrm>
            <a:off x="6575821" y="3934261"/>
            <a:ext cx="160654" cy="406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>
            <a:stCxn id="249" idx="6"/>
            <a:endCxn id="250" idx="2"/>
          </p:cNvCxnSpPr>
          <p:nvPr/>
        </p:nvCxnSpPr>
        <p:spPr>
          <a:xfrm>
            <a:off x="6950621" y="4544607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endCxn id="251" idx="1"/>
          </p:cNvCxnSpPr>
          <p:nvPr/>
        </p:nvCxnSpPr>
        <p:spPr>
          <a:xfrm>
            <a:off x="7980521" y="4989504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Ellipse 256"/>
          <p:cNvSpPr/>
          <p:nvPr/>
        </p:nvSpPr>
        <p:spPr>
          <a:xfrm>
            <a:off x="5528357" y="394642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258" name="Connecteur droit 257"/>
          <p:cNvCxnSpPr>
            <a:stCxn id="245" idx="2"/>
            <a:endCxn id="257" idx="7"/>
          </p:cNvCxnSpPr>
          <p:nvPr/>
        </p:nvCxnSpPr>
        <p:spPr>
          <a:xfrm flipH="1">
            <a:off x="5893928" y="3790167"/>
            <a:ext cx="316322" cy="215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365" y="292729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365" y="292729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45" y="371938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45" y="37065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26" y="371132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8" y="371608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ZoneTexte 264"/>
          <p:cNvSpPr txBox="1"/>
          <p:nvPr/>
        </p:nvSpPr>
        <p:spPr>
          <a:xfrm>
            <a:off x="4585230" y="2469926"/>
            <a:ext cx="312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Message déjà reçu, ignoré</a:t>
            </a:r>
            <a:endParaRPr lang="fr-FR" sz="1200" dirty="0"/>
          </a:p>
        </p:txBody>
      </p:sp>
      <p:pic>
        <p:nvPicPr>
          <p:cNvPr id="266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01" y="44394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01" y="44394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01" y="44394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ZoneTexte 268"/>
          <p:cNvSpPr txBox="1"/>
          <p:nvPr/>
        </p:nvSpPr>
        <p:spPr>
          <a:xfrm>
            <a:off x="6588224" y="3645024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pic>
        <p:nvPicPr>
          <p:cNvPr id="27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48" y="473166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48" y="473166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618" y="473681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" name="ZoneTexte 272"/>
          <p:cNvSpPr txBox="1"/>
          <p:nvPr/>
        </p:nvSpPr>
        <p:spPr>
          <a:xfrm>
            <a:off x="6836269" y="422165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pic>
        <p:nvPicPr>
          <p:cNvPr id="27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677" y="544757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ZoneTexte 274"/>
          <p:cNvSpPr txBox="1"/>
          <p:nvPr/>
        </p:nvSpPr>
        <p:spPr>
          <a:xfrm>
            <a:off x="7988397" y="458169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cxnSp>
        <p:nvCxnSpPr>
          <p:cNvPr id="276" name="Connecteur droit 275"/>
          <p:cNvCxnSpPr>
            <a:stCxn id="248" idx="1"/>
            <a:endCxn id="257" idx="4"/>
          </p:cNvCxnSpPr>
          <p:nvPr/>
        </p:nvCxnSpPr>
        <p:spPr>
          <a:xfrm flipH="1" flipV="1">
            <a:off x="5742504" y="4353986"/>
            <a:ext cx="105103" cy="623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359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20" y="503190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ZoneTexte 278"/>
          <p:cNvSpPr txBox="1"/>
          <p:nvPr/>
        </p:nvSpPr>
        <p:spPr>
          <a:xfrm>
            <a:off x="5031310" y="3728065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sp>
        <p:nvSpPr>
          <p:cNvPr id="280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460661"/>
            <a:ext cx="7498080" cy="4942114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 smtClean="0"/>
              <a:t>Diffuser le message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457200" indent="-457200"/>
            <a:endParaRPr lang="fr-FR" dirty="0" smtClean="0"/>
          </a:p>
          <a:p>
            <a:pPr marL="457200" indent="-457200"/>
            <a:endParaRPr lang="fr-FR" dirty="0"/>
          </a:p>
          <a:p>
            <a:pPr marL="457200" indent="-457200"/>
            <a:r>
              <a:rPr lang="fr-FR" dirty="0" smtClean="0"/>
              <a:t>Tout les nœuds couverts</a:t>
            </a:r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81" name="ZoneTexte 280"/>
          <p:cNvSpPr txBox="1"/>
          <p:nvPr/>
        </p:nvSpPr>
        <p:spPr>
          <a:xfrm>
            <a:off x="1186371" y="3207193"/>
            <a:ext cx="60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</a:t>
            </a:r>
          </a:p>
        </p:txBody>
      </p:sp>
      <p:sp>
        <p:nvSpPr>
          <p:cNvPr id="282" name="ZoneTexte 281"/>
          <p:cNvSpPr txBox="1"/>
          <p:nvPr/>
        </p:nvSpPr>
        <p:spPr>
          <a:xfrm>
            <a:off x="5224424" y="3277405"/>
            <a:ext cx="60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255 L 0.07917 0.112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5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8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5 L -0.07847 0.049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259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7 L 0.05 -0.077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" y="-386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-0.07952 -0.1111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-55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-0.07465 0.047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238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69 L 0.04965 -0.08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-402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139 L -0.07951 -0.1138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-562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12136 0.046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231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-0.07951 0.0847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423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23 L -0.03525 -0.1115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557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02778 0.1460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729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12136 0.046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231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23 L -0.03525 -0.1115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557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371 L 0.07552 0.1037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500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301 L -0.12187 -0.04653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2477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882 -0.1463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" y="-7315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371 L 0.07448 0.1011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4861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3 L -0.11632 -0.04352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-2338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0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7621 -0.1037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185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7621 -0.1037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34" grpId="1"/>
      <p:bldP spid="238" grpId="0"/>
      <p:bldP spid="238" grpId="1"/>
      <p:bldP spid="242" grpId="0"/>
      <p:bldP spid="242" grpId="1"/>
      <p:bldP spid="244" grpId="0"/>
      <p:bldP spid="244" grpId="1"/>
      <p:bldP spid="265" grpId="0"/>
      <p:bldP spid="265" grpId="1"/>
      <p:bldP spid="269" grpId="0"/>
      <p:bldP spid="269" grpId="1"/>
      <p:bldP spid="273" grpId="0"/>
      <p:bldP spid="273" grpId="1"/>
      <p:bldP spid="275" grpId="0"/>
      <p:bldP spid="275" grpId="1"/>
      <p:bldP spid="279" grpId="0"/>
      <p:bldP spid="27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</a:t>
            </a:r>
            <a:r>
              <a:rPr lang="fr-FR" dirty="0" smtClean="0"/>
              <a:t>le message</a:t>
            </a:r>
            <a:endParaRPr lang="fr-FR" dirty="0"/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699010" y="4340270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25" y="37459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62" y="3746303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31" y="375114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89492" y="4797957"/>
            <a:ext cx="60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TR-LBOP</a:t>
            </a:r>
          </a:p>
        </p:txBody>
      </p:sp>
      <p:pic>
        <p:nvPicPr>
          <p:cNvPr id="3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48" y="300611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253" y="321779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73" y="508256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7776371" y="4699269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379926" y="3706355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778" y="549394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0.0842 0.087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4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37 L 0.11736 0.041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185 L 0.05243 -0.076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-393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07847 0.1099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548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0474 0.076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379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625 L 0.07622 -0.0745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405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7448 -0.1018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-509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50" grpId="3"/>
      <p:bldP spid="44" grpId="0"/>
      <p:bldP spid="44" grpId="1"/>
      <p:bldP spid="46" grpId="0"/>
      <p:bldP spid="4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9511"/>
              </p:ext>
            </p:extLst>
          </p:nvPr>
        </p:nvGraphicFramePr>
        <p:xfrm>
          <a:off x="133336" y="1460685"/>
          <a:ext cx="8937511" cy="464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 / 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Bash et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WSNET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simulateur </a:t>
            </a:r>
            <a:r>
              <a:rPr lang="fr-FR" dirty="0" err="1"/>
              <a:t>évènementiel</a:t>
            </a:r>
            <a:r>
              <a:rPr lang="fr-FR" dirty="0"/>
              <a:t> pour les grands </a:t>
            </a:r>
            <a:r>
              <a:rPr lang="fr-FR" dirty="0" err="1"/>
              <a:t>réseaux</a:t>
            </a:r>
            <a:r>
              <a:rPr lang="fr-FR" dirty="0"/>
              <a:t> de capteurs sans </a:t>
            </a:r>
            <a:r>
              <a:rPr lang="fr-FR" dirty="0" smtClean="0"/>
              <a:t>fils</a:t>
            </a:r>
          </a:p>
          <a:p>
            <a:r>
              <a:rPr lang="fr-FR" dirty="0" smtClean="0"/>
              <a:t>Simulateur discret </a:t>
            </a:r>
            <a:endParaRPr lang="fr-FR" dirty="0"/>
          </a:p>
          <a:p>
            <a:r>
              <a:rPr lang="fr-FR" dirty="0"/>
              <a:t>langage C</a:t>
            </a:r>
          </a:p>
          <a:p>
            <a:r>
              <a:rPr lang="fr-FR" dirty="0"/>
              <a:t>Implémenté par des chercheurs lyonnais</a:t>
            </a:r>
          </a:p>
          <a:p>
            <a:r>
              <a:rPr lang="fr-FR" dirty="0"/>
              <a:t>Composé de modules (couches réseau)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8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5090722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kern="0" dirty="0"/>
                  <a:t>fixés pour toutes les simulations :</a:t>
                </a:r>
                <a:endParaRPr lang="fr-FR" kern="0" baseline="30000" dirty="0"/>
              </a:p>
              <a:p>
                <a:pPr lvl="1"/>
                <a:r>
                  <a:rPr lang="fr-FR" kern="0" dirty="0"/>
                  <a:t>temps de simulation : 10 000s</a:t>
                </a:r>
              </a:p>
              <a:p>
                <a:pPr lvl="1"/>
                <a:r>
                  <a:rPr lang="fr-FR" kern="0" dirty="0"/>
                  <a:t>période de diffusion : 2s</a:t>
                </a:r>
              </a:p>
              <a:p>
                <a:pPr lvl="1"/>
                <a:r>
                  <a:rPr lang="fr-FR" kern="0" dirty="0"/>
                  <a:t>portée d’un nœud : 30m</a:t>
                </a:r>
              </a:p>
              <a:p>
                <a:pPr lvl="1"/>
                <a:r>
                  <a:rPr lang="fr-FR" kern="0" dirty="0"/>
                  <a:t>taille de la zone de simulation : </a:t>
                </a:r>
                <a14:m>
                  <m:oMath xmlns:m="http://schemas.openxmlformats.org/officeDocument/2006/math">
                    <m:r>
                      <a:rPr lang="fr-FR" i="1" kern="0" dirty="0" smtClean="0">
                        <a:latin typeface="Cambria Math"/>
                      </a:rPr>
                      <m:t>1000∗1000</m:t>
                    </m:r>
                  </m:oMath>
                </a14:m>
                <a:r>
                  <a:rPr lang="fr-FR" kern="0" dirty="0" smtClean="0"/>
                  <a:t> m</a:t>
                </a:r>
                <a:r>
                  <a:rPr lang="fr-FR" kern="0" baseline="30000" dirty="0" smtClean="0"/>
                  <a:t>2</a:t>
                </a:r>
                <a:endParaRPr lang="fr-FR" kern="0" dirty="0"/>
              </a:p>
              <a:p>
                <a:r>
                  <a:rPr lang="fr-FR" kern="0" dirty="0"/>
                  <a:t>résultats moyens sur plus de 1000 simulations</a:t>
                </a:r>
              </a:p>
              <a:p>
                <a:r>
                  <a:rPr lang="fr-FR" kern="0" dirty="0"/>
                  <a:t>Courbes : {densités}     {durées de vie}</a:t>
                </a:r>
              </a:p>
              <a:p>
                <a:pPr lvl="1"/>
                <a:r>
                  <a:rPr lang="fr-FR" kern="0" dirty="0"/>
                  <a:t>Densité = degré moyen / diamètre</a:t>
                </a:r>
              </a:p>
            </p:txBody>
          </p:sp>
        </mc:Choice>
        <mc:Fallback>
          <p:sp>
            <p:nvSpPr>
              <p:cNvPr id="9" name="Espace réservé du contenu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5090722"/>
              </a:xfrm>
              <a:blipFill rotWithShape="1">
                <a:blip r:embed="rId3"/>
                <a:stretch>
                  <a:fillRect l="-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4907110" y="5487969"/>
            <a:ext cx="297876" cy="156799"/>
          </a:xfrm>
          <a:prstGeom prst="rightArrow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WSNet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2292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16837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Pourcentage des Nœuds  (75%)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8082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72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  <p:bldGraphic spid="7" grpId="2">
        <p:bldSub>
          <a:bldChart bld="series"/>
        </p:bldSub>
      </p:bldGraphic>
      <p:bldGraphic spid="7" grpId="3">
        <p:bldSub>
          <a:bldChart bld="series"/>
        </p:bldSub>
      </p:bldGraphic>
      <p:bldGraphic spid="7" grpId="4">
        <p:bldSub>
          <a:bldChart bld="series"/>
        </p:bldSub>
      </p:bldGraphic>
      <p:bldGraphic spid="7" grpId="5">
        <p:bldSub>
          <a:bldChart bld="series"/>
        </p:bldSub>
      </p:bldGraphic>
      <p:bldGraphic spid="7" grpId="6">
        <p:bldSub>
          <a:bldChart bld="series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Time To First </a:t>
            </a:r>
            <a:r>
              <a:rPr lang="fr-FR" dirty="0" err="1"/>
              <a:t>Fall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17872"/>
              </p:ext>
            </p:extLst>
          </p:nvPr>
        </p:nvGraphicFramePr>
        <p:xfrm>
          <a:off x="977462" y="1600200"/>
          <a:ext cx="77093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6" grpId="1">
        <p:bldSub>
          <a:bldChart bld="series"/>
        </p:bldSub>
      </p:bldGraphic>
      <p:bldGraphic spid="6" grpId="2">
        <p:bldSub>
          <a:bldChart bld="series"/>
        </p:bldSub>
      </p:bldGraphic>
      <p:bldGraphic spid="6" grpId="3">
        <p:bldSub>
          <a:bldChart bld="series"/>
        </p:bldSub>
      </p:bldGraphic>
      <p:bldGraphic spid="6" grpId="4">
        <p:bldSub>
          <a:bldChart bld="series"/>
        </p:bldSub>
      </p:bldGraphic>
      <p:bldGraphic spid="6" grpId="5">
        <p:bldSub>
          <a:bldChart bld="series"/>
        </p:bldSub>
      </p:bldGraphic>
      <p:bldGraphic spid="6" grpId="6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788360"/>
            <a:ext cx="4579558" cy="40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40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57037"/>
              </p:ext>
            </p:extLst>
          </p:nvPr>
        </p:nvGraphicFramePr>
        <p:xfrm>
          <a:off x="1040524" y="1447800"/>
          <a:ext cx="7893926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Pourcentage des Nœuds  (75%)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992645"/>
              </p:ext>
            </p:extLst>
          </p:nvPr>
        </p:nvGraphicFramePr>
        <p:xfrm>
          <a:off x="961696" y="1600200"/>
          <a:ext cx="772510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98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Consommation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Modèles peu réalistes</a:t>
            </a:r>
          </a:p>
          <a:p>
            <a:r>
              <a:rPr lang="fr-FR"/>
              <a:t>Pas de prise en compte</a:t>
            </a:r>
          </a:p>
          <a:p>
            <a:pPr lvl="1"/>
            <a:r>
              <a:rPr lang="fr-FR"/>
              <a:t>des types de capteurs existants</a:t>
            </a:r>
          </a:p>
          <a:p>
            <a:pPr lvl="1"/>
            <a:r>
              <a:rPr lang="fr-FR"/>
              <a:t>de l’énergie de capture</a:t>
            </a:r>
          </a:p>
          <a:p>
            <a:pPr lvl="1"/>
            <a:r>
              <a:rPr lang="fr-FR"/>
              <a:t>de l’énergie de traitement</a:t>
            </a:r>
          </a:p>
          <a:p>
            <a:pPr lvl="1"/>
            <a:r>
              <a:rPr lang="fr-FR"/>
              <a:t>de l’énergie de réception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849496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Algorithme préservant la connexité du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791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4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Travail collaboratif grace à git / github</a:t>
            </a:r>
          </a:p>
          <a:p>
            <a:r>
              <a:rPr lang="fr-FR"/>
              <a:t>Communications régulières par mails</a:t>
            </a:r>
          </a:p>
          <a:p>
            <a:r>
              <a:rPr lang="fr-FR"/>
              <a:t>Réunions une à deux fois par semaine</a:t>
            </a:r>
          </a:p>
          <a:p>
            <a:r>
              <a:rPr lang="fr-FR"/>
              <a:t>Complémentarité des compétences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896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Utilisation de git et LaTeX</a:t>
            </a:r>
          </a:p>
          <a:p>
            <a:r>
              <a:rPr lang="fr-FR"/>
              <a:t>Disparités dans la modélisation du problème</a:t>
            </a:r>
          </a:p>
          <a:p>
            <a:r>
              <a:rPr lang="fr-FR"/>
              <a:t>Domaine de recherche très étendu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0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Définition d’un cadre rigoureux</a:t>
            </a:r>
          </a:p>
          <a:p>
            <a:r>
              <a:rPr lang="fr-FR"/>
              <a:t>Classification des algorithmes</a:t>
            </a:r>
          </a:p>
          <a:p>
            <a:r>
              <a:rPr lang="fr-FR"/>
              <a:t>Développement de :</a:t>
            </a:r>
          </a:p>
          <a:p>
            <a:pPr lvl="1"/>
            <a:r>
              <a:rPr lang="fr-FR"/>
              <a:t>11 modules pour WSNET</a:t>
            </a:r>
          </a:p>
          <a:p>
            <a:pPr lvl="1"/>
            <a:r>
              <a:rPr lang="fr-FR"/>
              <a:t>plusieurs scripts de collecte des données</a:t>
            </a:r>
          </a:p>
          <a:p>
            <a:pPr lvl="1"/>
            <a:r>
              <a:rPr lang="fr-FR"/>
              <a:t>un visualisateur de réseaux</a:t>
            </a:r>
          </a:p>
          <a:p>
            <a:r>
              <a:rPr lang="fr-FR"/>
              <a:t>Comparaison des performances des algorithmes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1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19048" y="2540146"/>
            <a:ext cx="81249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Merci de votre attention !</a:t>
            </a:r>
          </a:p>
          <a:p>
            <a:pPr algn="ctr"/>
            <a:endParaRPr lang="fr-FR" sz="3600"/>
          </a:p>
          <a:p>
            <a:pPr algn="ctr"/>
            <a:r>
              <a:rPr lang="fr-FR" sz="360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2234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7" name="Espace réservé du contenu 6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8" b="-29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9" name="Espace réservé du contenu 8" descr="capteurs_gps_seism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72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3787248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D8E76F-190F-AE4D-8F4D-4BB2AADB51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DD8E76F-190F-AE4D-8F4D-4BB2AADB51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E9526E-7B0C-9143-A850-585B8E0E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28E9526E-7B0C-9143-A850-585B8E0E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F2F8AC-1F1B-6D4D-8C29-AE41441F2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FF2F8AC-1F1B-6D4D-8C29-AE41441F26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DC7B13-44EC-FF49-A46D-55A02B76F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54DC7B13-44EC-FF49-A46D-55A02B76FE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F44D55-8614-3B46-93BF-F278C0287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9AF44D55-8614-3B46-93BF-F278C02874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3AD5A5-74EA-D84C-A21D-7D9663E3D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443AD5A5-74EA-D84C-A21D-7D9663E3D1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336081-3369-9448-A37D-3542AC02A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E6336081-3369-9448-A37D-3542AC02A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6">
                                            <p:graphicEl>
                                              <a:dgm id="{EFF2F8AC-1F1B-6D4D-8C29-AE41441F26F7}"/>
                                            </p:graphic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Graphic spid="6" grpId="1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1679</TotalTime>
  <Words>1638</Words>
  <Application>Microsoft Office PowerPoint</Application>
  <PresentationFormat>Affichage à l'écran (4:3)</PresentationFormat>
  <Paragraphs>682</Paragraphs>
  <Slides>50</Slides>
  <Notes>11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Exemple concret</vt:lpstr>
      <vt:lpstr>Problématiques</vt:lpstr>
      <vt:lpstr>Nos objectifs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Récapitulatif</vt:lpstr>
      <vt:lpstr>simulations et résulats</vt:lpstr>
      <vt:lpstr>Choix des outils</vt:lpstr>
      <vt:lpstr>WSNET</vt:lpstr>
      <vt:lpstr>Paramètres de simulations</vt:lpstr>
      <vt:lpstr>Première phase de simulations</vt:lpstr>
      <vt:lpstr>WSNet</vt:lpstr>
      <vt:lpstr>Time To First Fall</vt:lpstr>
      <vt:lpstr>Time to 25% fall</vt:lpstr>
      <vt:lpstr>Time to 25% fall</vt:lpstr>
      <vt:lpstr>Pourcentage des Nœuds  (75%)</vt:lpstr>
      <vt:lpstr>Time to connectivity loss</vt:lpstr>
      <vt:lpstr>Deuxième phase de simulations</vt:lpstr>
      <vt:lpstr>Time To First Fall</vt:lpstr>
      <vt:lpstr>Time to 25% fall</vt:lpstr>
      <vt:lpstr>Pourcentage des Nœuds  (75%)</vt:lpstr>
      <vt:lpstr>Time to connectivity loss</vt:lpstr>
      <vt:lpstr>Analyse et réflexion</vt:lpstr>
      <vt:lpstr>Consommation énergétique</vt:lpstr>
      <vt:lpstr>Nos idées</vt:lpstr>
      <vt:lpstr>Conclusion</vt:lpstr>
      <vt:lpstr>Travail de groupe</vt:lpstr>
      <vt:lpstr>Problèmes rencontrés</vt:lpstr>
      <vt:lpstr>Contributions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BIBOUH</cp:lastModifiedBy>
  <cp:revision>317</cp:revision>
  <dcterms:created xsi:type="dcterms:W3CDTF">2012-04-21T08:43:37Z</dcterms:created>
  <dcterms:modified xsi:type="dcterms:W3CDTF">2012-05-03T16:39:08Z</dcterms:modified>
</cp:coreProperties>
</file>