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256"/>
            <p14:sldId id="261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Analyse et réflexion" id="{E6E9E42D-618D-C04C-A6AC-602EC5596557}">
          <p14:sldIdLst>
            <p14:sldId id="284"/>
            <p14:sldId id="285"/>
            <p14:sldId id="286"/>
            <p14:sldId id="287"/>
          </p14:sldIdLst>
        </p14:section>
        <p14:section name="Simulations et résulats" id="{5ED65119-467B-6644-94FB-05D508124816}">
          <p14:sldIdLst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47" autoAdjust="0"/>
  </p:normalViewPr>
  <p:slideViewPr>
    <p:cSldViewPr snapToGrid="0" snapToObjects="1">
      <p:cViewPr varScale="1">
        <p:scale>
          <a:sx n="85" d="100"/>
          <a:sy n="85" d="100"/>
        </p:scale>
        <p:origin x="-1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360353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581325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3955212" y="1565004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003088" y="1715485"/>
        <a:ext cx="223422" cy="307813"/>
      </dsp:txXfrm>
    </dsp:sp>
    <dsp:sp modelId="{EFF2F8AC-1F1B-6D4D-8C29-AE41441F26F7}">
      <dsp:nvSpPr>
        <dsp:cNvPr id="0" name=""/>
        <dsp:cNvSpPr/>
      </dsp:nvSpPr>
      <dsp:spPr>
        <a:xfrm>
          <a:off x="3360353" y="2481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581325" y="223453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800000">
          <a:off x="4861527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867941" y="3213454"/>
        <a:ext cx="223422" cy="307813"/>
      </dsp:txXfrm>
    </dsp:sp>
    <dsp:sp modelId="{9AF44D55-8614-3B46-93BF-F278C02874B0}">
      <dsp:nvSpPr>
        <dsp:cNvPr id="0" name=""/>
        <dsp:cNvSpPr/>
      </dsp:nvSpPr>
      <dsp:spPr>
        <a:xfrm>
          <a:off x="5188627" y="3169146"/>
          <a:ext cx="1508893" cy="1508893"/>
        </a:xfrm>
        <a:prstGeom prst="ellipse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409599" y="3390118"/>
        <a:ext cx="1066949" cy="1066949"/>
      </dsp:txXfrm>
    </dsp:sp>
    <dsp:sp modelId="{443AD5A5-74EA-D84C-A21D-7D9663E3D147}">
      <dsp:nvSpPr>
        <dsp:cNvPr id="0" name=""/>
        <dsp:cNvSpPr/>
      </dsp:nvSpPr>
      <dsp:spPr>
        <a:xfrm rot="9000000">
          <a:off x="3048898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138236" y="3213454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532078" y="3169146"/>
          <a:ext cx="1508893" cy="1508893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753050" y="3390118"/>
        <a:ext cx="1066949" cy="106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22/04/12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22/04/12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589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0FF7-07C5-9A4B-B9E2-249745357892}" type="datetime1">
              <a:t>22/04/12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9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8A4-4CB9-4F43-A9A5-5E812734F798}" type="datetime1">
              <a:t>22/04/12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A5F4-3CE0-E641-B869-DB0DBBD6BD4B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9BD-A9A2-524D-A83A-844F4A79225F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414447"/>
            <a:ext cx="3951282" cy="58397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Titre 8"/>
          <p:cNvSpPr>
            <a:spLocks noGrp="1"/>
          </p:cNvSpPr>
          <p:nvPr>
            <p:ph type="title"/>
          </p:nvPr>
        </p:nvSpPr>
        <p:spPr>
          <a:xfrm>
            <a:off x="277366" y="245389"/>
            <a:ext cx="8671381" cy="1389728"/>
          </a:xfrm>
        </p:spPr>
        <p:txBody>
          <a:bodyPr>
            <a:normAutofit/>
          </a:bodyPr>
          <a:lstStyle>
            <a:lvl1pPr>
              <a:defRPr sz="4000" b="0" i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456998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763891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42682"/>
            <a:ext cx="3951490" cy="10961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763685" y="3413691"/>
            <a:ext cx="3951287" cy="584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4763885" y="2042682"/>
            <a:ext cx="3951490" cy="109615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66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6C6B-2A98-3F4A-8376-030E8D4E7748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7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3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4EA-A45B-A341-8AE9-ADAAC6B02B89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D60-8FBE-1944-8B44-499C1F06D97A}" type="datetime1">
              <a:t>22/04/12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02C-4106-0343-8225-B58AAD2D629A}" type="datetime1">
              <a:t>22/04/12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3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06BD-BE72-7D49-9E53-083ABA7FC7D2}" type="datetime1">
              <a:t>22/04/12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E51-7B49-5D4A-86A0-E29FACC1A80A}" type="datetime1">
              <a:t>22/04/12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5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F9A6-1CC6-4B49-B400-D379C806133A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6459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le rayon d’émission maximum</a:t>
            </a:r>
          </a:p>
          <a:p>
            <a:pPr>
              <a:lnSpc>
                <a:spcPct val="120000"/>
              </a:lnSpc>
            </a:pPr>
            <a:r>
              <a:rPr lang="fr-FR"/>
              <a:t>Connexité initiale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N</a:t>
            </a:r>
            <a:r>
              <a:rPr lang="fr-FR" baseline="-25000"/>
              <a:t>k</a:t>
            </a:r>
            <a:r>
              <a:rPr lang="fr-FR"/>
              <a:t>(u) = {v ∈ V | (u, v) ∈ E}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/>
              <a:t>	</a:t>
            </a:r>
            <a:r>
              <a:rPr lang="fi-FI" sz="3200"/>
              <a:t>r</a:t>
            </a:r>
            <a:r>
              <a:rPr lang="fi-FI" sz="3200" baseline="30000"/>
              <a:t>α</a:t>
            </a:r>
            <a:r>
              <a:rPr lang="fi-FI" sz="3200"/>
              <a:t>+c	si i ≠ j </a:t>
            </a:r>
            <a:endParaRPr lang="fr-FR" sz="32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		0	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 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broadcast / single-cast</a:t>
            </a:r>
          </a:p>
          <a:p>
            <a:pPr>
              <a:lnSpc>
                <a:spcPct val="130000"/>
              </a:lnSpc>
            </a:pPr>
            <a:r>
              <a:rPr lang="fr-FR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/>
              <a:t>avec balisage / beaconless</a:t>
            </a:r>
          </a:p>
          <a:p>
            <a:pPr>
              <a:lnSpc>
                <a:spcPct val="130000"/>
              </a:lnSpc>
            </a:pPr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Algorithmes étudiés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single-cast</a:t>
            </a:r>
          </a:p>
          <a:p>
            <a:pPr lvl="1"/>
            <a:r>
              <a:rPr lang="fr-FR"/>
              <a:t>FA, FR</a:t>
            </a:r>
          </a:p>
          <a:p>
            <a:pPr lvl="1"/>
            <a:r>
              <a:rPr lang="fr-FR"/>
              <a:t>EAR</a:t>
            </a:r>
          </a:p>
          <a:p>
            <a:r>
              <a:rPr lang="fr-FR"/>
              <a:t>broadcast</a:t>
            </a:r>
          </a:p>
          <a:p>
            <a:pPr lvl="1"/>
            <a:r>
              <a:rPr lang="fr-FR"/>
              <a:t>blind flooding, probabilistic flooding</a:t>
            </a:r>
          </a:p>
          <a:p>
            <a:pPr lvl="1"/>
            <a:r>
              <a:rPr lang="fr-FR"/>
              <a:t>ABBA</a:t>
            </a:r>
          </a:p>
          <a:p>
            <a:pPr lvl="1"/>
            <a:r>
              <a:rPr lang="fr-FR"/>
              <a:t>BIP, LBIP, DLBIP</a:t>
            </a:r>
          </a:p>
          <a:p>
            <a:pPr lvl="1"/>
            <a:r>
              <a:rPr lang="fr-FR"/>
              <a:t>LBOP, RBOP, TR-LBOP</a:t>
            </a:r>
          </a:p>
        </p:txBody>
      </p:sp>
    </p:spTree>
    <p:extLst>
      <p:ext uri="{BB962C8B-B14F-4D97-AF65-F5344CB8AC3E}">
        <p14:creationId xmlns:p14="http://schemas.microsoft.com/office/powerpoint/2010/main" val="14041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Étudiants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/>
              <a:t>Analyse et conception d’algorithmes économes en énergie dans les réseaux de capteurs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/>
              <a:t>Chloé Desdouits</a:t>
            </a:r>
          </a:p>
          <a:p>
            <a:r>
              <a:rPr lang="fr-FR"/>
              <a:t>Sofiane Zahir Kali</a:t>
            </a:r>
          </a:p>
          <a:p>
            <a:r>
              <a:rPr lang="fr-FR"/>
              <a:t>Rabah Laouadi</a:t>
            </a:r>
          </a:p>
          <a:p>
            <a:r>
              <a:rPr lang="fr-FR"/>
              <a:t>Samuel Rouquie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/>
              <a:t>Anne-Élisabeth Baert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21268"/>
            <a:ext cx="3951490" cy="1096157"/>
          </a:xfrm>
        </p:spPr>
        <p:txBody>
          <a:bodyPr/>
          <a:lstStyle/>
          <a:p>
            <a:r>
              <a:rPr lang="fr-FR"/>
              <a:t>UM2 – M1 Informatique</a:t>
            </a:r>
          </a:p>
          <a:p>
            <a:r>
              <a:rPr lang="fr-FR"/>
              <a:t>LIRMM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Encadrante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764294" y="2017913"/>
            <a:ext cx="3951490" cy="1096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/>
              <a:t>AIGLE, IMAGINA, MOCA</a:t>
            </a:r>
          </a:p>
          <a:p>
            <a:pPr algn="r"/>
            <a:r>
              <a:rPr lang="fr-FR"/>
              <a:t>équipe APR </a:t>
            </a:r>
          </a:p>
        </p:txBody>
      </p:sp>
    </p:spTree>
    <p:extLst>
      <p:ext uri="{BB962C8B-B14F-4D97-AF65-F5344CB8AC3E}">
        <p14:creationId xmlns:p14="http://schemas.microsoft.com/office/powerpoint/2010/main" val="3399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uiExpand="1" build="p"/>
      <p:bldP spid="7" grpId="0"/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55850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51585"/>
              </p:ext>
            </p:extLst>
          </p:nvPr>
        </p:nvGraphicFramePr>
        <p:xfrm>
          <a:off x="457200" y="1417635"/>
          <a:ext cx="8229595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4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Critiques de l’existant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2135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choisi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46265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366536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08" b="-25308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pic>
        <p:nvPicPr>
          <p:cNvPr id="6" name="Espace réservé du contenu 5" descr="ran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6" r="-714"/>
          <a:stretch/>
        </p:blipFill>
        <p:spPr>
          <a:xfrm>
            <a:off x="4669889" y="1736265"/>
            <a:ext cx="4016911" cy="367701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600201"/>
            <a:ext cx="8229600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/>
              <a:t>Rayon de transmission maximum</a:t>
            </a:r>
          </a:p>
        </p:txBody>
      </p:sp>
    </p:spTree>
    <p:extLst>
      <p:ext uri="{BB962C8B-B14F-4D97-AF65-F5344CB8AC3E}">
        <p14:creationId xmlns:p14="http://schemas.microsoft.com/office/powerpoint/2010/main" val="35221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447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939997"/>
              </p:ext>
            </p:extLst>
          </p:nvPr>
        </p:nvGraphicFramePr>
        <p:xfrm>
          <a:off x="457200" y="139700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5">
      <a:dk1>
        <a:srgbClr val="800A07"/>
      </a:dk1>
      <a:lt1>
        <a:srgbClr val="E0CDA9"/>
      </a:lt1>
      <a:dk2>
        <a:srgbClr val="4A8B37"/>
      </a:dk2>
      <a:lt2>
        <a:srgbClr val="CBE898"/>
      </a:lt2>
      <a:accent1>
        <a:srgbClr val="800A0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668</Words>
  <Application>Microsoft Macintosh PowerPoint</Application>
  <PresentationFormat>Présentation à l'écran (4:3)</PresentationFormat>
  <Paragraphs>362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Thème Office</vt:lpstr>
      <vt:lpstr>Analyse et conception d’algorithmes économes en énergie dans les réseaux de capteurs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LBOP</vt:lpstr>
      <vt:lpstr>RBOP</vt:lpstr>
      <vt:lpstr>TR-LBOP</vt:lpstr>
      <vt:lpstr>Récapitulatif</vt:lpstr>
      <vt:lpstr>Analyse et réflexion</vt:lpstr>
      <vt:lpstr>Critiques de l’existant</vt:lpstr>
      <vt:lpstr>Modèle choisi</vt:lpstr>
      <vt:lpstr>Nos idées</vt:lpstr>
      <vt:lpstr>simulation et résulats</vt:lpstr>
      <vt:lpstr>Choix des outils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97</cp:revision>
  <dcterms:created xsi:type="dcterms:W3CDTF">2012-04-21T08:43:37Z</dcterms:created>
  <dcterms:modified xsi:type="dcterms:W3CDTF">2012-04-22T16:48:35Z</dcterms:modified>
</cp:coreProperties>
</file>