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 varScale="1">
        <p:scale>
          <a:sx n="85" d="100"/>
          <a:sy n="85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23/04/12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23/04/12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23/04/12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429233" y="199679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645534" y="286683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581626" y="280519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500944" y="221616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80750" y="234318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665166" y="17431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5945339" y="2947843"/>
            <a:ext cx="636287" cy="61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50847" y="2501451"/>
            <a:ext cx="80682" cy="303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6"/>
          </p:cNvCxnSpPr>
          <p:nvPr/>
        </p:nvCxnSpPr>
        <p:spPr>
          <a:xfrm flipH="1">
            <a:off x="6881431" y="2586696"/>
            <a:ext cx="343224" cy="361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240301"/>
            <a:ext cx="229100" cy="204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445401" cy="26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3"/>
            <a:endCxn id="11" idx="7"/>
          </p:cNvCxnSpPr>
          <p:nvPr/>
        </p:nvCxnSpPr>
        <p:spPr>
          <a:xfrm flipH="1">
            <a:off x="7436650" y="1986639"/>
            <a:ext cx="272421" cy="398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5585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690</Words>
  <Application>Microsoft Macintosh PowerPoint</Application>
  <PresentationFormat>Présentation à l'écran (4:3)</PresentationFormat>
  <Paragraphs>386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LBOP</vt:lpstr>
      <vt:lpstr>RBOP</vt:lpstr>
      <vt:lpstr>TR-LBOP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109</cp:revision>
  <dcterms:created xsi:type="dcterms:W3CDTF">2012-04-21T08:43:37Z</dcterms:created>
  <dcterms:modified xsi:type="dcterms:W3CDTF">2012-04-23T09:43:35Z</dcterms:modified>
</cp:coreProperties>
</file>