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339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11" r:id="rId23"/>
    <p:sldId id="312" r:id="rId24"/>
    <p:sldId id="314" r:id="rId25"/>
    <p:sldId id="283" r:id="rId26"/>
    <p:sldId id="288" r:id="rId27"/>
    <p:sldId id="289" r:id="rId28"/>
    <p:sldId id="324" r:id="rId29"/>
    <p:sldId id="331" r:id="rId30"/>
    <p:sldId id="316" r:id="rId31"/>
    <p:sldId id="329" r:id="rId32"/>
    <p:sldId id="317" r:id="rId33"/>
    <p:sldId id="333" r:id="rId34"/>
    <p:sldId id="332" r:id="rId35"/>
    <p:sldId id="334" r:id="rId36"/>
    <p:sldId id="318" r:id="rId37"/>
    <p:sldId id="335" r:id="rId38"/>
    <p:sldId id="336" r:id="rId39"/>
    <p:sldId id="326" r:id="rId40"/>
    <p:sldId id="337" r:id="rId41"/>
    <p:sldId id="327" r:id="rId42"/>
    <p:sldId id="338" r:id="rId43"/>
    <p:sldId id="328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88136" autoAdjust="0"/>
  </p:normalViewPr>
  <p:slideViewPr>
    <p:cSldViewPr snapToGrid="0" snapToObjects="1">
      <p:cViewPr>
        <p:scale>
          <a:sx n="81" d="100"/>
          <a:sy n="81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492.733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464.481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476.481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518.956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476.926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788856"/>
        <c:axId val="2095511112"/>
      </c:lineChart>
      <c:catAx>
        <c:axId val="209578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511112"/>
        <c:crosses val="autoZero"/>
        <c:auto val="1"/>
        <c:lblAlgn val="ctr"/>
        <c:lblOffset val="100"/>
        <c:noMultiLvlLbl val="0"/>
      </c:catAx>
      <c:valAx>
        <c:axId val="2095511112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788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995.667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30168"/>
        <c:axId val="2131596440"/>
      </c:lineChart>
      <c:catAx>
        <c:axId val="2134330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96440"/>
        <c:crosses val="autoZero"/>
        <c:auto val="1"/>
        <c:lblAlgn val="ctr"/>
        <c:lblOffset val="100"/>
        <c:noMultiLvlLbl val="0"/>
      </c:catAx>
      <c:valAx>
        <c:axId val="2131596440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30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995.6669999999999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988.8179999999999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486072"/>
        <c:axId val="2082480168"/>
      </c:lineChart>
      <c:catAx>
        <c:axId val="2082486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0168"/>
        <c:crosses val="autoZero"/>
        <c:auto val="1"/>
        <c:lblAlgn val="ctr"/>
        <c:lblOffset val="100"/>
        <c:noMultiLvlLbl val="0"/>
      </c:catAx>
      <c:valAx>
        <c:axId val="2082480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6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597.917</c:v>
                </c:pt>
                <c:pt idx="11">
                  <c:v>609.957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603.311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592.527</c:v>
                </c:pt>
                <c:pt idx="5">
                  <c:v>657.8440000000001</c:v>
                </c:pt>
                <c:pt idx="6">
                  <c:v>635.84</c:v>
                </c:pt>
                <c:pt idx="7">
                  <c:v>739.576</c:v>
                </c:pt>
                <c:pt idx="8">
                  <c:v>737.812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572.457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591.9109999999999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614.956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585.855</c:v>
                </c:pt>
                <c:pt idx="4">
                  <c:v>586.742</c:v>
                </c:pt>
                <c:pt idx="5">
                  <c:v>593.022</c:v>
                </c:pt>
                <c:pt idx="6">
                  <c:v>602.852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628.417</c:v>
                </c:pt>
                <c:pt idx="11">
                  <c:v>684.826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52488"/>
        <c:axId val="-2144646872"/>
      </c:lineChart>
      <c:catAx>
        <c:axId val="-2144652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46872"/>
        <c:crosses val="autoZero"/>
        <c:auto val="1"/>
        <c:lblAlgn val="ctr"/>
        <c:lblOffset val="100"/>
        <c:noMultiLvlLbl val="0"/>
      </c:catAx>
      <c:valAx>
        <c:axId val="-2144646872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52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597.9169999999999</c:v>
                </c:pt>
                <c:pt idx="11">
                  <c:v>609.9569999999999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579.3429999999998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600.9779999999998</c:v>
                </c:pt>
                <c:pt idx="5">
                  <c:v>603.3109999999999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614.3329999999999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592.5269999999999</c:v>
                </c:pt>
                <c:pt idx="5">
                  <c:v>657.8439999999999</c:v>
                </c:pt>
                <c:pt idx="6">
                  <c:v>635.8399999999999</c:v>
                </c:pt>
                <c:pt idx="7">
                  <c:v>739.576</c:v>
                </c:pt>
                <c:pt idx="8">
                  <c:v>737.8119999999999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884.3329999999999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572.4569999999999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591.9109999999998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614.9559999999999</c:v>
                </c:pt>
                <c:pt idx="10">
                  <c:v>635.3329999999999</c:v>
                </c:pt>
                <c:pt idx="11">
                  <c:v>670.4779999999998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585.8549999999999</c:v>
                </c:pt>
                <c:pt idx="4">
                  <c:v>586.742</c:v>
                </c:pt>
                <c:pt idx="5">
                  <c:v>593.0219999999999</c:v>
                </c:pt>
                <c:pt idx="6">
                  <c:v>602.8519999999999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628.4169999999999</c:v>
                </c:pt>
                <c:pt idx="11">
                  <c:v>684.8259999999999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856040"/>
        <c:axId val="2083861912"/>
      </c:lineChart>
      <c:catAx>
        <c:axId val="2083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61912"/>
        <c:crosses val="autoZero"/>
        <c:auto val="1"/>
        <c:lblAlgn val="ctr"/>
        <c:lblOffset val="100"/>
        <c:noMultiLvlLbl val="0"/>
      </c:catAx>
      <c:valAx>
        <c:axId val="2083861912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56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469.9089999999994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482.4619999999994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747064"/>
        <c:axId val="2118413480"/>
      </c:lineChart>
      <c:catAx>
        <c:axId val="2120747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413480"/>
        <c:crosses val="autoZero"/>
        <c:auto val="1"/>
        <c:lblAlgn val="ctr"/>
        <c:lblOffset val="100"/>
        <c:noMultiLvlLbl val="0"/>
      </c:catAx>
      <c:valAx>
        <c:axId val="211841348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747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11768"/>
        <c:axId val="2093978680"/>
      </c:lineChart>
      <c:catAx>
        <c:axId val="213101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3978680"/>
        <c:crosses val="autoZero"/>
        <c:auto val="1"/>
        <c:lblAlgn val="ctr"/>
        <c:lblOffset val="100"/>
        <c:noMultiLvlLbl val="0"/>
      </c:catAx>
      <c:valAx>
        <c:axId val="2093978680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11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389288"/>
        <c:axId val="2117255464"/>
      </c:lineChart>
      <c:catAx>
        <c:axId val="213138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255464"/>
        <c:crosses val="autoZero"/>
        <c:auto val="1"/>
        <c:lblAlgn val="ctr"/>
        <c:lblOffset val="100"/>
        <c:noMultiLvlLbl val="0"/>
      </c:catAx>
      <c:valAx>
        <c:axId val="2117255464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389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135464"/>
        <c:axId val="2092630728"/>
      </c:lineChart>
      <c:catAx>
        <c:axId val="2117135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630728"/>
        <c:crosses val="autoZero"/>
        <c:auto val="1"/>
        <c:lblAlgn val="ctr"/>
        <c:lblOffset val="100"/>
        <c:noMultiLvlLbl val="0"/>
      </c:catAx>
      <c:valAx>
        <c:axId val="2092630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135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502.938</c:v>
                </c:pt>
                <c:pt idx="2">
                  <c:v>537.925</c:v>
                </c:pt>
                <c:pt idx="3">
                  <c:v>550.366</c:v>
                </c:pt>
                <c:pt idx="4">
                  <c:v>528.6</c:v>
                </c:pt>
                <c:pt idx="5">
                  <c:v>570.188</c:v>
                </c:pt>
                <c:pt idx="6">
                  <c:v>543.34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719.3869999999999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519.9059999999999</c:v>
                </c:pt>
                <c:pt idx="6">
                  <c:v>539.528</c:v>
                </c:pt>
                <c:pt idx="7">
                  <c:v>520.704</c:v>
                </c:pt>
                <c:pt idx="8">
                  <c:v>549.432</c:v>
                </c:pt>
                <c:pt idx="9">
                  <c:v>555.645</c:v>
                </c:pt>
                <c:pt idx="10">
                  <c:v>552.364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600.855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592.355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481.435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601.364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540.926</c:v>
                </c:pt>
                <c:pt idx="8">
                  <c:v>533.27</c:v>
                </c:pt>
                <c:pt idx="9">
                  <c:v>540.613</c:v>
                </c:pt>
                <c:pt idx="10">
                  <c:v>589.364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559320"/>
        <c:axId val="2083236712"/>
      </c:lineChart>
      <c:catAx>
        <c:axId val="2131559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236712"/>
        <c:crosses val="autoZero"/>
        <c:auto val="1"/>
        <c:lblAlgn val="ctr"/>
        <c:lblOffset val="100"/>
        <c:noMultiLvlLbl val="0"/>
      </c:catAx>
      <c:valAx>
        <c:axId val="208323671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59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529.9169999999995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482.2959999999995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543.8149999999995</c:v>
                </c:pt>
                <c:pt idx="2">
                  <c:v>507.2219999999995</c:v>
                </c:pt>
                <c:pt idx="3">
                  <c:v>518.63</c:v>
                </c:pt>
                <c:pt idx="4">
                  <c:v>541.0619999999994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494.2959999999995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508.9379999999995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494.4809999999995</c:v>
                </c:pt>
                <c:pt idx="2">
                  <c:v>490.9719999999995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504.9329999999995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452760"/>
        <c:axId val="2083458648"/>
      </c:lineChart>
      <c:catAx>
        <c:axId val="2083452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8648"/>
        <c:crosses val="autoZero"/>
        <c:auto val="1"/>
        <c:lblAlgn val="ctr"/>
        <c:lblOffset val="100"/>
        <c:noMultiLvlLbl val="0"/>
      </c:catAx>
      <c:valAx>
        <c:axId val="2083458648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2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610.862</c:v>
                </c:pt>
                <c:pt idx="11">
                  <c:v>618.167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568.836</c:v>
                </c:pt>
                <c:pt idx="1">
                  <c:v>572.849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614.562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564.5069999999999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571.2329999999999</c:v>
                </c:pt>
                <c:pt idx="4">
                  <c:v>572.021</c:v>
                </c:pt>
                <c:pt idx="5">
                  <c:v>574.667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568.542</c:v>
                </c:pt>
                <c:pt idx="3">
                  <c:v>571.854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591.4829999999999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779336"/>
        <c:axId val="2137248648"/>
      </c:lineChart>
      <c:catAx>
        <c:axId val="2134779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248648"/>
        <c:crosses val="autoZero"/>
        <c:auto val="1"/>
        <c:lblAlgn val="ctr"/>
        <c:lblOffset val="100"/>
        <c:noMultiLvlLbl val="0"/>
      </c:catAx>
      <c:valAx>
        <c:axId val="2137248648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79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582.4559999999999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568.8359999999999</c:v>
                </c:pt>
                <c:pt idx="1">
                  <c:v>572.8489999999999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596.4679999999998</c:v>
                </c:pt>
                <c:pt idx="7">
                  <c:v>601.0259999999998</c:v>
                </c:pt>
                <c:pt idx="8">
                  <c:v>597.038</c:v>
                </c:pt>
                <c:pt idx="9">
                  <c:v>596.4379999999999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595.8539999999999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614.5619999999999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564.5069999999998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571.2329999999998</c:v>
                </c:pt>
                <c:pt idx="4">
                  <c:v>572.021</c:v>
                </c:pt>
                <c:pt idx="5">
                  <c:v>574.6669999999999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568.3279999999999</c:v>
                </c:pt>
                <c:pt idx="2">
                  <c:v>568.5419999999999</c:v>
                </c:pt>
                <c:pt idx="3">
                  <c:v>571.8539999999999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578.8479999999998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576.9379999999999</c:v>
                </c:pt>
                <c:pt idx="10">
                  <c:v>591.4829999999998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603080"/>
        <c:axId val="2082597336"/>
      </c:lineChart>
      <c:catAx>
        <c:axId val="208260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597336"/>
        <c:crosses val="autoZero"/>
        <c:auto val="1"/>
        <c:lblAlgn val="ctr"/>
        <c:lblOffset val="100"/>
        <c:noMultiLvlLbl val="0"/>
      </c:catAx>
      <c:valAx>
        <c:axId val="208259733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60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02/05/12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02/05/12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02/05/12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02/05/12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02/05/12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en C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C++/Qt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avec Bash/C++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</a:t>
            </a:r>
            <a:r>
              <a:rPr lang="fr-FR" kern="0" dirty="0"/>
              <a:t>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: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Les catégoriser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1369</TotalTime>
  <Words>1673</Words>
  <Application>Microsoft Macintosh PowerPoint</Application>
  <PresentationFormat>Présentation à l'écran (4:3)</PresentationFormat>
  <Paragraphs>633</Paragraphs>
  <Slides>43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264</cp:revision>
  <dcterms:created xsi:type="dcterms:W3CDTF">2012-04-21T08:43:37Z</dcterms:created>
  <dcterms:modified xsi:type="dcterms:W3CDTF">2012-05-02T09:17:22Z</dcterms:modified>
</cp:coreProperties>
</file>