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3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24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25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65"/>
  </p:notesMasterIdLst>
  <p:handoutMasterIdLst>
    <p:handoutMasterId r:id="rId66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342" r:id="rId9"/>
    <p:sldId id="268" r:id="rId10"/>
    <p:sldId id="339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309" r:id="rId21"/>
    <p:sldId id="310" r:id="rId22"/>
    <p:sldId id="365" r:id="rId23"/>
    <p:sldId id="312" r:id="rId24"/>
    <p:sldId id="351" r:id="rId25"/>
    <p:sldId id="352" r:id="rId26"/>
    <p:sldId id="355" r:id="rId27"/>
    <p:sldId id="288" r:id="rId28"/>
    <p:sldId id="289" r:id="rId29"/>
    <p:sldId id="343" r:id="rId30"/>
    <p:sldId id="350" r:id="rId31"/>
    <p:sldId id="324" r:id="rId32"/>
    <p:sldId id="331" r:id="rId33"/>
    <p:sldId id="316" r:id="rId34"/>
    <p:sldId id="317" r:id="rId35"/>
    <p:sldId id="333" r:id="rId36"/>
    <p:sldId id="334" r:id="rId37"/>
    <p:sldId id="335" r:id="rId38"/>
    <p:sldId id="326" r:id="rId39"/>
    <p:sldId id="337" r:id="rId40"/>
    <p:sldId id="338" r:id="rId41"/>
    <p:sldId id="366" r:id="rId42"/>
    <p:sldId id="347" r:id="rId43"/>
    <p:sldId id="348" r:id="rId44"/>
    <p:sldId id="349" r:id="rId45"/>
    <p:sldId id="341" r:id="rId46"/>
    <p:sldId id="340" r:id="rId47"/>
    <p:sldId id="344" r:id="rId48"/>
    <p:sldId id="345" r:id="rId49"/>
    <p:sldId id="346" r:id="rId50"/>
    <p:sldId id="356" r:id="rId51"/>
    <p:sldId id="357" r:id="rId52"/>
    <p:sldId id="361" r:id="rId53"/>
    <p:sldId id="362" r:id="rId54"/>
    <p:sldId id="363" r:id="rId55"/>
    <p:sldId id="364" r:id="rId56"/>
    <p:sldId id="370" r:id="rId57"/>
    <p:sldId id="369" r:id="rId58"/>
    <p:sldId id="368" r:id="rId59"/>
    <p:sldId id="371" r:id="rId60"/>
    <p:sldId id="372" r:id="rId61"/>
    <p:sldId id="367" r:id="rId62"/>
    <p:sldId id="373" r:id="rId63"/>
    <p:sldId id="374" r:id="rId6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342"/>
            <p14:sldId id="268"/>
            <p14:sldId id="339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5"/>
            <p14:sldId id="276"/>
            <p14:sldId id="277"/>
            <p14:sldId id="278"/>
            <p14:sldId id="279"/>
            <p14:sldId id="309"/>
            <p14:sldId id="310"/>
            <p14:sldId id="365"/>
            <p14:sldId id="312"/>
            <p14:sldId id="351"/>
            <p14:sldId id="352"/>
            <p14:sldId id="355"/>
          </p14:sldIdLst>
        </p14:section>
        <p14:section name="Simulations et résulats" id="{5ED65119-467B-6644-94FB-05D508124816}">
          <p14:sldIdLst>
            <p14:sldId id="288"/>
            <p14:sldId id="289"/>
            <p14:sldId id="343"/>
            <p14:sldId id="350"/>
            <p14:sldId id="324"/>
            <p14:sldId id="331"/>
            <p14:sldId id="316"/>
            <p14:sldId id="317"/>
            <p14:sldId id="333"/>
            <p14:sldId id="334"/>
            <p14:sldId id="335"/>
            <p14:sldId id="326"/>
            <p14:sldId id="337"/>
            <p14:sldId id="338"/>
          </p14:sldIdLst>
        </p14:section>
        <p14:section name="Démonstration" id="{F76075EA-A6EE-E44D-A353-9E3641094BB2}">
          <p14:sldIdLst>
            <p14:sldId id="366"/>
          </p14:sldIdLst>
        </p14:section>
        <p14:section name="Analyse et réflexion" id="{52FCCC1A-4C4A-954B-9C76-C3EDBB751F61}">
          <p14:sldIdLst>
            <p14:sldId id="347"/>
            <p14:sldId id="348"/>
            <p14:sldId id="349"/>
          </p14:sldIdLst>
        </p14:section>
        <p14:section name="Conclusion" id="{71EB9C9E-E3C5-2345-801C-605782A5809E}">
          <p14:sldIdLst>
            <p14:sldId id="341"/>
            <p14:sldId id="340"/>
            <p14:sldId id="344"/>
            <p14:sldId id="345"/>
            <p14:sldId id="346"/>
          </p14:sldIdLst>
        </p14:section>
        <p14:section name="Bibliographie" id="{24116E4C-CCE3-1546-8E7F-2F9C242593E2}">
          <p14:sldIdLst>
            <p14:sldId id="356"/>
            <p14:sldId id="357"/>
            <p14:sldId id="361"/>
            <p14:sldId id="362"/>
            <p14:sldId id="363"/>
            <p14:sldId id="364"/>
          </p14:sldIdLst>
        </p14:section>
        <p14:section name="Backup Slides" id="{AE6B59C0-DF1C-864C-8E88-0F38E45A4596}">
          <p14:sldIdLst>
            <p14:sldId id="370"/>
            <p14:sldId id="369"/>
            <p14:sldId id="368"/>
            <p14:sldId id="371"/>
            <p14:sldId id="372"/>
            <p14:sldId id="367"/>
            <p14:sldId id="373"/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86842" autoAdjust="0"/>
  </p:normalViewPr>
  <p:slideViewPr>
    <p:cSldViewPr snapToGrid="0" snapToObjects="1">
      <p:cViewPr>
        <p:scale>
          <a:sx n="85" d="100"/>
          <a:sy n="85" d="100"/>
        </p:scale>
        <p:origin x="-288" y="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6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/C:\Users\BIBOUH\Desktop\donne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TTFF_alea!$B$3:$B$12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TTFF_alea!$C$3:$C$12</c:f>
              <c:numCache>
                <c:formatCode>General</c:formatCode>
                <c:ptCount val="10"/>
                <c:pt idx="0">
                  <c:v>465.0</c:v>
                </c:pt>
                <c:pt idx="1">
                  <c:v>466.771</c:v>
                </c:pt>
                <c:pt idx="2">
                  <c:v>468.353</c:v>
                </c:pt>
                <c:pt idx="3">
                  <c:v>469.557</c:v>
                </c:pt>
                <c:pt idx="4">
                  <c:v>474.656</c:v>
                </c:pt>
                <c:pt idx="5">
                  <c:v>484.7679999999999</c:v>
                </c:pt>
                <c:pt idx="6">
                  <c:v>481.0919999999993</c:v>
                </c:pt>
                <c:pt idx="7">
                  <c:v>486.939</c:v>
                </c:pt>
                <c:pt idx="8">
                  <c:v>492.7329999999992</c:v>
                </c:pt>
                <c:pt idx="9">
                  <c:v>509.718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TTFF_alea!$D$3:$D$12</c:f>
              <c:numCache>
                <c:formatCode>General</c:formatCode>
                <c:ptCount val="10"/>
                <c:pt idx="0">
                  <c:v>464.4809999999991</c:v>
                </c:pt>
                <c:pt idx="1">
                  <c:v>465.514</c:v>
                </c:pt>
                <c:pt idx="2">
                  <c:v>468.118</c:v>
                </c:pt>
                <c:pt idx="3">
                  <c:v>467.9689999999993</c:v>
                </c:pt>
                <c:pt idx="4">
                  <c:v>474.656</c:v>
                </c:pt>
                <c:pt idx="5">
                  <c:v>485.348</c:v>
                </c:pt>
                <c:pt idx="6">
                  <c:v>483.0919999999993</c:v>
                </c:pt>
                <c:pt idx="7">
                  <c:v>490.636</c:v>
                </c:pt>
                <c:pt idx="8">
                  <c:v>498.2</c:v>
                </c:pt>
                <c:pt idx="9">
                  <c:v>511.6669999999999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TTFF_alea!$E$3:$E$12</c:f>
              <c:numCache>
                <c:formatCode>General</c:formatCode>
                <c:ptCount val="10"/>
                <c:pt idx="0">
                  <c:v>476.4809999999991</c:v>
                </c:pt>
                <c:pt idx="1">
                  <c:v>480.029</c:v>
                </c:pt>
                <c:pt idx="2">
                  <c:v>485.706</c:v>
                </c:pt>
                <c:pt idx="3">
                  <c:v>489.454</c:v>
                </c:pt>
                <c:pt idx="4">
                  <c:v>497.656</c:v>
                </c:pt>
                <c:pt idx="5">
                  <c:v>500.449</c:v>
                </c:pt>
                <c:pt idx="6">
                  <c:v>505.646</c:v>
                </c:pt>
                <c:pt idx="7">
                  <c:v>510.576</c:v>
                </c:pt>
                <c:pt idx="8">
                  <c:v>518.955999999999</c:v>
                </c:pt>
                <c:pt idx="9">
                  <c:v>541.0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TTFF_alea!$F$3:$F$12</c:f>
              <c:numCache>
                <c:formatCode>General</c:formatCode>
                <c:ptCount val="10"/>
                <c:pt idx="0">
                  <c:v>476.259</c:v>
                </c:pt>
                <c:pt idx="1">
                  <c:v>475.571</c:v>
                </c:pt>
                <c:pt idx="2">
                  <c:v>475.196</c:v>
                </c:pt>
                <c:pt idx="3">
                  <c:v>474.856</c:v>
                </c:pt>
                <c:pt idx="4">
                  <c:v>481.5939999999993</c:v>
                </c:pt>
                <c:pt idx="5">
                  <c:v>482.507</c:v>
                </c:pt>
                <c:pt idx="6">
                  <c:v>481.3690000000001</c:v>
                </c:pt>
                <c:pt idx="7">
                  <c:v>484.7579999999999</c:v>
                </c:pt>
                <c:pt idx="8">
                  <c:v>491.178</c:v>
                </c:pt>
                <c:pt idx="9">
                  <c:v>498.128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TTFF_alea!$G$3:$G$12</c:f>
              <c:numCache>
                <c:formatCode>General</c:formatCode>
                <c:ptCount val="10"/>
                <c:pt idx="0">
                  <c:v>476.9259999999991</c:v>
                </c:pt>
                <c:pt idx="1">
                  <c:v>477.171</c:v>
                </c:pt>
                <c:pt idx="2">
                  <c:v>476.706</c:v>
                </c:pt>
                <c:pt idx="3">
                  <c:v>476.237</c:v>
                </c:pt>
                <c:pt idx="4">
                  <c:v>483.344</c:v>
                </c:pt>
                <c:pt idx="5">
                  <c:v>484.7679999999999</c:v>
                </c:pt>
                <c:pt idx="6">
                  <c:v>484.046</c:v>
                </c:pt>
                <c:pt idx="7">
                  <c:v>486.333</c:v>
                </c:pt>
                <c:pt idx="8">
                  <c:v>493.5779999999999</c:v>
                </c:pt>
                <c:pt idx="9">
                  <c:v>499.3589999999999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6597048"/>
        <c:axId val="2096873992"/>
      </c:lineChart>
      <c:catAx>
        <c:axId val="2096597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6873992"/>
        <c:crosses val="autoZero"/>
        <c:auto val="1"/>
        <c:lblAlgn val="ctr"/>
        <c:lblOffset val="100"/>
        <c:noMultiLvlLbl val="0"/>
      </c:catAx>
      <c:valAx>
        <c:axId val="2096873992"/>
        <c:scaling>
          <c:orientation val="minMax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6597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777000"/>
        <c:axId val="2099782632"/>
      </c:lineChart>
      <c:catAx>
        <c:axId val="2099777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9782632"/>
        <c:crosses val="autoZero"/>
        <c:auto val="1"/>
        <c:lblAlgn val="ctr"/>
        <c:lblOffset val="100"/>
        <c:noMultiLvlLbl val="0"/>
      </c:catAx>
      <c:valAx>
        <c:axId val="2099782632"/>
        <c:scaling>
          <c:orientation val="minMax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9777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8222056"/>
        <c:axId val="2098216408"/>
      </c:lineChart>
      <c:catAx>
        <c:axId val="2098222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8216408"/>
        <c:crosses val="autoZero"/>
        <c:auto val="1"/>
        <c:lblAlgn val="ctr"/>
        <c:lblOffset val="100"/>
        <c:noMultiLvlLbl val="0"/>
      </c:catAx>
      <c:valAx>
        <c:axId val="2098216408"/>
        <c:scaling>
          <c:orientation val="minMax"/>
          <c:max val="1800.0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8222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LC_alea!$B$3:$B$14</c:f>
              <c:numCache>
                <c:formatCode>General</c:formatCode>
                <c:ptCount val="12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  <c:pt idx="10">
                  <c:v>447.0</c:v>
                </c:pt>
                <c:pt idx="11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LC_alea!$C$3:$C$14</c:f>
              <c:numCache>
                <c:formatCode>General</c:formatCode>
                <c:ptCount val="12"/>
                <c:pt idx="0">
                  <c:v>485.1739999999999</c:v>
                </c:pt>
                <c:pt idx="1">
                  <c:v>502.9379999999991</c:v>
                </c:pt>
                <c:pt idx="2">
                  <c:v>537.9249999999994</c:v>
                </c:pt>
                <c:pt idx="3">
                  <c:v>550.3659999999988</c:v>
                </c:pt>
                <c:pt idx="4">
                  <c:v>528.6</c:v>
                </c:pt>
                <c:pt idx="5">
                  <c:v>570.188</c:v>
                </c:pt>
                <c:pt idx="6">
                  <c:v>543.339999999999</c:v>
                </c:pt>
                <c:pt idx="7">
                  <c:v>506.778</c:v>
                </c:pt>
                <c:pt idx="8">
                  <c:v>540.5679999999991</c:v>
                </c:pt>
                <c:pt idx="9">
                  <c:v>719.3869999999994</c:v>
                </c:pt>
                <c:pt idx="10">
                  <c:v>562.545</c:v>
                </c:pt>
                <c:pt idx="11">
                  <c:v>590.636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LC_alea!$D$3:$D$14</c:f>
              <c:numCache>
                <c:formatCode>General</c:formatCode>
                <c:ptCount val="12"/>
                <c:pt idx="0">
                  <c:v>471.9569999999993</c:v>
                </c:pt>
                <c:pt idx="1">
                  <c:v>478.015</c:v>
                </c:pt>
                <c:pt idx="2">
                  <c:v>491.473</c:v>
                </c:pt>
                <c:pt idx="3">
                  <c:v>488.927</c:v>
                </c:pt>
                <c:pt idx="4">
                  <c:v>492.382</c:v>
                </c:pt>
                <c:pt idx="5">
                  <c:v>519.9059999999994</c:v>
                </c:pt>
                <c:pt idx="6">
                  <c:v>539.528</c:v>
                </c:pt>
                <c:pt idx="7">
                  <c:v>520.704</c:v>
                </c:pt>
                <c:pt idx="8">
                  <c:v>549.431999999999</c:v>
                </c:pt>
                <c:pt idx="9">
                  <c:v>555.645</c:v>
                </c:pt>
                <c:pt idx="10">
                  <c:v>552.3639999999991</c:v>
                </c:pt>
                <c:pt idx="11">
                  <c:v>510.273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LC_alea!$E$3:$E$14</c:f>
              <c:numCache>
                <c:formatCode>General</c:formatCode>
                <c:ptCount val="12"/>
                <c:pt idx="0">
                  <c:v>473.348</c:v>
                </c:pt>
                <c:pt idx="1">
                  <c:v>529.985</c:v>
                </c:pt>
                <c:pt idx="2">
                  <c:v>508.677</c:v>
                </c:pt>
                <c:pt idx="3">
                  <c:v>527.195</c:v>
                </c:pt>
                <c:pt idx="4">
                  <c:v>600.854999999999</c:v>
                </c:pt>
                <c:pt idx="5">
                  <c:v>658.4689999999994</c:v>
                </c:pt>
                <c:pt idx="6">
                  <c:v>878.585</c:v>
                </c:pt>
                <c:pt idx="7">
                  <c:v>627.0</c:v>
                </c:pt>
                <c:pt idx="8">
                  <c:v>530.405</c:v>
                </c:pt>
                <c:pt idx="9">
                  <c:v>592.354999999999</c:v>
                </c:pt>
                <c:pt idx="10">
                  <c:v>798.545</c:v>
                </c:pt>
                <c:pt idx="11">
                  <c:v>1093.0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LC_alea!$F$3:$F$14</c:f>
              <c:numCache>
                <c:formatCode>General</c:formatCode>
                <c:ptCount val="12"/>
                <c:pt idx="0">
                  <c:v>481.4349999999991</c:v>
                </c:pt>
                <c:pt idx="1">
                  <c:v>491.154</c:v>
                </c:pt>
                <c:pt idx="2">
                  <c:v>493.28</c:v>
                </c:pt>
                <c:pt idx="3">
                  <c:v>509.146</c:v>
                </c:pt>
                <c:pt idx="4">
                  <c:v>504.6</c:v>
                </c:pt>
                <c:pt idx="5">
                  <c:v>517.0</c:v>
                </c:pt>
                <c:pt idx="6">
                  <c:v>507.755</c:v>
                </c:pt>
                <c:pt idx="7">
                  <c:v>541.074</c:v>
                </c:pt>
                <c:pt idx="8">
                  <c:v>532.784</c:v>
                </c:pt>
                <c:pt idx="9">
                  <c:v>541.8390000000001</c:v>
                </c:pt>
                <c:pt idx="10">
                  <c:v>601.3639999999991</c:v>
                </c:pt>
                <c:pt idx="11">
                  <c:v>586.8179999999991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LC_alea!$G$3:$G$14</c:f>
              <c:numCache>
                <c:formatCode>General</c:formatCode>
                <c:ptCount val="12"/>
                <c:pt idx="0">
                  <c:v>481.5219999999993</c:v>
                </c:pt>
                <c:pt idx="1">
                  <c:v>491.338</c:v>
                </c:pt>
                <c:pt idx="2">
                  <c:v>493.3229999999999</c:v>
                </c:pt>
                <c:pt idx="3">
                  <c:v>507.0</c:v>
                </c:pt>
                <c:pt idx="4">
                  <c:v>506.055</c:v>
                </c:pt>
                <c:pt idx="5">
                  <c:v>521.75</c:v>
                </c:pt>
                <c:pt idx="6">
                  <c:v>511.6789999999999</c:v>
                </c:pt>
                <c:pt idx="7">
                  <c:v>540.9259999999994</c:v>
                </c:pt>
                <c:pt idx="8">
                  <c:v>533.27</c:v>
                </c:pt>
                <c:pt idx="9">
                  <c:v>540.6130000000001</c:v>
                </c:pt>
                <c:pt idx="10">
                  <c:v>589.3639999999991</c:v>
                </c:pt>
                <c:pt idx="11">
                  <c:v>547.0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0440984"/>
        <c:axId val="2100446616"/>
      </c:lineChart>
      <c:catAx>
        <c:axId val="2100440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0446616"/>
        <c:crosses val="autoZero"/>
        <c:auto val="1"/>
        <c:lblAlgn val="ctr"/>
        <c:lblOffset val="100"/>
        <c:noMultiLvlLbl val="0"/>
      </c:catAx>
      <c:valAx>
        <c:axId val="2100446616"/>
        <c:scaling>
          <c:orientation val="minMax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</a:t>
                </a:r>
                <a:r>
                  <a:rPr lang="fr-FR" baseline="0"/>
                  <a:t> : t</a:t>
                </a:r>
                <a:r>
                  <a:rPr lang="fr-FR"/>
                  <a:t>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0440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582.4559999999987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568.8359999999986</c:v>
                </c:pt>
                <c:pt idx="1">
                  <c:v>572.8489999999994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596.4679999999979</c:v>
                </c:pt>
                <c:pt idx="7">
                  <c:v>601.0259999999994</c:v>
                </c:pt>
                <c:pt idx="8">
                  <c:v>597.038</c:v>
                </c:pt>
                <c:pt idx="9">
                  <c:v>596.4379999999983</c:v>
                </c:pt>
                <c:pt idx="10">
                  <c:v>613.069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595.8539999999994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614.5619999999986</c:v>
                </c:pt>
                <c:pt idx="10">
                  <c:v>631.414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564.5069999999994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571.2329999999994</c:v>
                </c:pt>
                <c:pt idx="4">
                  <c:v>572.021</c:v>
                </c:pt>
                <c:pt idx="5">
                  <c:v>574.6669999999987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</c:v>
                </c:pt>
                <c:pt idx="1">
                  <c:v>568.3279999999982</c:v>
                </c:pt>
                <c:pt idx="2">
                  <c:v>568.5419999999987</c:v>
                </c:pt>
                <c:pt idx="3">
                  <c:v>571.8539999999994</c:v>
                </c:pt>
                <c:pt idx="4">
                  <c:v>573.104</c:v>
                </c:pt>
                <c:pt idx="5">
                  <c:v>576.25</c:v>
                </c:pt>
                <c:pt idx="6">
                  <c:v>578.8479999999979</c:v>
                </c:pt>
                <c:pt idx="7">
                  <c:v>578.789</c:v>
                </c:pt>
                <c:pt idx="8">
                  <c:v>581.1130000000001</c:v>
                </c:pt>
                <c:pt idx="9">
                  <c:v>576.9379999999983</c:v>
                </c:pt>
                <c:pt idx="10">
                  <c:v>591.4829999999994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797576"/>
        <c:axId val="2118991128"/>
      </c:lineChart>
      <c:catAx>
        <c:axId val="2118797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8991128"/>
        <c:crosses val="autoZero"/>
        <c:auto val="1"/>
        <c:lblAlgn val="ctr"/>
        <c:lblOffset val="100"/>
        <c:noMultiLvlLbl val="0"/>
      </c:catAx>
      <c:valAx>
        <c:axId val="2118991128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8797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PCN_alea_real!$C$3:$C$14</c:f>
              <c:numCache>
                <c:formatCode>General</c:formatCode>
                <c:ptCount val="12"/>
                <c:pt idx="0">
                  <c:v>890.143</c:v>
                </c:pt>
                <c:pt idx="1">
                  <c:v>908.111</c:v>
                </c:pt>
                <c:pt idx="2">
                  <c:v>995.6669999999988</c:v>
                </c:pt>
                <c:pt idx="3">
                  <c:v>904.429</c:v>
                </c:pt>
                <c:pt idx="4">
                  <c:v>918.7140000000001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907.3639999999989</c:v>
                </c:pt>
                <c:pt idx="10">
                  <c:v>893.4</c:v>
                </c:pt>
                <c:pt idx="11">
                  <c:v>1019.0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PCN_alea_real!$D$3:$D$14</c:f>
              <c:numCache>
                <c:formatCode>General</c:formatCode>
                <c:ptCount val="12"/>
                <c:pt idx="0">
                  <c:v>945.7140000000001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988.8179999999988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  <c:pt idx="11">
                  <c:v>961.0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PCN_alea_real!$E$3:$E$14</c:f>
              <c:numCache>
                <c:formatCode>General</c:formatCode>
                <c:ptCount val="12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  <c:pt idx="11">
                  <c:v>3601.0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PCN_alea_real!$F$3:$F$14</c:f>
              <c:numCache>
                <c:formatCode>General</c:formatCode>
                <c:ptCount val="12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  <c:pt idx="11">
                  <c:v>1431.0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PCN_alea_real!$G$3:$G$14</c:f>
              <c:numCache>
                <c:formatCode>General</c:formatCode>
                <c:ptCount val="12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  <c:pt idx="11">
                  <c:v>1624.0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485256"/>
        <c:axId val="2087860232"/>
      </c:lineChart>
      <c:catAx>
        <c:axId val="2117485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7860232"/>
        <c:crosses val="autoZero"/>
        <c:auto val="1"/>
        <c:lblAlgn val="ctr"/>
        <c:lblOffset val="100"/>
        <c:noMultiLvlLbl val="0"/>
      </c:catAx>
      <c:valAx>
        <c:axId val="2087860232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7485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607.8569999999985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</c:v>
                </c:pt>
                <c:pt idx="11">
                  <c:v>609.9569999999989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579.3429999999989</c:v>
                </c:pt>
                <c:pt idx="2">
                  <c:v>585.5890000000001</c:v>
                </c:pt>
                <c:pt idx="3">
                  <c:v>596.9640000000001</c:v>
                </c:pt>
                <c:pt idx="4">
                  <c:v>600.9779999999994</c:v>
                </c:pt>
                <c:pt idx="5">
                  <c:v>603.3109999999991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614.3329999999989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575.9429999999991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592.5269999999994</c:v>
                </c:pt>
                <c:pt idx="5">
                  <c:v>657.8439999999994</c:v>
                </c:pt>
                <c:pt idx="6">
                  <c:v>635.839999999999</c:v>
                </c:pt>
                <c:pt idx="7">
                  <c:v>739.576</c:v>
                </c:pt>
                <c:pt idx="8">
                  <c:v>737.811999999999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884.3329999999989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572.4569999999989</c:v>
                </c:pt>
                <c:pt idx="2">
                  <c:v>577.2140000000001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591.9109999999994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</c:v>
                </c:pt>
                <c:pt idx="10">
                  <c:v>635.3329999999989</c:v>
                </c:pt>
                <c:pt idx="11">
                  <c:v>670.4779999999994</c:v>
                </c:pt>
                <c:pt idx="12">
                  <c:v>624.7140000000001</c:v>
                </c:pt>
                <c:pt idx="13">
                  <c:v>602.3329999999989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</c:v>
                </c:pt>
                <c:pt idx="4">
                  <c:v>586.742</c:v>
                </c:pt>
                <c:pt idx="5">
                  <c:v>593.0219999999994</c:v>
                </c:pt>
                <c:pt idx="6">
                  <c:v>602.8519999999985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</c:v>
                </c:pt>
                <c:pt idx="11">
                  <c:v>684.825999999999</c:v>
                </c:pt>
                <c:pt idx="12">
                  <c:v>624.7140000000001</c:v>
                </c:pt>
                <c:pt idx="13">
                  <c:v>602.3329999999989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0683080"/>
        <c:axId val="2100688712"/>
      </c:lineChart>
      <c:catAx>
        <c:axId val="2100683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0688712"/>
        <c:crosses val="autoZero"/>
        <c:auto val="1"/>
        <c:lblAlgn val="ctr"/>
        <c:lblOffset val="100"/>
        <c:noMultiLvlLbl val="0"/>
      </c:catAx>
      <c:valAx>
        <c:axId val="2100688712"/>
        <c:scaling>
          <c:orientation val="minMax"/>
          <c:max val="1050.0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 : time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0683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Économie</a:t>
          </a:r>
        </a:p>
        <a:p>
          <a:r>
            <a:rPr lang="fr-FR" dirty="0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 dirty="0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 dirty="0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59E5D6-75F4-41A4-A50E-1404EE8DDC19}" type="doc">
      <dgm:prSet loTypeId="urn:microsoft.com/office/officeart/2005/8/layout/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B2C69C5F-9EF9-462C-A2AB-4D477DF7DC7F}">
      <dgm:prSet phldrT="[Texte]"/>
      <dgm:spPr/>
      <dgm:t>
        <a:bodyPr/>
        <a:lstStyle/>
        <a:p>
          <a:r>
            <a:rPr lang="fr-FR" dirty="0" smtClean="0"/>
            <a:t>APPLICATION</a:t>
          </a:r>
          <a:endParaRPr lang="fr-FR" dirty="0"/>
        </a:p>
      </dgm:t>
    </dgm:pt>
    <dgm:pt modelId="{8CB213D9-0352-453E-852C-83552162097D}" type="parTrans" cxnId="{FD2368C3-E011-43B4-8901-8540D16F443A}">
      <dgm:prSet/>
      <dgm:spPr/>
      <dgm:t>
        <a:bodyPr/>
        <a:lstStyle/>
        <a:p>
          <a:endParaRPr lang="fr-FR"/>
        </a:p>
      </dgm:t>
    </dgm:pt>
    <dgm:pt modelId="{68FB6A38-63B8-4EBD-A361-2DE1F731DF24}" type="sibTrans" cxnId="{FD2368C3-E011-43B4-8901-8540D16F443A}">
      <dgm:prSet/>
      <dgm:spPr/>
      <dgm:t>
        <a:bodyPr/>
        <a:lstStyle/>
        <a:p>
          <a:endParaRPr lang="fr-FR"/>
        </a:p>
      </dgm:t>
    </dgm:pt>
    <dgm:pt modelId="{523CE2F4-1C93-4E68-B648-21A8BD9E41A5}">
      <dgm:prSet phldrT="[Texte]"/>
      <dgm:spPr/>
      <dgm:t>
        <a:bodyPr/>
        <a:lstStyle/>
        <a:p>
          <a:r>
            <a:rPr lang="fr-FR" dirty="0" smtClean="0"/>
            <a:t>ROUTAGE</a:t>
          </a:r>
          <a:endParaRPr lang="fr-FR" dirty="0"/>
        </a:p>
      </dgm:t>
    </dgm:pt>
    <dgm:pt modelId="{3D16A27A-547E-4C2F-923F-52DC5E3AFFF6}" type="parTrans" cxnId="{463AF333-5409-47A6-8C2E-485A59D51081}">
      <dgm:prSet/>
      <dgm:spPr/>
      <dgm:t>
        <a:bodyPr/>
        <a:lstStyle/>
        <a:p>
          <a:endParaRPr lang="fr-FR"/>
        </a:p>
      </dgm:t>
    </dgm:pt>
    <dgm:pt modelId="{F4DFDEF3-13E0-4FE2-8624-2BE0C2E9D242}" type="sibTrans" cxnId="{463AF333-5409-47A6-8C2E-485A59D51081}">
      <dgm:prSet/>
      <dgm:spPr/>
      <dgm:t>
        <a:bodyPr/>
        <a:lstStyle/>
        <a:p>
          <a:endParaRPr lang="fr-FR"/>
        </a:p>
      </dgm:t>
    </dgm:pt>
    <dgm:pt modelId="{EB0059D9-5FC8-427B-BFB8-09D0892A1103}">
      <dgm:prSet phldrT="[Texte]"/>
      <dgm:spPr/>
      <dgm:t>
        <a:bodyPr/>
        <a:lstStyle/>
        <a:p>
          <a:r>
            <a:rPr lang="fr-FR" dirty="0" smtClean="0"/>
            <a:t>LIAISON</a:t>
          </a:r>
          <a:endParaRPr lang="fr-FR" dirty="0"/>
        </a:p>
      </dgm:t>
    </dgm:pt>
    <dgm:pt modelId="{F4C1AEFF-B4D6-4102-B466-5AC4DA5B6059}" type="parTrans" cxnId="{82E65F72-C8D8-44FA-B35A-2401A206117D}">
      <dgm:prSet/>
      <dgm:spPr/>
      <dgm:t>
        <a:bodyPr/>
        <a:lstStyle/>
        <a:p>
          <a:endParaRPr lang="fr-FR"/>
        </a:p>
      </dgm:t>
    </dgm:pt>
    <dgm:pt modelId="{81E9A9F4-54B2-4855-A495-CACB6B73D739}" type="sibTrans" cxnId="{82E65F72-C8D8-44FA-B35A-2401A206117D}">
      <dgm:prSet/>
      <dgm:spPr/>
      <dgm:t>
        <a:bodyPr/>
        <a:lstStyle/>
        <a:p>
          <a:endParaRPr lang="fr-FR"/>
        </a:p>
      </dgm:t>
    </dgm:pt>
    <dgm:pt modelId="{B54D0181-D6E2-4D63-804B-B4A16C321CAD}">
      <dgm:prSet phldrT="[Texte]"/>
      <dgm:spPr/>
      <dgm:t>
        <a:bodyPr/>
        <a:lstStyle/>
        <a:p>
          <a:r>
            <a:rPr lang="fr-FR" dirty="0" smtClean="0"/>
            <a:t>ENERGIE</a:t>
          </a:r>
          <a:endParaRPr lang="fr-FR" dirty="0"/>
        </a:p>
      </dgm:t>
    </dgm:pt>
    <dgm:pt modelId="{4C2DDD21-BCAA-4F2A-A0DE-86A49C79EF76}" type="parTrans" cxnId="{9AEC3919-0FEE-40E6-AB65-6CA1D3F25C6A}">
      <dgm:prSet/>
      <dgm:spPr/>
      <dgm:t>
        <a:bodyPr/>
        <a:lstStyle/>
        <a:p>
          <a:endParaRPr lang="fr-FR"/>
        </a:p>
      </dgm:t>
    </dgm:pt>
    <dgm:pt modelId="{E5BDE10B-D5F7-4C4C-A7B1-F357C8C043C8}" type="sibTrans" cxnId="{9AEC3919-0FEE-40E6-AB65-6CA1D3F25C6A}">
      <dgm:prSet/>
      <dgm:spPr/>
      <dgm:t>
        <a:bodyPr/>
        <a:lstStyle/>
        <a:p>
          <a:endParaRPr lang="fr-FR"/>
        </a:p>
      </dgm:t>
    </dgm:pt>
    <dgm:pt modelId="{4733737B-E641-4F96-ADAD-F0B1548A54A5}">
      <dgm:prSet phldrT="[Texte]"/>
      <dgm:spPr/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75396BA0-EAE4-4FFE-AB03-D74AC0645530}" type="parTrans" cxnId="{F81FC936-9D74-48BF-82CD-4C7A1887F4D2}">
      <dgm:prSet/>
      <dgm:spPr/>
      <dgm:t>
        <a:bodyPr/>
        <a:lstStyle/>
        <a:p>
          <a:endParaRPr lang="fr-FR"/>
        </a:p>
      </dgm:t>
    </dgm:pt>
    <dgm:pt modelId="{88035F76-A19A-4B0B-813C-B46CBC2CEB0E}" type="sibTrans" cxnId="{F81FC936-9D74-48BF-82CD-4C7A1887F4D2}">
      <dgm:prSet/>
      <dgm:spPr/>
      <dgm:t>
        <a:bodyPr/>
        <a:lstStyle/>
        <a:p>
          <a:endParaRPr lang="fr-FR"/>
        </a:p>
      </dgm:t>
    </dgm:pt>
    <dgm:pt modelId="{F6273190-F04F-41B4-880A-171F7CFB6E34}">
      <dgm:prSet phldrT="[Texte]"/>
      <dgm:spPr/>
      <dgm:t>
        <a:bodyPr/>
        <a:lstStyle/>
        <a:p>
          <a:r>
            <a:rPr lang="fr-FR" dirty="0" smtClean="0"/>
            <a:t>Une simple application de broadcast multi-sources</a:t>
          </a:r>
          <a:endParaRPr lang="fr-FR" dirty="0"/>
        </a:p>
      </dgm:t>
    </dgm:pt>
    <dgm:pt modelId="{BD32F687-C919-4569-86F1-533E50856276}" type="parTrans" cxnId="{09E4CF25-9251-4A36-9D23-94340970D5D0}">
      <dgm:prSet/>
      <dgm:spPr/>
      <dgm:t>
        <a:bodyPr/>
        <a:lstStyle/>
        <a:p>
          <a:endParaRPr lang="fr-FR"/>
        </a:p>
      </dgm:t>
    </dgm:pt>
    <dgm:pt modelId="{21C7CA8B-953F-49A2-AAB7-CC35450EB05D}" type="sibTrans" cxnId="{09E4CF25-9251-4A36-9D23-94340970D5D0}">
      <dgm:prSet/>
      <dgm:spPr/>
      <dgm:t>
        <a:bodyPr/>
        <a:lstStyle/>
        <a:p>
          <a:endParaRPr lang="fr-FR"/>
        </a:p>
      </dgm:t>
    </dgm:pt>
    <dgm:pt modelId="{3AE7FB65-0484-46E9-9A79-B3AADD10BD80}">
      <dgm:prSet phldrT="[Texte]"/>
      <dgm:spPr/>
      <dgm:t>
        <a:bodyPr/>
        <a:lstStyle/>
        <a:p>
          <a:r>
            <a:rPr lang="fr-FR" dirty="0" smtClean="0"/>
            <a:t>FLOOD    • FA</a:t>
          </a:r>
          <a:endParaRPr lang="fr-FR" dirty="0"/>
        </a:p>
      </dgm:t>
    </dgm:pt>
    <dgm:pt modelId="{AAB33DF1-9B60-4839-955D-B76F27B33578}" type="parTrans" cxnId="{48F83DBF-C430-4951-9819-1AF6E8D0E615}">
      <dgm:prSet/>
      <dgm:spPr/>
      <dgm:t>
        <a:bodyPr/>
        <a:lstStyle/>
        <a:p>
          <a:endParaRPr lang="fr-FR"/>
        </a:p>
      </dgm:t>
    </dgm:pt>
    <dgm:pt modelId="{F9F8DD7C-1766-4FAD-A9ED-EEE3DEBF426D}" type="sibTrans" cxnId="{48F83DBF-C430-4951-9819-1AF6E8D0E615}">
      <dgm:prSet/>
      <dgm:spPr/>
      <dgm:t>
        <a:bodyPr/>
        <a:lstStyle/>
        <a:p>
          <a:endParaRPr lang="fr-FR"/>
        </a:p>
      </dgm:t>
    </dgm:pt>
    <dgm:pt modelId="{3CC21E25-2E55-43E0-AB6C-9127406061DA}">
      <dgm:prSet phldrT="[Texte]"/>
      <dgm:spPr/>
      <dgm:t>
        <a:bodyPr/>
        <a:lstStyle/>
        <a:p>
          <a:r>
            <a:rPr lang="fr-FR" dirty="0" smtClean="0"/>
            <a:t>RBOP       • LBOP</a:t>
          </a:r>
          <a:endParaRPr lang="fr-FR" dirty="0"/>
        </a:p>
      </dgm:t>
    </dgm:pt>
    <dgm:pt modelId="{D6C058B0-754E-4680-8226-5ED4F31C4AB7}" type="parTrans" cxnId="{98AA5B1B-9148-4E0F-A226-CBEEF5654546}">
      <dgm:prSet/>
      <dgm:spPr/>
      <dgm:t>
        <a:bodyPr/>
        <a:lstStyle/>
        <a:p>
          <a:endParaRPr lang="fr-FR"/>
        </a:p>
      </dgm:t>
    </dgm:pt>
    <dgm:pt modelId="{EBF5DA29-E549-4317-80E3-4DC5251504F7}" type="sibTrans" cxnId="{98AA5B1B-9148-4E0F-A226-CBEEF5654546}">
      <dgm:prSet/>
      <dgm:spPr/>
      <dgm:t>
        <a:bodyPr/>
        <a:lstStyle/>
        <a:p>
          <a:endParaRPr lang="fr-FR"/>
        </a:p>
      </dgm:t>
    </dgm:pt>
    <dgm:pt modelId="{E68DE668-3A7A-4E4F-9481-A08EFFEC484F}">
      <dgm:prSet phldrT="[Texte]"/>
      <dgm:spPr/>
      <dgm:t>
        <a:bodyPr/>
        <a:lstStyle/>
        <a:p>
          <a:r>
            <a:rPr lang="fr-FR" dirty="0" smtClean="0"/>
            <a:t>BIP           • LBIP       • DLBIP</a:t>
          </a:r>
          <a:endParaRPr lang="fr-FR" dirty="0"/>
        </a:p>
      </dgm:t>
    </dgm:pt>
    <dgm:pt modelId="{BA61A2D4-8FF2-4C12-B5E3-1851FCAB2242}" type="parTrans" cxnId="{20C212A1-234E-42F2-9A0C-298E20AAAF90}">
      <dgm:prSet/>
      <dgm:spPr/>
      <dgm:t>
        <a:bodyPr/>
        <a:lstStyle/>
        <a:p>
          <a:endParaRPr lang="fr-FR"/>
        </a:p>
      </dgm:t>
    </dgm:pt>
    <dgm:pt modelId="{1FE0BC43-C6A6-42F1-B590-139CD23F8067}" type="sibTrans" cxnId="{20C212A1-234E-42F2-9A0C-298E20AAAF90}">
      <dgm:prSet/>
      <dgm:spPr/>
      <dgm:t>
        <a:bodyPr/>
        <a:lstStyle/>
        <a:p>
          <a:endParaRPr lang="fr-FR"/>
        </a:p>
      </dgm:t>
    </dgm:pt>
    <dgm:pt modelId="{6671AF05-46E2-4A6A-B1C4-B771935AC8B5}">
      <dgm:prSet phldrT="[Texte]"/>
      <dgm:spPr/>
      <dgm:t>
        <a:bodyPr/>
        <a:lstStyle/>
        <a:p>
          <a:r>
            <a:rPr lang="fr-FR" dirty="0" smtClean="0"/>
            <a:t>Protocole MAC sans interférences gérant la modification du rayon de transmission</a:t>
          </a:r>
          <a:endParaRPr lang="fr-FR" dirty="0"/>
        </a:p>
      </dgm:t>
    </dgm:pt>
    <dgm:pt modelId="{F0543911-935B-4297-B1C5-7E060BC54EC7}" type="parTrans" cxnId="{D3D0FB77-A85B-4904-B50A-12127BE4E537}">
      <dgm:prSet/>
      <dgm:spPr/>
      <dgm:t>
        <a:bodyPr/>
        <a:lstStyle/>
        <a:p>
          <a:endParaRPr lang="fr-FR"/>
        </a:p>
      </dgm:t>
    </dgm:pt>
    <dgm:pt modelId="{AC4A58A9-EE00-4AD6-AE7F-B6F3F23DE882}" type="sibTrans" cxnId="{D3D0FB77-A85B-4904-B50A-12127BE4E537}">
      <dgm:prSet/>
      <dgm:spPr/>
      <dgm:t>
        <a:bodyPr/>
        <a:lstStyle/>
        <a:p>
          <a:endParaRPr lang="fr-FR"/>
        </a:p>
      </dgm:t>
    </dgm:pt>
    <dgm:pt modelId="{B7284C0E-1182-4346-B8DE-E496381251E6}">
      <dgm:prSet phldrT="[Texte]"/>
      <dgm:spPr/>
      <dgm:t>
        <a:bodyPr/>
        <a:lstStyle/>
        <a:p>
          <a:r>
            <a:rPr lang="fr-FR" dirty="0" smtClean="0"/>
            <a:t>Module gérant la consommation d’énergie pendant l’envoi</a:t>
          </a:r>
          <a:endParaRPr lang="fr-FR" dirty="0"/>
        </a:p>
      </dgm:t>
    </dgm:pt>
    <dgm:pt modelId="{566E2DE2-AAE4-4C8E-B99C-53E642D2D549}" type="parTrans" cxnId="{BF89D45F-6CF1-45B0-8C1F-BD02963BED7C}">
      <dgm:prSet/>
      <dgm:spPr/>
      <dgm:t>
        <a:bodyPr/>
        <a:lstStyle/>
        <a:p>
          <a:endParaRPr lang="fr-FR"/>
        </a:p>
      </dgm:t>
    </dgm:pt>
    <dgm:pt modelId="{FB93EEBD-D955-4017-8515-2D1441C2890C}" type="sibTrans" cxnId="{BF89D45F-6CF1-45B0-8C1F-BD02963BED7C}">
      <dgm:prSet/>
      <dgm:spPr/>
      <dgm:t>
        <a:bodyPr/>
        <a:lstStyle/>
        <a:p>
          <a:endParaRPr lang="fr-FR"/>
        </a:p>
      </dgm:t>
    </dgm:pt>
    <dgm:pt modelId="{AA6E762B-E2A1-45D3-815D-1DF83AE1FC49}">
      <dgm:prSet phldrT="[Texte]"/>
      <dgm:spPr/>
      <dgm:t>
        <a:bodyPr/>
        <a:lstStyle/>
        <a:p>
          <a:r>
            <a:rPr lang="fr-FR" dirty="0" smtClean="0"/>
            <a:t>Structures de données utilitaires</a:t>
          </a:r>
          <a:endParaRPr lang="fr-FR" dirty="0"/>
        </a:p>
      </dgm:t>
    </dgm:pt>
    <dgm:pt modelId="{0A3AF526-F87F-4A37-9C32-4E6FF914B0DB}" type="parTrans" cxnId="{25B41C9A-CAD5-410A-8D1E-0EAFEFD0FD5D}">
      <dgm:prSet/>
      <dgm:spPr/>
      <dgm:t>
        <a:bodyPr/>
        <a:lstStyle/>
        <a:p>
          <a:endParaRPr lang="fr-FR"/>
        </a:p>
      </dgm:t>
    </dgm:pt>
    <dgm:pt modelId="{D9E50128-0C8D-4605-AB35-5BC6AAB18C97}" type="sibTrans" cxnId="{25B41C9A-CAD5-410A-8D1E-0EAFEFD0FD5D}">
      <dgm:prSet/>
      <dgm:spPr/>
      <dgm:t>
        <a:bodyPr/>
        <a:lstStyle/>
        <a:p>
          <a:endParaRPr lang="fr-FR"/>
        </a:p>
      </dgm:t>
    </dgm:pt>
    <dgm:pt modelId="{D772FB5E-934C-4B81-9BC3-8383C639E08F}" type="pres">
      <dgm:prSet presAssocID="{A959E5D6-75F4-41A4-A50E-1404EE8DDC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76E5492-D892-4D37-A137-BF76CEED6594}" type="pres">
      <dgm:prSet presAssocID="{B2C69C5F-9EF9-462C-A2AB-4D477DF7DC7F}" presName="parentLin" presStyleCnt="0"/>
      <dgm:spPr/>
    </dgm:pt>
    <dgm:pt modelId="{1F702684-3C30-4F62-A2E5-722ECC3EC36B}" type="pres">
      <dgm:prSet presAssocID="{B2C69C5F-9EF9-462C-A2AB-4D477DF7DC7F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6B2C7AFD-71BE-42FF-8E99-06F97BE8F7A9}" type="pres">
      <dgm:prSet presAssocID="{B2C69C5F-9EF9-462C-A2AB-4D477DF7DC7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A165D5-D87A-4A54-BF3B-25EEDBCA7365}" type="pres">
      <dgm:prSet presAssocID="{B2C69C5F-9EF9-462C-A2AB-4D477DF7DC7F}" presName="negativeSpace" presStyleCnt="0"/>
      <dgm:spPr/>
    </dgm:pt>
    <dgm:pt modelId="{3856CDCC-9722-4785-A015-55A1AD359973}" type="pres">
      <dgm:prSet presAssocID="{B2C69C5F-9EF9-462C-A2AB-4D477DF7DC7F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B85747-6239-4C4B-BC62-FD3F40EDC767}" type="pres">
      <dgm:prSet presAssocID="{68FB6A38-63B8-4EBD-A361-2DE1F731DF24}" presName="spaceBetweenRectangles" presStyleCnt="0"/>
      <dgm:spPr/>
    </dgm:pt>
    <dgm:pt modelId="{1853FAA0-20D4-4DEB-963F-E335F9D93C5E}" type="pres">
      <dgm:prSet presAssocID="{523CE2F4-1C93-4E68-B648-21A8BD9E41A5}" presName="parentLin" presStyleCnt="0"/>
      <dgm:spPr/>
    </dgm:pt>
    <dgm:pt modelId="{AB7CC263-AFFC-4CDB-A9DB-9A376BBCB337}" type="pres">
      <dgm:prSet presAssocID="{523CE2F4-1C93-4E68-B648-21A8BD9E41A5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709D3BD0-1176-4738-B890-BDEE9FF648B4}" type="pres">
      <dgm:prSet presAssocID="{523CE2F4-1C93-4E68-B648-21A8BD9E41A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EAAC17-3A83-4D49-942E-A339F3EB2793}" type="pres">
      <dgm:prSet presAssocID="{523CE2F4-1C93-4E68-B648-21A8BD9E41A5}" presName="negativeSpace" presStyleCnt="0"/>
      <dgm:spPr/>
    </dgm:pt>
    <dgm:pt modelId="{02838A39-1D09-4563-93B0-3F11B3971B45}" type="pres">
      <dgm:prSet presAssocID="{523CE2F4-1C93-4E68-B648-21A8BD9E41A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E28C60-2EFA-437C-A4D6-66ED1424C729}" type="pres">
      <dgm:prSet presAssocID="{F4DFDEF3-13E0-4FE2-8624-2BE0C2E9D242}" presName="spaceBetweenRectangles" presStyleCnt="0"/>
      <dgm:spPr/>
    </dgm:pt>
    <dgm:pt modelId="{C5A8F748-3EF9-40A2-BBF2-A77417068455}" type="pres">
      <dgm:prSet presAssocID="{EB0059D9-5FC8-427B-BFB8-09D0892A1103}" presName="parentLin" presStyleCnt="0"/>
      <dgm:spPr/>
    </dgm:pt>
    <dgm:pt modelId="{E99D8DB8-3A9D-46AD-B5AB-4A89DAFFAABF}" type="pres">
      <dgm:prSet presAssocID="{EB0059D9-5FC8-427B-BFB8-09D0892A1103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852EFC68-136B-4015-8631-BD844B6B9499}" type="pres">
      <dgm:prSet presAssocID="{EB0059D9-5FC8-427B-BFB8-09D0892A110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552FF6-1E3D-46D2-9787-12F56807AC43}" type="pres">
      <dgm:prSet presAssocID="{EB0059D9-5FC8-427B-BFB8-09D0892A1103}" presName="negativeSpace" presStyleCnt="0"/>
      <dgm:spPr/>
    </dgm:pt>
    <dgm:pt modelId="{1D2CA20F-91EC-44E1-ACFD-353997C1956A}" type="pres">
      <dgm:prSet presAssocID="{EB0059D9-5FC8-427B-BFB8-09D0892A110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3E7882-F8E9-4F84-9036-4A34CE34CE83}" type="pres">
      <dgm:prSet presAssocID="{81E9A9F4-54B2-4855-A495-CACB6B73D739}" presName="spaceBetweenRectangles" presStyleCnt="0"/>
      <dgm:spPr/>
    </dgm:pt>
    <dgm:pt modelId="{D58E8638-855A-4ED2-9BA7-B857CBCEBB50}" type="pres">
      <dgm:prSet presAssocID="{B54D0181-D6E2-4D63-804B-B4A16C321CAD}" presName="parentLin" presStyleCnt="0"/>
      <dgm:spPr/>
    </dgm:pt>
    <dgm:pt modelId="{60B43D08-8F43-47F0-A1C2-DC3C6A12F229}" type="pres">
      <dgm:prSet presAssocID="{B54D0181-D6E2-4D63-804B-B4A16C321CAD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F6A9BA9B-B249-4732-A4F7-BBA195FAF262}" type="pres">
      <dgm:prSet presAssocID="{B54D0181-D6E2-4D63-804B-B4A16C321CA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965287-7A6B-4CC1-97A6-0011A18FDBB3}" type="pres">
      <dgm:prSet presAssocID="{B54D0181-D6E2-4D63-804B-B4A16C321CAD}" presName="negativeSpace" presStyleCnt="0"/>
      <dgm:spPr/>
    </dgm:pt>
    <dgm:pt modelId="{CC47A60B-8485-4F53-BADF-553BF0E538A7}" type="pres">
      <dgm:prSet presAssocID="{B54D0181-D6E2-4D63-804B-B4A16C321CAD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482DB8-41DD-4B0D-B062-066234BA6C9E}" type="pres">
      <dgm:prSet presAssocID="{E5BDE10B-D5F7-4C4C-A7B1-F357C8C043C8}" presName="spaceBetweenRectangles" presStyleCnt="0"/>
      <dgm:spPr/>
    </dgm:pt>
    <dgm:pt modelId="{D98BE4D6-FD99-4727-BBC5-B8A8727460B4}" type="pres">
      <dgm:prSet presAssocID="{4733737B-E641-4F96-ADAD-F0B1548A54A5}" presName="parentLin" presStyleCnt="0"/>
      <dgm:spPr/>
    </dgm:pt>
    <dgm:pt modelId="{34B679FF-E188-4D3E-A63F-280463EFF8F5}" type="pres">
      <dgm:prSet presAssocID="{4733737B-E641-4F96-ADAD-F0B1548A54A5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C16EC91D-BCFA-4243-B061-DE635F050A0C}" type="pres">
      <dgm:prSet presAssocID="{4733737B-E641-4F96-ADAD-F0B1548A54A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9DF5BD-010A-449C-89CC-CAFC41637E53}" type="pres">
      <dgm:prSet presAssocID="{4733737B-E641-4F96-ADAD-F0B1548A54A5}" presName="negativeSpace" presStyleCnt="0"/>
      <dgm:spPr/>
    </dgm:pt>
    <dgm:pt modelId="{2A1EE2CB-14B4-4EC7-A538-4AEC22A964FA}" type="pres">
      <dgm:prSet presAssocID="{4733737B-E641-4F96-ADAD-F0B1548A54A5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7C6B12-A362-3840-992D-1807A5B138B1}" type="presOf" srcId="{B2C69C5F-9EF9-462C-A2AB-4D477DF7DC7F}" destId="{6B2C7AFD-71BE-42FF-8E99-06F97BE8F7A9}" srcOrd="1" destOrd="0" presId="urn:microsoft.com/office/officeart/2005/8/layout/list1"/>
    <dgm:cxn modelId="{82E65F72-C8D8-44FA-B35A-2401A206117D}" srcId="{A959E5D6-75F4-41A4-A50E-1404EE8DDC19}" destId="{EB0059D9-5FC8-427B-BFB8-09D0892A1103}" srcOrd="2" destOrd="0" parTransId="{F4C1AEFF-B4D6-4102-B466-5AC4DA5B6059}" sibTransId="{81E9A9F4-54B2-4855-A495-CACB6B73D739}"/>
    <dgm:cxn modelId="{F2D3F3AB-CD3D-4F2A-8111-D9838AD48BCB}" type="presOf" srcId="{A959E5D6-75F4-41A4-A50E-1404EE8DDC19}" destId="{D772FB5E-934C-4B81-9BC3-8383C639E08F}" srcOrd="0" destOrd="0" presId="urn:microsoft.com/office/officeart/2005/8/layout/list1"/>
    <dgm:cxn modelId="{3E0DBF18-AB41-4A4A-BCB5-B785CFA4FDB9}" type="presOf" srcId="{3CC21E25-2E55-43E0-AB6C-9127406061DA}" destId="{02838A39-1D09-4563-93B0-3F11B3971B45}" srcOrd="0" destOrd="1" presId="urn:microsoft.com/office/officeart/2005/8/layout/list1"/>
    <dgm:cxn modelId="{8674E6B6-EDB4-ED4C-87BF-11E8CEB361DD}" type="presOf" srcId="{EB0059D9-5FC8-427B-BFB8-09D0892A1103}" destId="{E99D8DB8-3A9D-46AD-B5AB-4A89DAFFAABF}" srcOrd="0" destOrd="0" presId="urn:microsoft.com/office/officeart/2005/8/layout/list1"/>
    <dgm:cxn modelId="{8EFD3B3E-28B3-E142-853E-9CC79073CD93}" type="presOf" srcId="{E68DE668-3A7A-4E4F-9481-A08EFFEC484F}" destId="{02838A39-1D09-4563-93B0-3F11B3971B45}" srcOrd="0" destOrd="2" presId="urn:microsoft.com/office/officeart/2005/8/layout/list1"/>
    <dgm:cxn modelId="{9A375F30-CFA6-384F-886B-C13B44530204}" type="presOf" srcId="{B7284C0E-1182-4346-B8DE-E496381251E6}" destId="{CC47A60B-8485-4F53-BADF-553BF0E538A7}" srcOrd="0" destOrd="0" presId="urn:microsoft.com/office/officeart/2005/8/layout/list1"/>
    <dgm:cxn modelId="{F81FC936-9D74-48BF-82CD-4C7A1887F4D2}" srcId="{A959E5D6-75F4-41A4-A50E-1404EE8DDC19}" destId="{4733737B-E641-4F96-ADAD-F0B1548A54A5}" srcOrd="4" destOrd="0" parTransId="{75396BA0-EAE4-4FFE-AB03-D74AC0645530}" sibTransId="{88035F76-A19A-4B0B-813C-B46CBC2CEB0E}"/>
    <dgm:cxn modelId="{232980B6-F605-B543-A8E9-5E58229A1323}" type="presOf" srcId="{4733737B-E641-4F96-ADAD-F0B1548A54A5}" destId="{34B679FF-E188-4D3E-A63F-280463EFF8F5}" srcOrd="0" destOrd="0" presId="urn:microsoft.com/office/officeart/2005/8/layout/list1"/>
    <dgm:cxn modelId="{12EC1C7F-E7BA-0D4D-BFAD-17B34DBB62D4}" type="presOf" srcId="{F6273190-F04F-41B4-880A-171F7CFB6E34}" destId="{3856CDCC-9722-4785-A015-55A1AD359973}" srcOrd="0" destOrd="0" presId="urn:microsoft.com/office/officeart/2005/8/layout/list1"/>
    <dgm:cxn modelId="{4AD3CC27-E401-B841-8217-6EE884AA38FC}" type="presOf" srcId="{EB0059D9-5FC8-427B-BFB8-09D0892A1103}" destId="{852EFC68-136B-4015-8631-BD844B6B9499}" srcOrd="1" destOrd="0" presId="urn:microsoft.com/office/officeart/2005/8/layout/list1"/>
    <dgm:cxn modelId="{648E0346-C094-6745-B3CD-05ADEC4C91A0}" type="presOf" srcId="{523CE2F4-1C93-4E68-B648-21A8BD9E41A5}" destId="{709D3BD0-1176-4738-B890-BDEE9FF648B4}" srcOrd="1" destOrd="0" presId="urn:microsoft.com/office/officeart/2005/8/layout/list1"/>
    <dgm:cxn modelId="{20C212A1-234E-42F2-9A0C-298E20AAAF90}" srcId="{523CE2F4-1C93-4E68-B648-21A8BD9E41A5}" destId="{E68DE668-3A7A-4E4F-9481-A08EFFEC484F}" srcOrd="2" destOrd="0" parTransId="{BA61A2D4-8FF2-4C12-B5E3-1851FCAB2242}" sibTransId="{1FE0BC43-C6A6-42F1-B590-139CD23F8067}"/>
    <dgm:cxn modelId="{463AF333-5409-47A6-8C2E-485A59D51081}" srcId="{A959E5D6-75F4-41A4-A50E-1404EE8DDC19}" destId="{523CE2F4-1C93-4E68-B648-21A8BD9E41A5}" srcOrd="1" destOrd="0" parTransId="{3D16A27A-547E-4C2F-923F-52DC5E3AFFF6}" sibTransId="{F4DFDEF3-13E0-4FE2-8624-2BE0C2E9D242}"/>
    <dgm:cxn modelId="{173D08A4-F54F-A745-82CF-A58B3BF0FBD4}" type="presOf" srcId="{B2C69C5F-9EF9-462C-A2AB-4D477DF7DC7F}" destId="{1F702684-3C30-4F62-A2E5-722ECC3EC36B}" srcOrd="0" destOrd="0" presId="urn:microsoft.com/office/officeart/2005/8/layout/list1"/>
    <dgm:cxn modelId="{BF89D45F-6CF1-45B0-8C1F-BD02963BED7C}" srcId="{B54D0181-D6E2-4D63-804B-B4A16C321CAD}" destId="{B7284C0E-1182-4346-B8DE-E496381251E6}" srcOrd="0" destOrd="0" parTransId="{566E2DE2-AAE4-4C8E-B99C-53E642D2D549}" sibTransId="{FB93EEBD-D955-4017-8515-2D1441C2890C}"/>
    <dgm:cxn modelId="{0EBD81DB-4F10-B148-9D17-94A46AD4D1FC}" type="presOf" srcId="{6671AF05-46E2-4A6A-B1C4-B771935AC8B5}" destId="{1D2CA20F-91EC-44E1-ACFD-353997C1956A}" srcOrd="0" destOrd="0" presId="urn:microsoft.com/office/officeart/2005/8/layout/list1"/>
    <dgm:cxn modelId="{9AEC3919-0FEE-40E6-AB65-6CA1D3F25C6A}" srcId="{A959E5D6-75F4-41A4-A50E-1404EE8DDC19}" destId="{B54D0181-D6E2-4D63-804B-B4A16C321CAD}" srcOrd="3" destOrd="0" parTransId="{4C2DDD21-BCAA-4F2A-A0DE-86A49C79EF76}" sibTransId="{E5BDE10B-D5F7-4C4C-A7B1-F357C8C043C8}"/>
    <dgm:cxn modelId="{DDB574E8-C917-5242-A8A1-E513FED406A3}" type="presOf" srcId="{B54D0181-D6E2-4D63-804B-B4A16C321CAD}" destId="{F6A9BA9B-B249-4732-A4F7-BBA195FAF262}" srcOrd="1" destOrd="0" presId="urn:microsoft.com/office/officeart/2005/8/layout/list1"/>
    <dgm:cxn modelId="{CC1986D1-B814-5A41-922D-6B345D8AEEEA}" type="presOf" srcId="{4733737B-E641-4F96-ADAD-F0B1548A54A5}" destId="{C16EC91D-BCFA-4243-B061-DE635F050A0C}" srcOrd="1" destOrd="0" presId="urn:microsoft.com/office/officeart/2005/8/layout/list1"/>
    <dgm:cxn modelId="{D3D0FB77-A85B-4904-B50A-12127BE4E537}" srcId="{EB0059D9-5FC8-427B-BFB8-09D0892A1103}" destId="{6671AF05-46E2-4A6A-B1C4-B771935AC8B5}" srcOrd="0" destOrd="0" parTransId="{F0543911-935B-4297-B1C5-7E060BC54EC7}" sibTransId="{AC4A58A9-EE00-4AD6-AE7F-B6F3F23DE882}"/>
    <dgm:cxn modelId="{98AA5B1B-9148-4E0F-A226-CBEEF5654546}" srcId="{523CE2F4-1C93-4E68-B648-21A8BD9E41A5}" destId="{3CC21E25-2E55-43E0-AB6C-9127406061DA}" srcOrd="1" destOrd="0" parTransId="{D6C058B0-754E-4680-8226-5ED4F31C4AB7}" sibTransId="{EBF5DA29-E549-4317-80E3-4DC5251504F7}"/>
    <dgm:cxn modelId="{09E4CF25-9251-4A36-9D23-94340970D5D0}" srcId="{B2C69C5F-9EF9-462C-A2AB-4D477DF7DC7F}" destId="{F6273190-F04F-41B4-880A-171F7CFB6E34}" srcOrd="0" destOrd="0" parTransId="{BD32F687-C919-4569-86F1-533E50856276}" sibTransId="{21C7CA8B-953F-49A2-AAB7-CC35450EB05D}"/>
    <dgm:cxn modelId="{FD2368C3-E011-43B4-8901-8540D16F443A}" srcId="{A959E5D6-75F4-41A4-A50E-1404EE8DDC19}" destId="{B2C69C5F-9EF9-462C-A2AB-4D477DF7DC7F}" srcOrd="0" destOrd="0" parTransId="{8CB213D9-0352-453E-852C-83552162097D}" sibTransId="{68FB6A38-63B8-4EBD-A361-2DE1F731DF24}"/>
    <dgm:cxn modelId="{6D5B3E69-F651-CF48-95E0-6BD695363689}" type="presOf" srcId="{523CE2F4-1C93-4E68-B648-21A8BD9E41A5}" destId="{AB7CC263-AFFC-4CDB-A9DB-9A376BBCB337}" srcOrd="0" destOrd="0" presId="urn:microsoft.com/office/officeart/2005/8/layout/list1"/>
    <dgm:cxn modelId="{48F83DBF-C430-4951-9819-1AF6E8D0E615}" srcId="{523CE2F4-1C93-4E68-B648-21A8BD9E41A5}" destId="{3AE7FB65-0484-46E9-9A79-B3AADD10BD80}" srcOrd="0" destOrd="0" parTransId="{AAB33DF1-9B60-4839-955D-B76F27B33578}" sibTransId="{F9F8DD7C-1766-4FAD-A9ED-EEE3DEBF426D}"/>
    <dgm:cxn modelId="{5E420940-9C76-634C-B089-8970167E759B}" type="presOf" srcId="{B54D0181-D6E2-4D63-804B-B4A16C321CAD}" destId="{60B43D08-8F43-47F0-A1C2-DC3C6A12F229}" srcOrd="0" destOrd="0" presId="urn:microsoft.com/office/officeart/2005/8/layout/list1"/>
    <dgm:cxn modelId="{25B41C9A-CAD5-410A-8D1E-0EAFEFD0FD5D}" srcId="{4733737B-E641-4F96-ADAD-F0B1548A54A5}" destId="{AA6E762B-E2A1-45D3-815D-1DF83AE1FC49}" srcOrd="0" destOrd="0" parTransId="{0A3AF526-F87F-4A37-9C32-4E6FF914B0DB}" sibTransId="{D9E50128-0C8D-4605-AB35-5BC6AAB18C97}"/>
    <dgm:cxn modelId="{583A472C-4F04-7F4E-875A-FCED1B512AB4}" type="presOf" srcId="{AA6E762B-E2A1-45D3-815D-1DF83AE1FC49}" destId="{2A1EE2CB-14B4-4EC7-A538-4AEC22A964FA}" srcOrd="0" destOrd="0" presId="urn:microsoft.com/office/officeart/2005/8/layout/list1"/>
    <dgm:cxn modelId="{29FAC14A-589A-B343-9B35-1EBE54F3ECDB}" type="presOf" srcId="{3AE7FB65-0484-46E9-9A79-B3AADD10BD80}" destId="{02838A39-1D09-4563-93B0-3F11B3971B45}" srcOrd="0" destOrd="0" presId="urn:microsoft.com/office/officeart/2005/8/layout/list1"/>
    <dgm:cxn modelId="{75C665BA-12F5-EF42-B0EA-054A3E135C83}" type="presParOf" srcId="{D772FB5E-934C-4B81-9BC3-8383C639E08F}" destId="{676E5492-D892-4D37-A137-BF76CEED6594}" srcOrd="0" destOrd="0" presId="urn:microsoft.com/office/officeart/2005/8/layout/list1"/>
    <dgm:cxn modelId="{75AE6299-20D6-D040-AC03-33B121D7C847}" type="presParOf" srcId="{676E5492-D892-4D37-A137-BF76CEED6594}" destId="{1F702684-3C30-4F62-A2E5-722ECC3EC36B}" srcOrd="0" destOrd="0" presId="urn:microsoft.com/office/officeart/2005/8/layout/list1"/>
    <dgm:cxn modelId="{CCEA107A-0BB1-6144-905C-0911E29AD90F}" type="presParOf" srcId="{676E5492-D892-4D37-A137-BF76CEED6594}" destId="{6B2C7AFD-71BE-42FF-8E99-06F97BE8F7A9}" srcOrd="1" destOrd="0" presId="urn:microsoft.com/office/officeart/2005/8/layout/list1"/>
    <dgm:cxn modelId="{286F5A46-F49D-8744-965F-13553E7655F4}" type="presParOf" srcId="{D772FB5E-934C-4B81-9BC3-8383C639E08F}" destId="{38A165D5-D87A-4A54-BF3B-25EEDBCA7365}" srcOrd="1" destOrd="0" presId="urn:microsoft.com/office/officeart/2005/8/layout/list1"/>
    <dgm:cxn modelId="{C30F1471-B1D0-244A-A1A2-82CA6DD0E9D3}" type="presParOf" srcId="{D772FB5E-934C-4B81-9BC3-8383C639E08F}" destId="{3856CDCC-9722-4785-A015-55A1AD359973}" srcOrd="2" destOrd="0" presId="urn:microsoft.com/office/officeart/2005/8/layout/list1"/>
    <dgm:cxn modelId="{E18819A7-80E8-E54F-ACD2-42F9D03EFE69}" type="presParOf" srcId="{D772FB5E-934C-4B81-9BC3-8383C639E08F}" destId="{36B85747-6239-4C4B-BC62-FD3F40EDC767}" srcOrd="3" destOrd="0" presId="urn:microsoft.com/office/officeart/2005/8/layout/list1"/>
    <dgm:cxn modelId="{F752620B-8A8D-994E-A100-102E826CCA28}" type="presParOf" srcId="{D772FB5E-934C-4B81-9BC3-8383C639E08F}" destId="{1853FAA0-20D4-4DEB-963F-E335F9D93C5E}" srcOrd="4" destOrd="0" presId="urn:microsoft.com/office/officeart/2005/8/layout/list1"/>
    <dgm:cxn modelId="{0FE69F50-02ED-7444-8996-7E399DEC819D}" type="presParOf" srcId="{1853FAA0-20D4-4DEB-963F-E335F9D93C5E}" destId="{AB7CC263-AFFC-4CDB-A9DB-9A376BBCB337}" srcOrd="0" destOrd="0" presId="urn:microsoft.com/office/officeart/2005/8/layout/list1"/>
    <dgm:cxn modelId="{525789F2-EE72-5640-85C8-7AE2C1B26866}" type="presParOf" srcId="{1853FAA0-20D4-4DEB-963F-E335F9D93C5E}" destId="{709D3BD0-1176-4738-B890-BDEE9FF648B4}" srcOrd="1" destOrd="0" presId="urn:microsoft.com/office/officeart/2005/8/layout/list1"/>
    <dgm:cxn modelId="{B66FDD75-0A2B-084A-B907-DB8DE97BD09D}" type="presParOf" srcId="{D772FB5E-934C-4B81-9BC3-8383C639E08F}" destId="{A2EAAC17-3A83-4D49-942E-A339F3EB2793}" srcOrd="5" destOrd="0" presId="urn:microsoft.com/office/officeart/2005/8/layout/list1"/>
    <dgm:cxn modelId="{9B6EE251-598C-8F48-92E2-57EE725DB7A9}" type="presParOf" srcId="{D772FB5E-934C-4B81-9BC3-8383C639E08F}" destId="{02838A39-1D09-4563-93B0-3F11B3971B45}" srcOrd="6" destOrd="0" presId="urn:microsoft.com/office/officeart/2005/8/layout/list1"/>
    <dgm:cxn modelId="{4FF3F9AF-1E9A-3E40-86BE-068A76F7E2C9}" type="presParOf" srcId="{D772FB5E-934C-4B81-9BC3-8383C639E08F}" destId="{7EE28C60-2EFA-437C-A4D6-66ED1424C729}" srcOrd="7" destOrd="0" presId="urn:microsoft.com/office/officeart/2005/8/layout/list1"/>
    <dgm:cxn modelId="{D9B9031B-2585-5E46-9CB2-A038F178F84A}" type="presParOf" srcId="{D772FB5E-934C-4B81-9BC3-8383C639E08F}" destId="{C5A8F748-3EF9-40A2-BBF2-A77417068455}" srcOrd="8" destOrd="0" presId="urn:microsoft.com/office/officeart/2005/8/layout/list1"/>
    <dgm:cxn modelId="{59E1ED43-7693-A447-A09C-18EA921E4757}" type="presParOf" srcId="{C5A8F748-3EF9-40A2-BBF2-A77417068455}" destId="{E99D8DB8-3A9D-46AD-B5AB-4A89DAFFAABF}" srcOrd="0" destOrd="0" presId="urn:microsoft.com/office/officeart/2005/8/layout/list1"/>
    <dgm:cxn modelId="{596E4E78-3B78-F84B-AF44-296438C268F0}" type="presParOf" srcId="{C5A8F748-3EF9-40A2-BBF2-A77417068455}" destId="{852EFC68-136B-4015-8631-BD844B6B9499}" srcOrd="1" destOrd="0" presId="urn:microsoft.com/office/officeart/2005/8/layout/list1"/>
    <dgm:cxn modelId="{109A4EF6-1939-8143-BB7A-E20FF19096EA}" type="presParOf" srcId="{D772FB5E-934C-4B81-9BC3-8383C639E08F}" destId="{A9552FF6-1E3D-46D2-9787-12F56807AC43}" srcOrd="9" destOrd="0" presId="urn:microsoft.com/office/officeart/2005/8/layout/list1"/>
    <dgm:cxn modelId="{6A73CE57-AF07-614F-91BA-7DDBD13DE67B}" type="presParOf" srcId="{D772FB5E-934C-4B81-9BC3-8383C639E08F}" destId="{1D2CA20F-91EC-44E1-ACFD-353997C1956A}" srcOrd="10" destOrd="0" presId="urn:microsoft.com/office/officeart/2005/8/layout/list1"/>
    <dgm:cxn modelId="{E47C92EB-9A68-BF44-8ED8-0F2622FF3796}" type="presParOf" srcId="{D772FB5E-934C-4B81-9BC3-8383C639E08F}" destId="{0E3E7882-F8E9-4F84-9036-4A34CE34CE83}" srcOrd="11" destOrd="0" presId="urn:microsoft.com/office/officeart/2005/8/layout/list1"/>
    <dgm:cxn modelId="{1BD54310-335A-6449-A854-AFB9834C0B6C}" type="presParOf" srcId="{D772FB5E-934C-4B81-9BC3-8383C639E08F}" destId="{D58E8638-855A-4ED2-9BA7-B857CBCEBB50}" srcOrd="12" destOrd="0" presId="urn:microsoft.com/office/officeart/2005/8/layout/list1"/>
    <dgm:cxn modelId="{06269B8E-4B2D-1444-A94E-BB86FD01C4C6}" type="presParOf" srcId="{D58E8638-855A-4ED2-9BA7-B857CBCEBB50}" destId="{60B43D08-8F43-47F0-A1C2-DC3C6A12F229}" srcOrd="0" destOrd="0" presId="urn:microsoft.com/office/officeart/2005/8/layout/list1"/>
    <dgm:cxn modelId="{E457192B-39FD-D84D-B32C-EE858AEE13C9}" type="presParOf" srcId="{D58E8638-855A-4ED2-9BA7-B857CBCEBB50}" destId="{F6A9BA9B-B249-4732-A4F7-BBA195FAF262}" srcOrd="1" destOrd="0" presId="urn:microsoft.com/office/officeart/2005/8/layout/list1"/>
    <dgm:cxn modelId="{0354B47D-062F-4144-8EF2-CFA32D01506B}" type="presParOf" srcId="{D772FB5E-934C-4B81-9BC3-8383C639E08F}" destId="{0E965287-7A6B-4CC1-97A6-0011A18FDBB3}" srcOrd="13" destOrd="0" presId="urn:microsoft.com/office/officeart/2005/8/layout/list1"/>
    <dgm:cxn modelId="{5D2CC66F-48D6-F146-8277-D50807094CDB}" type="presParOf" srcId="{D772FB5E-934C-4B81-9BC3-8383C639E08F}" destId="{CC47A60B-8485-4F53-BADF-553BF0E538A7}" srcOrd="14" destOrd="0" presId="urn:microsoft.com/office/officeart/2005/8/layout/list1"/>
    <dgm:cxn modelId="{B493A5AB-3108-7645-B101-BFFC46868A2B}" type="presParOf" srcId="{D772FB5E-934C-4B81-9BC3-8383C639E08F}" destId="{30482DB8-41DD-4B0D-B062-066234BA6C9E}" srcOrd="15" destOrd="0" presId="urn:microsoft.com/office/officeart/2005/8/layout/list1"/>
    <dgm:cxn modelId="{0D0DD30B-79C3-DB42-92FF-DC2693388283}" type="presParOf" srcId="{D772FB5E-934C-4B81-9BC3-8383C639E08F}" destId="{D98BE4D6-FD99-4727-BBC5-B8A8727460B4}" srcOrd="16" destOrd="0" presId="urn:microsoft.com/office/officeart/2005/8/layout/list1"/>
    <dgm:cxn modelId="{94CD3542-6281-6447-AD22-88A2FCFFC44C}" type="presParOf" srcId="{D98BE4D6-FD99-4727-BBC5-B8A8727460B4}" destId="{34B679FF-E188-4D3E-A63F-280463EFF8F5}" srcOrd="0" destOrd="0" presId="urn:microsoft.com/office/officeart/2005/8/layout/list1"/>
    <dgm:cxn modelId="{21BBF07B-9BAB-134F-8FF7-7EA9CF356BC2}" type="presParOf" srcId="{D98BE4D6-FD99-4727-BBC5-B8A8727460B4}" destId="{C16EC91D-BCFA-4243-B061-DE635F050A0C}" srcOrd="1" destOrd="0" presId="urn:microsoft.com/office/officeart/2005/8/layout/list1"/>
    <dgm:cxn modelId="{687DD9D5-0639-8047-874A-7E1C72C2B1A0}" type="presParOf" srcId="{D772FB5E-934C-4B81-9BC3-8383C639E08F}" destId="{AD9DF5BD-010A-449C-89CC-CAFC41637E53}" srcOrd="17" destOrd="0" presId="urn:microsoft.com/office/officeart/2005/8/layout/list1"/>
    <dgm:cxn modelId="{0111DDEE-622F-FD4C-8B89-96FCC91DE9AC}" type="presParOf" srcId="{D772FB5E-934C-4B81-9BC3-8383C639E08F}" destId="{2A1EE2CB-14B4-4EC7-A538-4AEC22A964F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gradFill rotWithShape="1">
          <a:gsLst>
            <a:gs pos="0">
              <a:schemeClr val="dk1">
                <a:tint val="92000"/>
                <a:satMod val="170000"/>
              </a:schemeClr>
            </a:gs>
            <a:gs pos="15000">
              <a:schemeClr val="dk1">
                <a:tint val="92000"/>
                <a:shade val="99000"/>
                <a:satMod val="170000"/>
              </a:schemeClr>
            </a:gs>
            <a:gs pos="62000">
              <a:schemeClr val="dk1">
                <a:tint val="96000"/>
                <a:shade val="80000"/>
                <a:satMod val="170000"/>
              </a:schemeClr>
            </a:gs>
            <a:gs pos="97000">
              <a:schemeClr val="dk1">
                <a:tint val="98000"/>
                <a:shade val="63000"/>
                <a:satMod val="170000"/>
              </a:schemeClr>
            </a:gs>
            <a:gs pos="100000">
              <a:schemeClr val="dk1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chilly" dir="t"/>
        </a:scene3d>
        <a:sp3d contourW="12700">
          <a:bevelT w="25400" h="50800" prst="angle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6CDCC-9722-4785-A015-55A1AD359973}">
      <dsp:nvSpPr>
        <dsp:cNvPr id="0" name=""/>
        <dsp:cNvSpPr/>
      </dsp:nvSpPr>
      <dsp:spPr>
        <a:xfrm>
          <a:off x="0" y="23026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Une simple application de broadcast multi-sources</a:t>
          </a:r>
          <a:endParaRPr lang="fr-FR" sz="1400" kern="1200" dirty="0"/>
        </a:p>
      </dsp:txBody>
      <dsp:txXfrm>
        <a:off x="0" y="230265"/>
        <a:ext cx="7499350" cy="595350"/>
      </dsp:txXfrm>
    </dsp:sp>
    <dsp:sp modelId="{6B2C7AFD-71BE-42FF-8E99-06F97BE8F7A9}">
      <dsp:nvSpPr>
        <dsp:cNvPr id="0" name=""/>
        <dsp:cNvSpPr/>
      </dsp:nvSpPr>
      <dsp:spPr>
        <a:xfrm>
          <a:off x="374967" y="2362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APPLICATION</a:t>
          </a:r>
          <a:endParaRPr lang="fr-FR" sz="1400" kern="1200" dirty="0"/>
        </a:p>
      </dsp:txBody>
      <dsp:txXfrm>
        <a:off x="395142" y="43800"/>
        <a:ext cx="5209195" cy="372930"/>
      </dsp:txXfrm>
    </dsp:sp>
    <dsp:sp modelId="{02838A39-1D09-4563-93B0-3F11B3971B45}">
      <dsp:nvSpPr>
        <dsp:cNvPr id="0" name=""/>
        <dsp:cNvSpPr/>
      </dsp:nvSpPr>
      <dsp:spPr>
        <a:xfrm>
          <a:off x="0" y="1107855"/>
          <a:ext cx="7499350" cy="1036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FLOOD    • FA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RBOP       • LBOP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BIP           • LBIP       • DLBIP</a:t>
          </a:r>
          <a:endParaRPr lang="fr-FR" sz="1400" kern="1200" dirty="0"/>
        </a:p>
      </dsp:txBody>
      <dsp:txXfrm>
        <a:off x="0" y="1107855"/>
        <a:ext cx="7499350" cy="1036350"/>
      </dsp:txXfrm>
    </dsp:sp>
    <dsp:sp modelId="{709D3BD0-1176-4738-B890-BDEE9FF648B4}">
      <dsp:nvSpPr>
        <dsp:cNvPr id="0" name=""/>
        <dsp:cNvSpPr/>
      </dsp:nvSpPr>
      <dsp:spPr>
        <a:xfrm>
          <a:off x="374967" y="90121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ROUTAGE</a:t>
          </a:r>
          <a:endParaRPr lang="fr-FR" sz="1400" kern="1200" dirty="0"/>
        </a:p>
      </dsp:txBody>
      <dsp:txXfrm>
        <a:off x="395142" y="921390"/>
        <a:ext cx="5209195" cy="372930"/>
      </dsp:txXfrm>
    </dsp:sp>
    <dsp:sp modelId="{1D2CA20F-91EC-44E1-ACFD-353997C1956A}">
      <dsp:nvSpPr>
        <dsp:cNvPr id="0" name=""/>
        <dsp:cNvSpPr/>
      </dsp:nvSpPr>
      <dsp:spPr>
        <a:xfrm>
          <a:off x="0" y="242644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Protocole MAC sans interférences gérant la modification du rayon de transmission</a:t>
          </a:r>
          <a:endParaRPr lang="fr-FR" sz="1400" kern="1200" dirty="0"/>
        </a:p>
      </dsp:txBody>
      <dsp:txXfrm>
        <a:off x="0" y="2426445"/>
        <a:ext cx="7499350" cy="595350"/>
      </dsp:txXfrm>
    </dsp:sp>
    <dsp:sp modelId="{852EFC68-136B-4015-8631-BD844B6B9499}">
      <dsp:nvSpPr>
        <dsp:cNvPr id="0" name=""/>
        <dsp:cNvSpPr/>
      </dsp:nvSpPr>
      <dsp:spPr>
        <a:xfrm>
          <a:off x="374967" y="221980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LIAISON</a:t>
          </a:r>
          <a:endParaRPr lang="fr-FR" sz="1400" kern="1200" dirty="0"/>
        </a:p>
      </dsp:txBody>
      <dsp:txXfrm>
        <a:off x="395142" y="2239980"/>
        <a:ext cx="5209195" cy="372930"/>
      </dsp:txXfrm>
    </dsp:sp>
    <dsp:sp modelId="{CC47A60B-8485-4F53-BADF-553BF0E538A7}">
      <dsp:nvSpPr>
        <dsp:cNvPr id="0" name=""/>
        <dsp:cNvSpPr/>
      </dsp:nvSpPr>
      <dsp:spPr>
        <a:xfrm>
          <a:off x="0" y="330403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Module gérant la consommation d’énergie pendant l’envoi</a:t>
          </a:r>
          <a:endParaRPr lang="fr-FR" sz="1400" kern="1200" dirty="0"/>
        </a:p>
      </dsp:txBody>
      <dsp:txXfrm>
        <a:off x="0" y="3304035"/>
        <a:ext cx="7499350" cy="595350"/>
      </dsp:txXfrm>
    </dsp:sp>
    <dsp:sp modelId="{F6A9BA9B-B249-4732-A4F7-BBA195FAF262}">
      <dsp:nvSpPr>
        <dsp:cNvPr id="0" name=""/>
        <dsp:cNvSpPr/>
      </dsp:nvSpPr>
      <dsp:spPr>
        <a:xfrm>
          <a:off x="374967" y="3097394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ENERGIE</a:t>
          </a:r>
          <a:endParaRPr lang="fr-FR" sz="1400" kern="1200" dirty="0"/>
        </a:p>
      </dsp:txBody>
      <dsp:txXfrm>
        <a:off x="395142" y="3117569"/>
        <a:ext cx="5209195" cy="372930"/>
      </dsp:txXfrm>
    </dsp:sp>
    <dsp:sp modelId="{2A1EE2CB-14B4-4EC7-A538-4AEC22A964FA}">
      <dsp:nvSpPr>
        <dsp:cNvPr id="0" name=""/>
        <dsp:cNvSpPr/>
      </dsp:nvSpPr>
      <dsp:spPr>
        <a:xfrm>
          <a:off x="0" y="418162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Structures de données utilitaires</a:t>
          </a:r>
          <a:endParaRPr lang="fr-FR" sz="1400" kern="1200" dirty="0"/>
        </a:p>
      </dsp:txBody>
      <dsp:txXfrm>
        <a:off x="0" y="4181625"/>
        <a:ext cx="7499350" cy="595350"/>
      </dsp:txXfrm>
    </dsp:sp>
    <dsp:sp modelId="{C16EC91D-BCFA-4243-B061-DE635F050A0C}">
      <dsp:nvSpPr>
        <dsp:cNvPr id="0" name=""/>
        <dsp:cNvSpPr/>
      </dsp:nvSpPr>
      <dsp:spPr>
        <a:xfrm>
          <a:off x="374967" y="397498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STRUCTURE</a:t>
          </a:r>
          <a:endParaRPr lang="fr-FR" sz="1400" kern="1200" dirty="0"/>
        </a:p>
      </dsp:txBody>
      <dsp:txXfrm>
        <a:off x="395142" y="3995160"/>
        <a:ext cx="5209195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06/05/12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06/05/12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Bonjour !!!</a:t>
            </a:r>
          </a:p>
          <a:p>
            <a:r>
              <a:rPr lang="fr-FR"/>
              <a:t>le sujet</a:t>
            </a:r>
          </a:p>
          <a:p>
            <a:r>
              <a:rPr lang="fr-FR"/>
              <a:t>les noms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74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Introduire Samuel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266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Exliquer correctement l’abscence</a:t>
            </a:r>
            <a:r>
              <a:rPr lang="fr-FR" baseline="0"/>
              <a:t> de mobilité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96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</a:t>
            </a:r>
            <a:r>
              <a:rPr lang="fr-FR" baseline="0"/>
              <a:t> des nœuds en affichant les nœuds</a:t>
            </a:r>
          </a:p>
          <a:p>
            <a:r>
              <a:rPr lang="fr-FR" baseline="0"/>
              <a:t>Parler du rayon en affichant le rayon</a:t>
            </a:r>
          </a:p>
          <a:p>
            <a:r>
              <a:rPr lang="fr-FR" baseline="0"/>
              <a:t>…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89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définitions en faisant défiler</a:t>
            </a:r>
            <a:r>
              <a:rPr lang="fr-FR" baseline="0"/>
              <a:t> les animations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31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arbres couvrants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07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895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Notre</a:t>
            </a:r>
            <a:r>
              <a:rPr lang="fr-FR" baseline="0"/>
              <a:t> première partie va introduire la notion de capteur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77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65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/>
              <a:t>capteurs -&gt; filaires / sans fils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8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Unité d’acquisition -&gt; capte</a:t>
            </a:r>
            <a:r>
              <a:rPr lang="fr-FR" baseline="0"/>
              <a:t> les données sensorielles et les transmet à l’unité de traitement</a:t>
            </a:r>
          </a:p>
          <a:p>
            <a:r>
              <a:rPr lang="fr-FR" baseline="0"/>
              <a:t>Unité de traitement -&gt; traite les données et demande à l’unité de communication de les transmettre</a:t>
            </a:r>
            <a:endParaRPr lang="fr-FR"/>
          </a:p>
          <a:p>
            <a:r>
              <a:rPr lang="fr-FR" baseline="0"/>
              <a:t>Unité de communication -&gt; recoit et envoi les données</a:t>
            </a:r>
          </a:p>
          <a:p>
            <a:r>
              <a:rPr lang="fr-FR" baseline="0"/>
              <a:t>Batterie -&gt; alimente tous les composants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24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différents</a:t>
            </a:r>
            <a:r>
              <a:rPr lang="fr-FR" baseline="0"/>
              <a:t> rayons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2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 la station de base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21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nord de la Californie</a:t>
            </a:r>
          </a:p>
          <a:p>
            <a:r>
              <a:rPr lang="fr-FR"/>
              <a:t>capteur</a:t>
            </a:r>
            <a:r>
              <a:rPr lang="fr-FR" baseline="0"/>
              <a:t>s sismiques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212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Couche physique : cout de transmission</a:t>
            </a:r>
            <a:r>
              <a:rPr lang="fr-FR" baseline="0"/>
              <a:t> physique</a:t>
            </a:r>
          </a:p>
          <a:p>
            <a:r>
              <a:rPr lang="fr-FR" baseline="0"/>
              <a:t>Couche réseau : routage efficace</a:t>
            </a:r>
          </a:p>
          <a:p>
            <a:r>
              <a:rPr lang="fr-FR" baseline="0"/>
              <a:t>Couche application : éviter la redondance des données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62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Ne pas parler des articles</a:t>
            </a:r>
            <a:r>
              <a:rPr lang="fr-FR" baseline="0"/>
              <a:t> !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65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06/05/12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06/05/12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06/05/12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06/05/12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06/05/12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06/05/12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06/05/12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06/05/12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06/05/12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06/05/12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06/05/12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06/05/12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06/05/12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06/05/12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Relationship Id="rId3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Nous documenter sur les algorithmes existants</a:t>
            </a:r>
          </a:p>
          <a:p>
            <a:r>
              <a:rPr lang="fr-FR"/>
              <a:t>Élaborer une classification</a:t>
            </a:r>
          </a:p>
          <a:p>
            <a:r>
              <a:rPr lang="fr-FR"/>
              <a:t>Comparer leurs performances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168190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Capteurs identiques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Connaissance de sa propre position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 dirty="0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 dirty="0"/>
              <a:t>Graphe G = (V, E, </a:t>
            </a:r>
            <a:r>
              <a:rPr lang="el-GR" dirty="0"/>
              <a:t>γ</a:t>
            </a:r>
            <a:r>
              <a:rPr lang="fr-FR" dirty="0"/>
              <a:t>)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V : l’ensemble des </a:t>
            </a:r>
            <a:r>
              <a:rPr lang="fr-FR" dirty="0" smtClean="0"/>
              <a:t>capteurs</a:t>
            </a:r>
            <a:endParaRPr lang="fr-FR" dirty="0"/>
          </a:p>
          <a:p>
            <a:pPr lvl="1">
              <a:lnSpc>
                <a:spcPct val="120000"/>
              </a:lnSpc>
            </a:pPr>
            <a:r>
              <a:rPr lang="el-GR" dirty="0"/>
              <a:t>γ</a:t>
            </a:r>
            <a:r>
              <a:rPr lang="fr-FR" dirty="0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E </a:t>
            </a:r>
            <a:r>
              <a:rPr lang="el-GR" dirty="0"/>
              <a:t>=</a:t>
            </a:r>
            <a:r>
              <a:rPr lang="fr-FR" dirty="0"/>
              <a:t> </a:t>
            </a:r>
            <a:r>
              <a:rPr lang="el-GR" dirty="0"/>
              <a:t>{(u,v)∈V</a:t>
            </a:r>
            <a:r>
              <a:rPr lang="el-GR" baseline="30000" dirty="0"/>
              <a:t>2</a:t>
            </a:r>
            <a:r>
              <a:rPr lang="el-GR" dirty="0"/>
              <a:t> |d(u,v)≤γ} </a:t>
            </a: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 marL="82296" indent="0">
              <a:lnSpc>
                <a:spcPct val="120000"/>
              </a:lnSpc>
              <a:buNone/>
            </a:pPr>
            <a:r>
              <a:rPr lang="fr-FR" sz="2400" dirty="0" err="1"/>
              <a:t>N</a:t>
            </a:r>
            <a:r>
              <a:rPr lang="fr-FR" sz="2400" baseline="-25000" dirty="0" err="1"/>
              <a:t>k</a:t>
            </a:r>
            <a:r>
              <a:rPr lang="fr-FR" sz="2400" dirty="0"/>
              <a:t>(u</a:t>
            </a:r>
            <a:r>
              <a:rPr lang="fr-FR" sz="2400" baseline="-25000" dirty="0"/>
              <a:t>0</a:t>
            </a:r>
            <a:r>
              <a:rPr lang="fr-FR" sz="2400" dirty="0"/>
              <a:t>) = {</a:t>
            </a:r>
            <a:r>
              <a:rPr lang="fr-FR" sz="2400" dirty="0" err="1"/>
              <a:t>u</a:t>
            </a:r>
            <a:r>
              <a:rPr lang="fr-FR" sz="2400" baseline="-25000" dirty="0" err="1"/>
              <a:t>i</a:t>
            </a:r>
            <a:r>
              <a:rPr lang="fr-FR" sz="2400" dirty="0" err="1"/>
              <a:t>∈V</a:t>
            </a:r>
            <a:r>
              <a:rPr lang="fr-FR" sz="2400" dirty="0"/>
              <a:t> |∃c=(u</a:t>
            </a:r>
            <a:r>
              <a:rPr lang="fr-FR" sz="2400" baseline="-25000" dirty="0"/>
              <a:t>0</a:t>
            </a:r>
            <a:r>
              <a:rPr lang="fr-FR" sz="2400" dirty="0"/>
              <a:t>,…,</a:t>
            </a:r>
            <a:r>
              <a:rPr lang="fr-FR" sz="2400" dirty="0" err="1"/>
              <a:t>u</a:t>
            </a:r>
            <a:r>
              <a:rPr lang="fr-FR" sz="2400" baseline="-25000" dirty="0" err="1"/>
              <a:t>k</a:t>
            </a:r>
            <a:r>
              <a:rPr lang="fr-FR" sz="2400" dirty="0"/>
              <a:t>), (u</a:t>
            </a:r>
            <a:r>
              <a:rPr lang="fr-FR" sz="2400" baseline="-25000" dirty="0"/>
              <a:t>i-1</a:t>
            </a:r>
            <a:r>
              <a:rPr lang="fr-FR" sz="2400" dirty="0"/>
              <a:t>,u</a:t>
            </a:r>
            <a:r>
              <a:rPr lang="fr-FR" sz="2400" baseline="-25000" dirty="0"/>
              <a:t>i</a:t>
            </a:r>
            <a:r>
              <a:rPr lang="fr-FR" sz="2400" dirty="0"/>
              <a:t>) ∈</a:t>
            </a:r>
            <a:r>
              <a:rPr lang="fr-FR" sz="2400" dirty="0" err="1"/>
              <a:t>E,∀i</a:t>
            </a:r>
            <a:r>
              <a:rPr lang="fr-FR" sz="2400" dirty="0"/>
              <a:t>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447592" y="39025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95219" y="35256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87053" y="334498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568" y="4905193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683987" y="447680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501117" y="46978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61231" y="3605891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721770" y="3786585"/>
            <a:ext cx="120491" cy="160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721770" y="4163499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289178" y="4163499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02746" y="4737706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05207" y="4629636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08273" y="3497820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019613" y="5210862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775295" y="4958716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961040" y="432396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775295" y="4584872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409703" y="32200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7116439" y="3480916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815453" y="3258204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609866" y="4385157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721770" y="3434036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6050185" y="4841095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LMST </a:t>
            </a:r>
            <a:r>
              <a:rPr lang="fr-FR" dirty="0">
                <a:solidFill>
                  <a:srgbClr val="000000"/>
                </a:solidFill>
              </a:rPr>
              <a:t>Broadcast Oriented Protocol (LBOP)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Minimum </a:t>
            </a:r>
            <a:r>
              <a:rPr lang="fr-FR" dirty="0" err="1">
                <a:solidFill>
                  <a:srgbClr val="000000"/>
                </a:solidFill>
              </a:rPr>
              <a:t>Spanning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Tree</a:t>
            </a:r>
          </a:p>
          <a:p>
            <a:pPr lvl="2"/>
            <a:r>
              <a:rPr lang="fr-FR" i="1"/>
              <a:t>∩</a:t>
            </a:r>
            <a:r>
              <a:rPr lang="fr-FR" i="1" baseline="-25000"/>
              <a:t>u∈G </a:t>
            </a:r>
            <a:r>
              <a:rPr lang="fr-FR" i="1"/>
              <a:t>[MST(u)]</a:t>
            </a:r>
            <a:endParaRPr lang="fr-FR" dirty="0">
              <a:solidFill>
                <a:srgbClr val="000000"/>
              </a:solidFill>
            </a:endParaRP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RNG Broadcast Oriented Protocol (RBOP</a:t>
            </a:r>
            <a:r>
              <a:rPr lang="fr-FR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Relative </a:t>
            </a:r>
            <a:r>
              <a:rPr lang="fr-FR" dirty="0" err="1">
                <a:solidFill>
                  <a:srgbClr val="000000"/>
                </a:solidFill>
              </a:rPr>
              <a:t>Neighborhood</a:t>
            </a:r>
            <a:r>
              <a:rPr lang="fr-FR" dirty="0">
                <a:solidFill>
                  <a:srgbClr val="000000"/>
                </a:solidFill>
              </a:rPr>
              <a:t> Graph</a:t>
            </a:r>
          </a:p>
          <a:p>
            <a:pPr lvl="2"/>
            <a:r>
              <a:rPr lang="fr-FR" i="1"/>
              <a:t>E</a:t>
            </a:r>
            <a:r>
              <a:rPr lang="fr-FR" i="1" baseline="-25000"/>
              <a:t>rng </a:t>
            </a:r>
            <a:r>
              <a:rPr lang="fr-FR" i="1"/>
              <a:t>= {(u,v)∈G | ∄w∈V (u,w),(w,v)∈E ∧ d(u,w)&lt;d(u,v) ∧ d(v,w)&lt;d(u,v)}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306286"/>
            <a:ext cx="7498080" cy="5475514"/>
          </a:xfrm>
        </p:spPr>
        <p:txBody>
          <a:bodyPr>
            <a:normAutofit/>
          </a:bodyPr>
          <a:lstStyle/>
          <a:p>
            <a:pPr marL="457200" indent="-457200"/>
            <a:r>
              <a:rPr lang="fr-FR" dirty="0"/>
              <a:t>Étapes d’initialisation :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</a:t>
            </a:r>
            <a:r>
              <a:rPr lang="fr-FR" dirty="0" smtClean="0"/>
              <a:t>RNG</a:t>
            </a:r>
          </a:p>
          <a:p>
            <a:pPr marL="457200" indent="-457200"/>
            <a:r>
              <a:rPr lang="fr-FR" dirty="0"/>
              <a:t>LMST est un sous-graphe de 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  <p:sp>
        <p:nvSpPr>
          <p:cNvPr id="54" name="Ellipse 53"/>
          <p:cNvSpPr/>
          <p:nvPr/>
        </p:nvSpPr>
        <p:spPr>
          <a:xfrm>
            <a:off x="2764810" y="217707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55" name="Ellipse 54"/>
          <p:cNvSpPr/>
          <p:nvPr/>
        </p:nvSpPr>
        <p:spPr>
          <a:xfrm>
            <a:off x="3317054" y="27513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58" name="Ellipse 57"/>
          <p:cNvSpPr/>
          <p:nvPr/>
        </p:nvSpPr>
        <p:spPr>
          <a:xfrm>
            <a:off x="2277826" y="30072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59" name="Ellipse 58"/>
          <p:cNvSpPr/>
          <p:nvPr/>
        </p:nvSpPr>
        <p:spPr>
          <a:xfrm>
            <a:off x="2432174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60" name="Ellipse 59"/>
          <p:cNvSpPr/>
          <p:nvPr/>
        </p:nvSpPr>
        <p:spPr>
          <a:xfrm>
            <a:off x="2937600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61" name="Ellipse 60"/>
          <p:cNvSpPr/>
          <p:nvPr/>
        </p:nvSpPr>
        <p:spPr>
          <a:xfrm>
            <a:off x="2852203" y="434492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62" name="Ellipse 61"/>
          <p:cNvSpPr/>
          <p:nvPr/>
        </p:nvSpPr>
        <p:spPr>
          <a:xfrm>
            <a:off x="3434556" y="424406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63" name="Connecteur droit 62"/>
          <p:cNvCxnSpPr>
            <a:stCxn id="58" idx="4"/>
            <a:endCxn id="59" idx="0"/>
          </p:cNvCxnSpPr>
          <p:nvPr/>
        </p:nvCxnSpPr>
        <p:spPr>
          <a:xfrm>
            <a:off x="2427729" y="3292520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0" idx="2"/>
            <a:endCxn id="59" idx="6"/>
          </p:cNvCxnSpPr>
          <p:nvPr/>
        </p:nvCxnSpPr>
        <p:spPr>
          <a:xfrm flipH="1">
            <a:off x="2731979" y="3853343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61" idx="1"/>
            <a:endCxn id="59" idx="5"/>
          </p:cNvCxnSpPr>
          <p:nvPr/>
        </p:nvCxnSpPr>
        <p:spPr>
          <a:xfrm flipH="1" flipV="1">
            <a:off x="2688074" y="3954208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54" idx="5"/>
            <a:endCxn id="55" idx="1"/>
          </p:cNvCxnSpPr>
          <p:nvPr/>
        </p:nvCxnSpPr>
        <p:spPr>
          <a:xfrm>
            <a:off x="3020710" y="2420583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54" idx="3"/>
            <a:endCxn id="58" idx="0"/>
          </p:cNvCxnSpPr>
          <p:nvPr/>
        </p:nvCxnSpPr>
        <p:spPr>
          <a:xfrm flipH="1">
            <a:off x="2427729" y="2420583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62" idx="2"/>
            <a:endCxn id="61" idx="6"/>
          </p:cNvCxnSpPr>
          <p:nvPr/>
        </p:nvCxnSpPr>
        <p:spPr>
          <a:xfrm flipH="1">
            <a:off x="3152008" y="4386706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616859" y="480634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70" name="Ellipse 69"/>
          <p:cNvSpPr/>
          <p:nvPr/>
        </p:nvSpPr>
        <p:spPr>
          <a:xfrm>
            <a:off x="2972670" y="523428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71" name="Connecteur droit 70"/>
          <p:cNvCxnSpPr>
            <a:stCxn id="69" idx="2"/>
            <a:endCxn id="61" idx="5"/>
          </p:cNvCxnSpPr>
          <p:nvPr/>
        </p:nvCxnSpPr>
        <p:spPr>
          <a:xfrm flipH="1" flipV="1">
            <a:off x="3108103" y="4588437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70" idx="1"/>
            <a:endCxn id="61" idx="4"/>
          </p:cNvCxnSpPr>
          <p:nvPr/>
        </p:nvCxnSpPr>
        <p:spPr>
          <a:xfrm flipH="1" flipV="1">
            <a:off x="3002106" y="4630217"/>
            <a:ext cx="14469" cy="6458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55" idx="4"/>
            <a:endCxn id="60" idx="7"/>
          </p:cNvCxnSpPr>
          <p:nvPr/>
        </p:nvCxnSpPr>
        <p:spPr>
          <a:xfrm flipH="1">
            <a:off x="3193500" y="3036620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60" idx="4"/>
            <a:endCxn id="61" idx="0"/>
          </p:cNvCxnSpPr>
          <p:nvPr/>
        </p:nvCxnSpPr>
        <p:spPr>
          <a:xfrm flipH="1">
            <a:off x="3002106" y="3995988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60" idx="6"/>
            <a:endCxn id="62" idx="0"/>
          </p:cNvCxnSpPr>
          <p:nvPr/>
        </p:nvCxnSpPr>
        <p:spPr>
          <a:xfrm>
            <a:off x="3237405" y="3853343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70" idx="7"/>
            <a:endCxn id="62" idx="3"/>
          </p:cNvCxnSpPr>
          <p:nvPr/>
        </p:nvCxnSpPr>
        <p:spPr>
          <a:xfrm flipV="1">
            <a:off x="3228570" y="4487571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69" idx="0"/>
            <a:endCxn id="62" idx="5"/>
          </p:cNvCxnSpPr>
          <p:nvPr/>
        </p:nvCxnSpPr>
        <p:spPr>
          <a:xfrm flipH="1" flipV="1">
            <a:off x="3690456" y="4487571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70" idx="6"/>
            <a:endCxn id="69" idx="3"/>
          </p:cNvCxnSpPr>
          <p:nvPr/>
        </p:nvCxnSpPr>
        <p:spPr>
          <a:xfrm flipV="1">
            <a:off x="3272475" y="5049858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Ellipse 277"/>
          <p:cNvSpPr/>
          <p:nvPr/>
        </p:nvSpPr>
        <p:spPr>
          <a:xfrm>
            <a:off x="6877243" y="216523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79" name="Ellipse 278"/>
          <p:cNvSpPr/>
          <p:nvPr/>
        </p:nvSpPr>
        <p:spPr>
          <a:xfrm>
            <a:off x="7429487" y="27394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0" name="Ellipse 279"/>
          <p:cNvSpPr/>
          <p:nvPr/>
        </p:nvSpPr>
        <p:spPr>
          <a:xfrm>
            <a:off x="6390259" y="29953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1" name="Ellipse 280"/>
          <p:cNvSpPr/>
          <p:nvPr/>
        </p:nvSpPr>
        <p:spPr>
          <a:xfrm>
            <a:off x="6544607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2" name="Ellipse 281"/>
          <p:cNvSpPr/>
          <p:nvPr/>
        </p:nvSpPr>
        <p:spPr>
          <a:xfrm>
            <a:off x="7050033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3" name="Ellipse 282"/>
          <p:cNvSpPr/>
          <p:nvPr/>
        </p:nvSpPr>
        <p:spPr>
          <a:xfrm>
            <a:off x="6964636" y="433308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4" name="Ellipse 283"/>
          <p:cNvSpPr/>
          <p:nvPr/>
        </p:nvSpPr>
        <p:spPr>
          <a:xfrm>
            <a:off x="7546989" y="423222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85" name="Connecteur droit 284"/>
          <p:cNvCxnSpPr>
            <a:stCxn id="280" idx="4"/>
            <a:endCxn id="281" idx="0"/>
          </p:cNvCxnSpPr>
          <p:nvPr/>
        </p:nvCxnSpPr>
        <p:spPr>
          <a:xfrm>
            <a:off x="6540162" y="3280682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stCxn id="282" idx="2"/>
            <a:endCxn id="281" idx="6"/>
          </p:cNvCxnSpPr>
          <p:nvPr/>
        </p:nvCxnSpPr>
        <p:spPr>
          <a:xfrm flipH="1">
            <a:off x="6844412" y="3841505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/>
          <p:cNvCxnSpPr>
            <a:stCxn id="283" idx="1"/>
            <a:endCxn id="281" idx="5"/>
          </p:cNvCxnSpPr>
          <p:nvPr/>
        </p:nvCxnSpPr>
        <p:spPr>
          <a:xfrm flipH="1" flipV="1">
            <a:off x="6800507" y="3942370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>
            <a:stCxn id="278" idx="5"/>
            <a:endCxn id="279" idx="1"/>
          </p:cNvCxnSpPr>
          <p:nvPr/>
        </p:nvCxnSpPr>
        <p:spPr>
          <a:xfrm>
            <a:off x="7133143" y="2408745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>
            <a:stCxn id="278" idx="3"/>
            <a:endCxn id="280" idx="0"/>
          </p:cNvCxnSpPr>
          <p:nvPr/>
        </p:nvCxnSpPr>
        <p:spPr>
          <a:xfrm flipH="1">
            <a:off x="6540162" y="2408745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stCxn id="284" idx="2"/>
            <a:endCxn id="283" idx="6"/>
          </p:cNvCxnSpPr>
          <p:nvPr/>
        </p:nvCxnSpPr>
        <p:spPr>
          <a:xfrm flipH="1">
            <a:off x="7264441" y="4374868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Ellipse 290"/>
          <p:cNvSpPr/>
          <p:nvPr/>
        </p:nvSpPr>
        <p:spPr>
          <a:xfrm>
            <a:off x="7729292" y="479450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2" name="Ellipse 291"/>
          <p:cNvSpPr/>
          <p:nvPr/>
        </p:nvSpPr>
        <p:spPr>
          <a:xfrm>
            <a:off x="7085103" y="522244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3" name="Connecteur droit 292"/>
          <p:cNvCxnSpPr>
            <a:stCxn id="291" idx="2"/>
            <a:endCxn id="283" idx="5"/>
          </p:cNvCxnSpPr>
          <p:nvPr/>
        </p:nvCxnSpPr>
        <p:spPr>
          <a:xfrm flipH="1" flipV="1">
            <a:off x="7220536" y="4576599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92" idx="1"/>
            <a:endCxn id="283" idx="4"/>
          </p:cNvCxnSpPr>
          <p:nvPr/>
        </p:nvCxnSpPr>
        <p:spPr>
          <a:xfrm flipH="1" flipV="1">
            <a:off x="7114539" y="4618379"/>
            <a:ext cx="14469" cy="645846"/>
          </a:xfrm>
          <a:prstGeom prst="line">
            <a:avLst/>
          </a:prstGeom>
          <a:ln>
            <a:solidFill>
              <a:srgbClr val="86060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79" idx="4"/>
            <a:endCxn id="282" idx="7"/>
          </p:cNvCxnSpPr>
          <p:nvPr/>
        </p:nvCxnSpPr>
        <p:spPr>
          <a:xfrm flipH="1">
            <a:off x="7305933" y="3024782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stCxn id="282" idx="4"/>
            <a:endCxn id="283" idx="0"/>
          </p:cNvCxnSpPr>
          <p:nvPr/>
        </p:nvCxnSpPr>
        <p:spPr>
          <a:xfrm flipH="1">
            <a:off x="7114539" y="3984150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>
            <a:stCxn id="282" idx="6"/>
            <a:endCxn id="284" idx="0"/>
          </p:cNvCxnSpPr>
          <p:nvPr/>
        </p:nvCxnSpPr>
        <p:spPr>
          <a:xfrm>
            <a:off x="7349838" y="3841505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>
            <a:stCxn id="292" idx="7"/>
            <a:endCxn id="284" idx="3"/>
          </p:cNvCxnSpPr>
          <p:nvPr/>
        </p:nvCxnSpPr>
        <p:spPr>
          <a:xfrm flipV="1">
            <a:off x="7341003" y="4475733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1" idx="0"/>
            <a:endCxn id="284" idx="5"/>
          </p:cNvCxnSpPr>
          <p:nvPr/>
        </p:nvCxnSpPr>
        <p:spPr>
          <a:xfrm flipH="1" flipV="1">
            <a:off x="7802889" y="4475733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92" idx="6"/>
            <a:endCxn id="291" idx="3"/>
          </p:cNvCxnSpPr>
          <p:nvPr/>
        </p:nvCxnSpPr>
        <p:spPr>
          <a:xfrm flipV="1">
            <a:off x="7384908" y="5038020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306286"/>
            <a:ext cx="7498080" cy="5177793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fr-FR" dirty="0"/>
              <a:t>Diffusion du message :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457200" indent="-457200"/>
            <a:r>
              <a:rPr lang="fr-FR" dirty="0"/>
              <a:t>Tous les nœuds couverts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  <p:sp>
        <p:nvSpPr>
          <p:cNvPr id="54" name="Ellipse 53"/>
          <p:cNvSpPr/>
          <p:nvPr/>
        </p:nvSpPr>
        <p:spPr>
          <a:xfrm>
            <a:off x="2764810" y="217707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55" name="Ellipse 54"/>
          <p:cNvSpPr/>
          <p:nvPr/>
        </p:nvSpPr>
        <p:spPr>
          <a:xfrm>
            <a:off x="3317054" y="27513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58" name="Ellipse 57"/>
          <p:cNvSpPr/>
          <p:nvPr/>
        </p:nvSpPr>
        <p:spPr>
          <a:xfrm>
            <a:off x="2277826" y="30072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59" name="Ellipse 58"/>
          <p:cNvSpPr/>
          <p:nvPr/>
        </p:nvSpPr>
        <p:spPr>
          <a:xfrm>
            <a:off x="2432174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60" name="Ellipse 59"/>
          <p:cNvSpPr/>
          <p:nvPr/>
        </p:nvSpPr>
        <p:spPr>
          <a:xfrm>
            <a:off x="2937600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61" name="Ellipse 60"/>
          <p:cNvSpPr/>
          <p:nvPr/>
        </p:nvSpPr>
        <p:spPr>
          <a:xfrm>
            <a:off x="2852203" y="434492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62" name="Ellipse 61"/>
          <p:cNvSpPr/>
          <p:nvPr/>
        </p:nvSpPr>
        <p:spPr>
          <a:xfrm>
            <a:off x="3434556" y="424406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63" name="Connecteur droit 62"/>
          <p:cNvCxnSpPr>
            <a:stCxn id="58" idx="4"/>
            <a:endCxn id="59" idx="0"/>
          </p:cNvCxnSpPr>
          <p:nvPr/>
        </p:nvCxnSpPr>
        <p:spPr>
          <a:xfrm>
            <a:off x="2427729" y="3292520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0" idx="2"/>
            <a:endCxn id="59" idx="6"/>
          </p:cNvCxnSpPr>
          <p:nvPr/>
        </p:nvCxnSpPr>
        <p:spPr>
          <a:xfrm flipH="1">
            <a:off x="2731979" y="3853343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61" idx="1"/>
            <a:endCxn id="59" idx="5"/>
          </p:cNvCxnSpPr>
          <p:nvPr/>
        </p:nvCxnSpPr>
        <p:spPr>
          <a:xfrm flipH="1" flipV="1">
            <a:off x="2688074" y="3954208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54" idx="5"/>
            <a:endCxn id="55" idx="1"/>
          </p:cNvCxnSpPr>
          <p:nvPr/>
        </p:nvCxnSpPr>
        <p:spPr>
          <a:xfrm>
            <a:off x="3020710" y="2420583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54" idx="3"/>
            <a:endCxn id="58" idx="0"/>
          </p:cNvCxnSpPr>
          <p:nvPr/>
        </p:nvCxnSpPr>
        <p:spPr>
          <a:xfrm flipH="1">
            <a:off x="2427729" y="2420583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62" idx="2"/>
            <a:endCxn id="61" idx="6"/>
          </p:cNvCxnSpPr>
          <p:nvPr/>
        </p:nvCxnSpPr>
        <p:spPr>
          <a:xfrm flipH="1">
            <a:off x="3152008" y="4386706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616859" y="480634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70" name="Ellipse 69"/>
          <p:cNvSpPr/>
          <p:nvPr/>
        </p:nvSpPr>
        <p:spPr>
          <a:xfrm>
            <a:off x="2972670" y="523428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71" name="Connecteur droit 70"/>
          <p:cNvCxnSpPr>
            <a:stCxn id="69" idx="2"/>
            <a:endCxn id="61" idx="5"/>
          </p:cNvCxnSpPr>
          <p:nvPr/>
        </p:nvCxnSpPr>
        <p:spPr>
          <a:xfrm flipH="1" flipV="1">
            <a:off x="3108103" y="4588437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70" idx="1"/>
            <a:endCxn id="61" idx="4"/>
          </p:cNvCxnSpPr>
          <p:nvPr/>
        </p:nvCxnSpPr>
        <p:spPr>
          <a:xfrm flipH="1" flipV="1">
            <a:off x="3002106" y="4630217"/>
            <a:ext cx="14469" cy="6458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55" idx="4"/>
            <a:endCxn id="60" idx="7"/>
          </p:cNvCxnSpPr>
          <p:nvPr/>
        </p:nvCxnSpPr>
        <p:spPr>
          <a:xfrm flipH="1">
            <a:off x="3193500" y="3036620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60" idx="4"/>
            <a:endCxn id="61" idx="0"/>
          </p:cNvCxnSpPr>
          <p:nvPr/>
        </p:nvCxnSpPr>
        <p:spPr>
          <a:xfrm flipH="1">
            <a:off x="3002106" y="3995988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60" idx="6"/>
            <a:endCxn id="62" idx="0"/>
          </p:cNvCxnSpPr>
          <p:nvPr/>
        </p:nvCxnSpPr>
        <p:spPr>
          <a:xfrm>
            <a:off x="3237405" y="3853343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70" idx="7"/>
            <a:endCxn id="62" idx="3"/>
          </p:cNvCxnSpPr>
          <p:nvPr/>
        </p:nvCxnSpPr>
        <p:spPr>
          <a:xfrm flipV="1">
            <a:off x="3228570" y="4487571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69" idx="0"/>
            <a:endCxn id="62" idx="5"/>
          </p:cNvCxnSpPr>
          <p:nvPr/>
        </p:nvCxnSpPr>
        <p:spPr>
          <a:xfrm flipH="1" flipV="1">
            <a:off x="3690456" y="4487571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70" idx="6"/>
            <a:endCxn id="69" idx="3"/>
          </p:cNvCxnSpPr>
          <p:nvPr/>
        </p:nvCxnSpPr>
        <p:spPr>
          <a:xfrm flipV="1">
            <a:off x="3272475" y="5049858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Ellipse 277"/>
          <p:cNvSpPr/>
          <p:nvPr/>
        </p:nvSpPr>
        <p:spPr>
          <a:xfrm>
            <a:off x="6877243" y="216523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79" name="Ellipse 278"/>
          <p:cNvSpPr/>
          <p:nvPr/>
        </p:nvSpPr>
        <p:spPr>
          <a:xfrm>
            <a:off x="7429487" y="27394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0" name="Ellipse 279"/>
          <p:cNvSpPr/>
          <p:nvPr/>
        </p:nvSpPr>
        <p:spPr>
          <a:xfrm>
            <a:off x="6390259" y="29953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1" name="Ellipse 280"/>
          <p:cNvSpPr/>
          <p:nvPr/>
        </p:nvSpPr>
        <p:spPr>
          <a:xfrm>
            <a:off x="6544607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2" name="Ellipse 281"/>
          <p:cNvSpPr/>
          <p:nvPr/>
        </p:nvSpPr>
        <p:spPr>
          <a:xfrm>
            <a:off x="7050033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3" name="Ellipse 282"/>
          <p:cNvSpPr/>
          <p:nvPr/>
        </p:nvSpPr>
        <p:spPr>
          <a:xfrm>
            <a:off x="6964636" y="433308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4" name="Ellipse 283"/>
          <p:cNvSpPr/>
          <p:nvPr/>
        </p:nvSpPr>
        <p:spPr>
          <a:xfrm>
            <a:off x="7546989" y="423222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85" name="Connecteur droit 284"/>
          <p:cNvCxnSpPr>
            <a:stCxn id="280" idx="4"/>
            <a:endCxn id="281" idx="0"/>
          </p:cNvCxnSpPr>
          <p:nvPr/>
        </p:nvCxnSpPr>
        <p:spPr>
          <a:xfrm>
            <a:off x="6540162" y="3280682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stCxn id="282" idx="2"/>
            <a:endCxn id="281" idx="6"/>
          </p:cNvCxnSpPr>
          <p:nvPr/>
        </p:nvCxnSpPr>
        <p:spPr>
          <a:xfrm flipH="1">
            <a:off x="6844412" y="3841505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/>
          <p:cNvCxnSpPr>
            <a:stCxn id="283" idx="1"/>
            <a:endCxn id="281" idx="5"/>
          </p:cNvCxnSpPr>
          <p:nvPr/>
        </p:nvCxnSpPr>
        <p:spPr>
          <a:xfrm flipH="1" flipV="1">
            <a:off x="6800507" y="3942370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>
            <a:stCxn id="278" idx="5"/>
            <a:endCxn id="279" idx="1"/>
          </p:cNvCxnSpPr>
          <p:nvPr/>
        </p:nvCxnSpPr>
        <p:spPr>
          <a:xfrm>
            <a:off x="7133143" y="2408745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>
            <a:stCxn id="278" idx="3"/>
            <a:endCxn id="280" idx="0"/>
          </p:cNvCxnSpPr>
          <p:nvPr/>
        </p:nvCxnSpPr>
        <p:spPr>
          <a:xfrm flipH="1">
            <a:off x="6540162" y="2408745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stCxn id="284" idx="2"/>
            <a:endCxn id="283" idx="6"/>
          </p:cNvCxnSpPr>
          <p:nvPr/>
        </p:nvCxnSpPr>
        <p:spPr>
          <a:xfrm flipH="1">
            <a:off x="7264441" y="4374868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Ellipse 290"/>
          <p:cNvSpPr/>
          <p:nvPr/>
        </p:nvSpPr>
        <p:spPr>
          <a:xfrm>
            <a:off x="7729292" y="479450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2" name="Ellipse 291"/>
          <p:cNvSpPr/>
          <p:nvPr/>
        </p:nvSpPr>
        <p:spPr>
          <a:xfrm>
            <a:off x="7085103" y="522244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3" name="Connecteur droit 292"/>
          <p:cNvCxnSpPr>
            <a:stCxn id="291" idx="2"/>
            <a:endCxn id="283" idx="5"/>
          </p:cNvCxnSpPr>
          <p:nvPr/>
        </p:nvCxnSpPr>
        <p:spPr>
          <a:xfrm flipH="1" flipV="1">
            <a:off x="7220536" y="4576599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92" idx="1"/>
            <a:endCxn id="283" idx="4"/>
          </p:cNvCxnSpPr>
          <p:nvPr/>
        </p:nvCxnSpPr>
        <p:spPr>
          <a:xfrm flipH="1" flipV="1">
            <a:off x="7114539" y="4618379"/>
            <a:ext cx="14469" cy="645846"/>
          </a:xfrm>
          <a:prstGeom prst="line">
            <a:avLst/>
          </a:prstGeom>
          <a:ln>
            <a:solidFill>
              <a:srgbClr val="86060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79" idx="4"/>
            <a:endCxn id="282" idx="7"/>
          </p:cNvCxnSpPr>
          <p:nvPr/>
        </p:nvCxnSpPr>
        <p:spPr>
          <a:xfrm flipH="1">
            <a:off x="7305933" y="3024782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stCxn id="282" idx="4"/>
            <a:endCxn id="283" idx="0"/>
          </p:cNvCxnSpPr>
          <p:nvPr/>
        </p:nvCxnSpPr>
        <p:spPr>
          <a:xfrm flipH="1">
            <a:off x="7114539" y="3984150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>
            <a:stCxn id="282" idx="6"/>
            <a:endCxn id="284" idx="0"/>
          </p:cNvCxnSpPr>
          <p:nvPr/>
        </p:nvCxnSpPr>
        <p:spPr>
          <a:xfrm>
            <a:off x="7349838" y="3841505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>
            <a:stCxn id="292" idx="7"/>
            <a:endCxn id="284" idx="3"/>
          </p:cNvCxnSpPr>
          <p:nvPr/>
        </p:nvCxnSpPr>
        <p:spPr>
          <a:xfrm flipV="1">
            <a:off x="7341003" y="4475733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1" idx="0"/>
            <a:endCxn id="284" idx="5"/>
          </p:cNvCxnSpPr>
          <p:nvPr/>
        </p:nvCxnSpPr>
        <p:spPr>
          <a:xfrm flipH="1" flipV="1">
            <a:off x="7802889" y="4475733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92" idx="6"/>
            <a:endCxn id="291" idx="3"/>
          </p:cNvCxnSpPr>
          <p:nvPr/>
        </p:nvCxnSpPr>
        <p:spPr>
          <a:xfrm flipV="1">
            <a:off x="7384908" y="5038020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979712" y="1417638"/>
            <a:ext cx="1856838" cy="186304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2462715" y="1947557"/>
            <a:ext cx="2008484" cy="1994813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1691680" y="2420888"/>
            <a:ext cx="1444603" cy="1452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115675" y="3354650"/>
            <a:ext cx="992428" cy="98739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2363704" y="3841505"/>
            <a:ext cx="1253155" cy="1228063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046122" y="3780522"/>
            <a:ext cx="1161827" cy="118869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2997098" y="4171529"/>
            <a:ext cx="1539328" cy="153125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2445032" y="3209132"/>
            <a:ext cx="1267668" cy="1264745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6092145" y="1408190"/>
            <a:ext cx="1856838" cy="186304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6575148" y="1938109"/>
            <a:ext cx="2008484" cy="1994813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5804113" y="2411440"/>
            <a:ext cx="1444603" cy="1452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6228108" y="3345202"/>
            <a:ext cx="992428" cy="98739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6203495" y="3479878"/>
            <a:ext cx="1910120" cy="189705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7158555" y="3771074"/>
            <a:ext cx="1161827" cy="118869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7109531" y="4162081"/>
            <a:ext cx="1539328" cy="153125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557465" y="3199684"/>
            <a:ext cx="1267668" cy="1264745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9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/>
          </a:p>
          <a:p>
            <a:r>
              <a:rPr lang="fr-FR" dirty="0"/>
              <a:t>Diffusion du message</a:t>
            </a:r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11641" cy="858918"/>
          </a:xfrm>
          <a:prstGeom prst="line">
            <a:avLst/>
          </a:prstGeom>
          <a:ln>
            <a:solidFill>
              <a:schemeClr val="accent3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466763" y="5075243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5300" r="25649"/>
          <a:stretch/>
        </p:blipFill>
        <p:spPr>
          <a:xfrm>
            <a:off x="2053775" y="2701894"/>
            <a:ext cx="2821980" cy="1041400"/>
          </a:xfrm>
          <a:prstGeom prst="rect">
            <a:avLst/>
          </a:prstGeom>
        </p:spPr>
      </p:pic>
      <p:sp>
        <p:nvSpPr>
          <p:cNvPr id="24" name="Ellipse 23"/>
          <p:cNvSpPr/>
          <p:nvPr/>
        </p:nvSpPr>
        <p:spPr>
          <a:xfrm>
            <a:off x="5446177" y="3570580"/>
            <a:ext cx="2164839" cy="2138991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5446177" y="3570580"/>
            <a:ext cx="2164839" cy="2138991"/>
          </a:xfrm>
          <a:prstGeom prst="ellipse">
            <a:avLst/>
          </a:prstGeom>
          <a:solidFill>
            <a:schemeClr val="tx2">
              <a:alpha val="21000"/>
            </a:schemeClr>
          </a:solidFill>
          <a:ln>
            <a:prstDash val="soli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5148064" y="2780928"/>
            <a:ext cx="2160240" cy="2177225"/>
          </a:xfrm>
          <a:prstGeom prst="ellipse">
            <a:avLst/>
          </a:prstGeom>
          <a:solidFill>
            <a:schemeClr val="tx2">
              <a:alpha val="21000"/>
            </a:schemeClr>
          </a:solidFill>
          <a:ln>
            <a:prstDash val="soli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6538159" y="3840090"/>
            <a:ext cx="2145714" cy="2158171"/>
          </a:xfrm>
          <a:prstGeom prst="ellipse">
            <a:avLst/>
          </a:prstGeom>
          <a:solidFill>
            <a:schemeClr val="tx2">
              <a:alpha val="21000"/>
            </a:schemeClr>
          </a:solidFill>
          <a:ln>
            <a:prstDash val="soli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9" grpId="0"/>
      <p:bldP spid="24" grpId="0" animBg="1"/>
      <p:bldP spid="40" grpId="1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905465"/>
              </p:ext>
            </p:extLst>
          </p:nvPr>
        </p:nvGraphicFramePr>
        <p:xfrm>
          <a:off x="1115615" y="1696078"/>
          <a:ext cx="792088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98905"/>
                <a:gridCol w="1110988"/>
                <a:gridCol w="111098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Flow augmentation [7]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Flow redirection [7]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Energy Aware Routing [20]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Blind Flooding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Probabilistic Flooding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Area-based Beaconless Broadcasting Algorithms [18]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Broadcast Incremental-power Protocol [22]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Localized Broadcast Incremental-power Protocol [15]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Dynamic Localized Broadcast Incremental-power Protocol [5]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LMST Broadcast Oriented Protocol [3]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RNG Broadcast Oriented Protocol [3]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Target Radius LMST Broadcast Oriented Protocol [13]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0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08150"/>
              </p:ext>
            </p:extLst>
          </p:nvPr>
        </p:nvGraphicFramePr>
        <p:xfrm>
          <a:off x="1134337" y="1689974"/>
          <a:ext cx="3811527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0509"/>
                <a:gridCol w="1270509"/>
                <a:gridCol w="1270509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98557"/>
              </p:ext>
            </p:extLst>
          </p:nvPr>
        </p:nvGraphicFramePr>
        <p:xfrm>
          <a:off x="5129663" y="1689974"/>
          <a:ext cx="3804024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8008"/>
                <a:gridCol w="1268008"/>
                <a:gridCol w="126800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0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5633"/>
              </p:ext>
            </p:extLst>
          </p:nvPr>
        </p:nvGraphicFramePr>
        <p:xfrm>
          <a:off x="1115616" y="1700808"/>
          <a:ext cx="3828234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078"/>
                <a:gridCol w="1276078"/>
                <a:gridCol w="127607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35088"/>
              </p:ext>
            </p:extLst>
          </p:nvPr>
        </p:nvGraphicFramePr>
        <p:xfrm>
          <a:off x="5148065" y="1700808"/>
          <a:ext cx="3785622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1874"/>
                <a:gridCol w="1261874"/>
                <a:gridCol w="1261874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0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Simulateur de réseau :  WSNET</a:t>
            </a:r>
          </a:p>
          <a:p>
            <a:pPr>
              <a:lnSpc>
                <a:spcPct val="150000"/>
              </a:lnSpc>
            </a:pPr>
            <a:r>
              <a:rPr lang="fr-FR"/>
              <a:t>Visualisateur de graphes avec C++ / Qt</a:t>
            </a:r>
          </a:p>
          <a:p>
            <a:pPr>
              <a:lnSpc>
                <a:spcPct val="150000"/>
              </a:lnSpc>
            </a:pPr>
            <a:r>
              <a:rPr lang="fr-FR"/>
              <a:t>Scripts de traitement des données Bash et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WSNET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simulateur </a:t>
            </a:r>
            <a:r>
              <a:rPr lang="fr-FR" dirty="0" err="1"/>
              <a:t>évènementiel</a:t>
            </a:r>
            <a:r>
              <a:rPr lang="fr-FR" dirty="0"/>
              <a:t> pour les grands </a:t>
            </a:r>
            <a:r>
              <a:rPr lang="fr-FR" dirty="0" err="1"/>
              <a:t>réseaux</a:t>
            </a:r>
            <a:r>
              <a:rPr lang="fr-FR" dirty="0"/>
              <a:t> de capteurs sans </a:t>
            </a:r>
            <a:r>
              <a:rPr lang="fr-FR" dirty="0" smtClean="0"/>
              <a:t>fils</a:t>
            </a:r>
          </a:p>
          <a:p>
            <a:r>
              <a:rPr lang="fr-FR" dirty="0"/>
              <a:t>langage C</a:t>
            </a:r>
          </a:p>
          <a:p>
            <a:r>
              <a:rPr lang="fr-FR" dirty="0"/>
              <a:t>Implémenté par des chercheurs lyonnais</a:t>
            </a:r>
          </a:p>
          <a:p>
            <a:r>
              <a:rPr lang="fr-FR" dirty="0"/>
              <a:t>Composé de modules (couches réseau)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</a:t>
            </a:r>
            <a:r>
              <a:rPr lang="fr-FR" dirty="0" smtClean="0"/>
              <a:t>résultats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21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modules WSNET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93935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168373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90722"/>
          </a:xfrm>
        </p:spPr>
        <p:txBody>
          <a:bodyPr>
            <a:normAutofit/>
          </a:bodyPr>
          <a:lstStyle/>
          <a:p>
            <a:r>
              <a:rPr lang="fr-FR" kern="0" dirty="0"/>
              <a:t>fixés pour toutes les simulations :</a:t>
            </a:r>
            <a:endParaRPr lang="fr-FR" kern="0" baseline="30000" dirty="0"/>
          </a:p>
          <a:p>
            <a:pPr lvl="1"/>
            <a:r>
              <a:rPr lang="fr-FR" kern="0" dirty="0"/>
              <a:t>temps de simulation : 10 000s</a:t>
            </a:r>
          </a:p>
          <a:p>
            <a:pPr lvl="1"/>
            <a:r>
              <a:rPr lang="fr-FR" kern="0" dirty="0"/>
              <a:t>période de diffusion : 2s</a:t>
            </a:r>
          </a:p>
          <a:p>
            <a:pPr lvl="1"/>
            <a:r>
              <a:rPr lang="fr-FR" kern="0" dirty="0"/>
              <a:t>portée d’un nœud : 30m</a:t>
            </a:r>
          </a:p>
          <a:p>
            <a:pPr lvl="1"/>
            <a:r>
              <a:rPr lang="fr-FR" kern="0" dirty="0"/>
              <a:t>taille de la zone de simulation : 1 000 000</a:t>
            </a:r>
            <a:r>
              <a:rPr lang="fr-FR" kern="0" dirty="0" smtClean="0"/>
              <a:t> m</a:t>
            </a:r>
            <a:r>
              <a:rPr lang="fr-FR" kern="0" baseline="30000" dirty="0" smtClean="0"/>
              <a:t>2</a:t>
            </a:r>
            <a:endParaRPr lang="fr-FR" kern="0" dirty="0"/>
          </a:p>
          <a:p>
            <a:r>
              <a:rPr lang="fr-FR" kern="0" dirty="0"/>
              <a:t>résultats moyens sur plus de 1000 simulations</a:t>
            </a:r>
          </a:p>
          <a:p>
            <a:r>
              <a:rPr lang="fr-FR" kern="0" dirty="0"/>
              <a:t>Courbes : {densités}     {durées de vie}</a:t>
            </a:r>
          </a:p>
          <a:p>
            <a:pPr lvl="1"/>
            <a:r>
              <a:rPr lang="fr-FR" kern="0" dirty="0"/>
              <a:t>Densité = degré moyen / diamètre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  <p:sp>
        <p:nvSpPr>
          <p:cNvPr id="3" name="Flèche vers la droite 2"/>
          <p:cNvSpPr/>
          <p:nvPr/>
        </p:nvSpPr>
        <p:spPr>
          <a:xfrm>
            <a:off x="4907110" y="5487969"/>
            <a:ext cx="297876" cy="156799"/>
          </a:xfrm>
          <a:prstGeom prst="rightArrow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Première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2</a:t>
            </a:r>
          </a:p>
          <a:p>
            <a:pPr lvl="1"/>
            <a:r>
              <a:rPr lang="fr-FR" kern="0" dirty="0"/>
              <a:t> c = 0</a:t>
            </a:r>
            <a:endParaRPr lang="fr-FR" kern="0" baseline="30000" dirty="0"/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9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First Fall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5757"/>
              </p:ext>
            </p:extLst>
          </p:nvPr>
        </p:nvGraphicFramePr>
        <p:xfrm>
          <a:off x="1435608" y="1270000"/>
          <a:ext cx="749808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Chart bld="series"/>
        </p:bldSub>
      </p:bldGraphic>
      <p:bldGraphic spid="12" grpId="1" uiExpand="1">
        <p:bldSub>
          <a:bldChart bld="series"/>
        </p:bldSub>
      </p:bldGraphic>
      <p:bldGraphic spid="12" grpId="2">
        <p:bldSub>
          <a:bldChart bld="series"/>
        </p:bldSub>
      </p:bldGraphic>
      <p:bldGraphic spid="12" grpId="3">
        <p:bldSub>
          <a:bldChart bld="series"/>
        </p:bldSub>
      </p:bldGraphic>
      <p:bldGraphic spid="12" grpId="4" uiExpand="1">
        <p:bldSub>
          <a:bldChart bld="series"/>
        </p:bldSub>
      </p:bldGraphic>
      <p:bldGraphic spid="12" grpId="5" uiExpand="1">
        <p:bldSub>
          <a:bldChart bld="series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56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123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Deuxième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4</a:t>
            </a:r>
          </a:p>
          <a:p>
            <a:pPr lvl="1"/>
            <a:r>
              <a:rPr lang="fr-FR" kern="0" dirty="0"/>
              <a:t>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Énergie initiale : </a:t>
            </a:r>
            <a:r>
              <a:rPr lang="fr-FR">
                <a:solidFill>
                  <a:srgbClr val="000000"/>
                </a:solidFill>
                <a:ea typeface="Lucida Grande"/>
                <a:cs typeface="Lucida Grande"/>
              </a:rPr>
              <a:t>500 000 000</a:t>
            </a:r>
            <a:endParaRPr lang="fr-FR" kern="0" dirty="0"/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Time To First </a:t>
            </a:r>
            <a:r>
              <a:rPr lang="fr-FR" dirty="0" err="1"/>
              <a:t>Fall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38</a:t>
            </a:fld>
            <a:endParaRPr lang="fr-FR"/>
          </a:p>
        </p:txBody>
      </p:sp>
      <p:graphicFrame>
        <p:nvGraphicFramePr>
          <p:cNvPr id="7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95120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39</a:t>
            </a:fld>
            <a:endParaRPr lang="fr-FR"/>
          </a:p>
        </p:txBody>
      </p:sp>
      <p:graphicFrame>
        <p:nvGraphicFramePr>
          <p:cNvPr id="7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73718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3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788360"/>
            <a:ext cx="4579558" cy="40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2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demonstration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16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9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Consommation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Modèles peu réalistes</a:t>
            </a:r>
          </a:p>
          <a:p>
            <a:r>
              <a:rPr lang="fr-FR"/>
              <a:t>Pas de prise en compte</a:t>
            </a:r>
          </a:p>
          <a:p>
            <a:pPr lvl="1"/>
            <a:r>
              <a:rPr lang="fr-FR"/>
              <a:t>des types de capteurs existants</a:t>
            </a:r>
          </a:p>
          <a:p>
            <a:pPr lvl="1"/>
            <a:r>
              <a:rPr lang="fr-FR"/>
              <a:t>de l’énergie de capture</a:t>
            </a:r>
          </a:p>
          <a:p>
            <a:pPr lvl="1"/>
            <a:r>
              <a:rPr lang="fr-FR"/>
              <a:t>de l’énergie de traitement</a:t>
            </a:r>
          </a:p>
          <a:p>
            <a:pPr lvl="1"/>
            <a:r>
              <a:rPr lang="fr-FR"/>
              <a:t>de l’énergie de réception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84949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Algorithme préservant la connexité du réseau</a:t>
            </a:r>
          </a:p>
          <a:p>
            <a:r>
              <a:rPr lang="fr-FR"/>
              <a:t>Etablir un modèle énergétique plus réaliste</a:t>
            </a:r>
          </a:p>
          <a:p>
            <a:r>
              <a:rPr lang="fr-FR"/>
              <a:t>Algorithmes de prétraitement </a:t>
            </a:r>
          </a:p>
          <a:p>
            <a:r>
              <a:rPr lang="fr-FR"/>
              <a:t>TR-DLBIP</a:t>
            </a:r>
          </a:p>
          <a:p>
            <a:r>
              <a:rPr lang="fr-FR"/>
              <a:t>Topologies différentes pour les simulations</a:t>
            </a:r>
          </a:p>
          <a:p>
            <a:pPr lvl="1"/>
            <a:r>
              <a:rPr lang="fr-FR"/>
              <a:t>Meilleur des cas : topologie régulière hexagonale</a:t>
            </a:r>
          </a:p>
          <a:p>
            <a:pPr lvl="1"/>
            <a:r>
              <a:rPr lang="fr-FR"/>
              <a:t>Pire des cas : topologie en banane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18879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 de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/>
              <a:t>Travail collaboratif grace à git / github</a:t>
            </a:r>
          </a:p>
          <a:p>
            <a:pPr>
              <a:lnSpc>
                <a:spcPct val="200000"/>
              </a:lnSpc>
            </a:pPr>
            <a:r>
              <a:rPr lang="fr-FR"/>
              <a:t>Communications régulières par mails</a:t>
            </a:r>
          </a:p>
          <a:p>
            <a:pPr>
              <a:lnSpc>
                <a:spcPct val="200000"/>
              </a:lnSpc>
            </a:pPr>
            <a:r>
              <a:rPr lang="fr-FR"/>
              <a:t>Réunions une à deux fois par semaine</a:t>
            </a:r>
          </a:p>
          <a:p>
            <a:pPr>
              <a:lnSpc>
                <a:spcPct val="200000"/>
              </a:lnSpc>
            </a:pPr>
            <a:r>
              <a:rPr lang="fr-FR"/>
              <a:t>Complémentarité des compétences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8289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/>
              <a:t>Disparités dans la modélisation du problème</a:t>
            </a:r>
          </a:p>
          <a:p>
            <a:pPr>
              <a:lnSpc>
                <a:spcPct val="200000"/>
              </a:lnSpc>
            </a:pPr>
            <a:r>
              <a:rPr lang="fr-FR"/>
              <a:t>Domaine de recherche très étendu</a:t>
            </a:r>
          </a:p>
          <a:p>
            <a:pPr>
              <a:lnSpc>
                <a:spcPct val="200000"/>
              </a:lnSpc>
            </a:pPr>
            <a:r>
              <a:rPr lang="fr-FR"/>
              <a:t>Manque de documentation sur WSNET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4009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Contributions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Définition d’un cadre rigoureux</a:t>
            </a:r>
          </a:p>
          <a:p>
            <a:r>
              <a:rPr lang="fr-FR"/>
              <a:t>Classification des algorithmes</a:t>
            </a:r>
          </a:p>
          <a:p>
            <a:r>
              <a:rPr lang="fr-FR"/>
              <a:t>Développement de :</a:t>
            </a:r>
          </a:p>
          <a:p>
            <a:pPr lvl="1"/>
            <a:r>
              <a:rPr lang="fr-FR"/>
              <a:t>11 modules pour WSNET</a:t>
            </a:r>
          </a:p>
          <a:p>
            <a:pPr lvl="1"/>
            <a:r>
              <a:rPr lang="fr-FR"/>
              <a:t>plusieurs scripts de collecte des données</a:t>
            </a:r>
          </a:p>
          <a:p>
            <a:pPr lvl="1"/>
            <a:r>
              <a:rPr lang="fr-FR"/>
              <a:t>un visualisateur de réseaux</a:t>
            </a:r>
          </a:p>
          <a:p>
            <a:r>
              <a:rPr lang="fr-FR"/>
              <a:t>Comparaison des performances des algorithmes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2118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19048" y="2540146"/>
            <a:ext cx="81249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Merci de votre attention !</a:t>
            </a:r>
          </a:p>
          <a:p>
            <a:pPr algn="ctr"/>
            <a:endParaRPr lang="fr-FR" sz="3600"/>
          </a:p>
          <a:p>
            <a:pPr algn="ctr"/>
            <a:r>
              <a:rPr lang="fr-FR" sz="360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22343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Bibliographie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0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763765"/>
          </a:xfrm>
        </p:spPr>
        <p:txBody>
          <a:bodyPr>
            <a:normAutofit fontScale="62500" lnSpcReduction="20000"/>
          </a:bodyPr>
          <a:lstStyle/>
          <a:p>
            <a:pPr marL="82296" indent="0" algn="just">
              <a:buNone/>
            </a:pPr>
            <a:r>
              <a:rPr lang="fr-FR"/>
              <a:t>[1]  Manish Agarwal, Lixin Gao, Joon Ho Cho, and Jie Wu. Energy Efficient Broadcast in Wireless Ad hoc Networks with Hitch-hiking. MONET, 10(6) :897–910, 2005.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[2]  I. F. Akyildiz, W. Su, Y. Sankarasubramaniam, and E. Cayirci. Wireless sensor networks : a survey. Computer Networks, 4(38) :393–422, 2002.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[3]  J. Cartigny, F. Ingelrest, D. Simplot-Ryl, and I. Stojmenovic. Localized LMST and RNG based minimum-energy broadcast protocols in ad hoc networks. Ad Hoc Networks, 3(1) :1–16, 2005.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[4]  J. Cartigny, D. Simplot, and I. Stojmenovic. Localized minimum-energy broadcasting in ad-hoc networks. In INFOCOM 2003. Twenty-Second Annual Joint Conference of the IEEE Computer and Communications. IEEE Societies, volume 3, pages 2210–2217. IEEE, 2003.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[5]  J. Champ, A.E. Baert, and V. Boudet. Dynamic localized broadcast incremental power protocol and lifetime in wireless ad hoc and sensor networks. Wireless and Mobile Networking, pages 286–296, 2009. </a:t>
            </a:r>
            <a:endParaRPr lang="fr-FR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330293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763765"/>
          </a:xfrm>
        </p:spPr>
        <p:txBody>
          <a:bodyPr>
            <a:normAutofit fontScale="62500" lnSpcReduction="20000"/>
          </a:bodyPr>
          <a:lstStyle/>
          <a:p>
            <a:pPr marL="82296" indent="0" algn="just">
              <a:buNone/>
            </a:pPr>
            <a:r>
              <a:rPr lang="fr-FR"/>
              <a:t>[6]  J. Champ, C. Saad, and A.E. Baert. Lifetime in wireless sensor networks. In Complex, Intelligent and Software Intensive Systems, 2009. CISIS’09. International Conference on, pages 293–298. IEEE, 2009. </a:t>
            </a:r>
          </a:p>
          <a:p>
            <a:pPr marL="82296" indent="0" algn="just">
              <a:buNone/>
            </a:pPr>
            <a:r>
              <a:rPr lang="fr-FR"/>
              <a:t>[7]  Jae-Hwan Chang and Leandros Tassiulas. Energy conserving routing in wireless ad-hoc networks. INFOCOM, pages 22–31, 2000. </a:t>
            </a:r>
          </a:p>
          <a:p>
            <a:pPr marL="82296" indent="0" algn="just">
              <a:buNone/>
            </a:pPr>
            <a:r>
              <a:rPr lang="fr-FR"/>
              <a:t>[8]  J. Deng, Y. S. Han, W. B. Heinzelman, and P. K. Varshney. Scheduling sleeping nodes in high density cluster-based sensor networks. ACM/Kluwer Mobile Networks and Applications (MONET), Special Issue on “Energy Constraints and Lifetime Performance in Wireless Sensor Networks”, 2005. </a:t>
            </a:r>
          </a:p>
          <a:p>
            <a:pPr marL="82296" indent="0" algn="just">
              <a:buNone/>
            </a:pPr>
            <a:r>
              <a:rPr lang="fr-FR"/>
              <a:t>[9]  Isabel Dietrich and Falko Dressler. On the lifetime of wireless sensor networks. TOSN, 5(1), 2009. </a:t>
            </a:r>
          </a:p>
          <a:p>
            <a:pPr marL="82296" indent="0" algn="just">
              <a:buNone/>
            </a:pPr>
            <a:r>
              <a:rPr lang="fr-FR"/>
              <a:t>[10]  Q. Dong. Maximizing system lifetime in wireless sensor networks. IPSN ’05 : Proceedings of the 4th </a:t>
            </a:r>
          </a:p>
          <a:p>
            <a:pPr marL="82296" indent="0" algn="just">
              <a:buNone/>
            </a:pPr>
            <a:r>
              <a:rPr lang="fr-FR"/>
              <a:t>international symposium on Information processing in sensor networks, page 3, 2005.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50865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975717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[11]  Abdelrahman Elleithy and Gonhsin Liu. A simulation model for the lifetime of wireless sensor </a:t>
            </a:r>
          </a:p>
          <a:p>
            <a:pPr marL="82296" indent="0">
              <a:buNone/>
            </a:pPr>
            <a:r>
              <a:rPr lang="fr-FR"/>
              <a:t>networks. CoRR, abs/1201.2237, 2012. </a:t>
            </a:r>
          </a:p>
          <a:p>
            <a:pPr marL="82296" indent="0">
              <a:buNone/>
            </a:pPr>
            <a:r>
              <a:rPr lang="fr-FR"/>
              <a:t>[12]  S. Giordano, I. Stojmenovic, and L. Blazevic. Position based routing algorithms for ad hoc networks : </a:t>
            </a:r>
          </a:p>
          <a:p>
            <a:pPr marL="82296" indent="0">
              <a:buNone/>
            </a:pPr>
            <a:r>
              <a:rPr lang="fr-FR"/>
              <a:t>a taxonomy. Ad Hoc Wireless Networking, pages 103–136, 2003. </a:t>
            </a:r>
          </a:p>
          <a:p>
            <a:pPr marL="82296" indent="0">
              <a:buNone/>
            </a:pPr>
            <a:r>
              <a:rPr lang="fr-FR"/>
              <a:t>[13]  F. Ingelrest, D. Simplot-Ryl, and I. Stojmenovic. Target transmission radius over LMST for energy- efficient broadcast protocol in ad hoc networks. In Communications, 2004 IEEE International Confe- rence on, volume 7, pages 4044–4049. IEEE, 2004. </a:t>
            </a:r>
          </a:p>
          <a:p>
            <a:pPr marL="82296" indent="0">
              <a:buNone/>
            </a:pPr>
            <a:r>
              <a:rPr lang="fr-FR"/>
              <a:t>[14]  F. Ingelrest, D. Simplot-Ryl, and I. Stojmenović. Energy-efficient broadcasting in wireless mobile ad hoc networks. Resource Management in Wireless Networking, pages 543–582, 2005. </a:t>
            </a:r>
          </a:p>
          <a:p>
            <a:pPr marL="82296" indent="0">
              <a:buNone/>
            </a:pPr>
            <a:r>
              <a:rPr lang="fr-FR"/>
              <a:t>[15]  François Ingelrest and David Simplot-Ryl. Localized broadcast incremental power protocol for wi- reless ad hoc networks. Wirel. Netw., 14 :309–319, June 2008.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123890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9"/>
            <a:ext cx="7498080" cy="557464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[16]  O. Kasten. Energy consumption, 2001. </a:t>
            </a:r>
          </a:p>
          <a:p>
            <a:pPr marL="82296" indent="0">
              <a:buNone/>
            </a:pPr>
            <a:r>
              <a:rPr lang="fr-FR"/>
              <a:t>[17]  W. Liang. Constructing minimum-energy broadcast trees in wireless ad hoc networks. In Proceedings of the 3rd ACM international symposium on Mobile ad hoc networking &amp; computing, pages 112–122. ACM, 2002. </a:t>
            </a:r>
          </a:p>
          <a:p>
            <a:pPr marL="82296" indent="0">
              <a:buNone/>
            </a:pPr>
            <a:r>
              <a:rPr lang="fr-FR"/>
              <a:t>[18]  Francisco Javier Ovalle-Martínez, Amiya Nayak, Ivan Stojmenovic, Jean Carle, and David Simplot- Ryl. Area-based beaconless reliable broadcasting in sensor networks. IJSNet, 1(1/2) :20–33, 2006. </a:t>
            </a:r>
          </a:p>
          <a:p>
            <a:pPr marL="82296" indent="0">
              <a:buNone/>
            </a:pPr>
            <a:r>
              <a:rPr lang="fr-FR"/>
              <a:t>[19]  R.C. Prim. Shortest connection networks and some generalizations. Bell system technical journal, 36(6) :1389–1401, 1957. </a:t>
            </a:r>
          </a:p>
          <a:p>
            <a:pPr marL="82296" indent="0">
              <a:buNone/>
            </a:pPr>
            <a:r>
              <a:rPr lang="fr-FR"/>
              <a:t>44 </a:t>
            </a:r>
          </a:p>
          <a:p>
            <a:pPr marL="82296" indent="0">
              <a:buNone/>
            </a:pPr>
            <a:r>
              <a:rPr lang="fr-FR"/>
              <a:t>[20] R. C. Shah and J. M. Rabaey. Energy aware routing for low energy ad hoc sensor networks. Energy aware routing for low energy ad hoc sensor networks, 1 :350–355, 2002.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33796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10"/>
            <a:ext cx="7498080" cy="288408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[21] I. Stojmenovic and J. Wu. Broadcasting and activity scheduling in ad hoc networks. Mobile Ad Hoc Networking, pages 205–229, 2004. </a:t>
            </a:r>
          </a:p>
          <a:p>
            <a:pPr marL="82296" indent="0">
              <a:buNone/>
            </a:pPr>
            <a:r>
              <a:rPr lang="fr-FR"/>
              <a:t>[22] Jeffrey E. Wieselthier, Gam D. Nguyen, and Anthony Ephremides. On the Construction of Energy- Efficient Broadcast and Multicast Trees in Wireless Networks. In INFOCOM, pages 585–594, 2000. </a:t>
            </a:r>
          </a:p>
          <a:p>
            <a:pPr marL="82296" indent="0">
              <a:buNone/>
            </a:pPr>
            <a:r>
              <a:rPr lang="fr-FR"/>
              <a:t>[23] J. Wu and W. Lou. Forward-node-set-based broadcast in clustered mobile ad hoc networks. Wireless Communications and Mobile Computing, 3(2) :155–173, 2003. </a:t>
            </a:r>
          </a:p>
          <a:p>
            <a:pPr marL="82296" indent="0"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205132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k-voisinage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fr-FR" sz="2400" dirty="0" err="1"/>
              <a:t>N</a:t>
            </a:r>
            <a:r>
              <a:rPr lang="fr-FR" sz="2400" baseline="-25000" dirty="0" err="1"/>
              <a:t>k</a:t>
            </a:r>
            <a:r>
              <a:rPr lang="fr-FR" sz="2400" dirty="0"/>
              <a:t>(u</a:t>
            </a:r>
            <a:r>
              <a:rPr lang="fr-FR" sz="2400" baseline="-25000" dirty="0"/>
              <a:t>0</a:t>
            </a:r>
            <a:r>
              <a:rPr lang="fr-FR" sz="2400" dirty="0"/>
              <a:t>) = {</a:t>
            </a:r>
            <a:r>
              <a:rPr lang="fr-FR" sz="2400" dirty="0" err="1"/>
              <a:t>u</a:t>
            </a:r>
            <a:r>
              <a:rPr lang="fr-FR" sz="2400" baseline="-25000" dirty="0" err="1"/>
              <a:t>i</a:t>
            </a:r>
            <a:r>
              <a:rPr lang="fr-FR" sz="2400" dirty="0" err="1"/>
              <a:t>∈V</a:t>
            </a:r>
            <a:r>
              <a:rPr lang="fr-FR" sz="2400" dirty="0"/>
              <a:t> |∃c=(u</a:t>
            </a:r>
            <a:r>
              <a:rPr lang="fr-FR" sz="2400" baseline="-25000" dirty="0"/>
              <a:t>0</a:t>
            </a:r>
            <a:r>
              <a:rPr lang="fr-FR" sz="2400" dirty="0"/>
              <a:t>,…,</a:t>
            </a:r>
            <a:r>
              <a:rPr lang="fr-FR" sz="2400" dirty="0" err="1"/>
              <a:t>u</a:t>
            </a:r>
            <a:r>
              <a:rPr lang="fr-FR" sz="2400" baseline="-25000" dirty="0" err="1"/>
              <a:t>k</a:t>
            </a:r>
            <a:r>
              <a:rPr lang="fr-FR" sz="2400" dirty="0"/>
              <a:t>), (u</a:t>
            </a:r>
            <a:r>
              <a:rPr lang="fr-FR" sz="2400" baseline="-25000" dirty="0"/>
              <a:t>i-1</a:t>
            </a:r>
            <a:r>
              <a:rPr lang="fr-FR" sz="2400" dirty="0"/>
              <a:t>,u</a:t>
            </a:r>
            <a:r>
              <a:rPr lang="fr-FR" sz="2400" baseline="-25000" dirty="0"/>
              <a:t>i</a:t>
            </a:r>
            <a:r>
              <a:rPr lang="fr-FR" sz="2400" dirty="0"/>
              <a:t>) ∈</a:t>
            </a:r>
            <a:r>
              <a:rPr lang="fr-FR" sz="2400" dirty="0" err="1"/>
              <a:t>E,∀i</a:t>
            </a:r>
            <a:r>
              <a:rPr lang="fr-FR" sz="2400" dirty="0"/>
              <a:t>∈{1,…,k}}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8" name="Ellipse 7"/>
          <p:cNvSpPr/>
          <p:nvPr/>
        </p:nvSpPr>
        <p:spPr>
          <a:xfrm>
            <a:off x="4658636" y="3713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5122139" y="321119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3911251" y="29702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4233271" y="505054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4970714" y="447322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6063336" y="477962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4" name="Ellipse 13"/>
          <p:cNvSpPr/>
          <p:nvPr/>
        </p:nvSpPr>
        <p:spPr>
          <a:xfrm>
            <a:off x="6754664" y="545809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8" idx="1"/>
          </p:cNvCxnSpPr>
          <p:nvPr/>
        </p:nvCxnSpPr>
        <p:spPr>
          <a:xfrm>
            <a:off x="4276822" y="3318138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8" idx="7"/>
            <a:endCxn id="9" idx="3"/>
          </p:cNvCxnSpPr>
          <p:nvPr/>
        </p:nvCxnSpPr>
        <p:spPr>
          <a:xfrm flipV="1">
            <a:off x="5024207" y="3559063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5"/>
            <a:endCxn id="12" idx="0"/>
          </p:cNvCxnSpPr>
          <p:nvPr/>
        </p:nvCxnSpPr>
        <p:spPr>
          <a:xfrm>
            <a:off x="5024207" y="4061616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8" idx="3"/>
            <a:endCxn id="11" idx="0"/>
          </p:cNvCxnSpPr>
          <p:nvPr/>
        </p:nvCxnSpPr>
        <p:spPr>
          <a:xfrm flipH="1">
            <a:off x="4447418" y="4061616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1" idx="7"/>
            <a:endCxn id="12" idx="3"/>
          </p:cNvCxnSpPr>
          <p:nvPr/>
        </p:nvCxnSpPr>
        <p:spPr>
          <a:xfrm flipV="1">
            <a:off x="4598842" y="4821102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2" idx="6"/>
            <a:endCxn id="13" idx="2"/>
          </p:cNvCxnSpPr>
          <p:nvPr/>
        </p:nvCxnSpPr>
        <p:spPr>
          <a:xfrm>
            <a:off x="5399007" y="4677008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9" idx="2"/>
            <a:endCxn id="10" idx="6"/>
          </p:cNvCxnSpPr>
          <p:nvPr/>
        </p:nvCxnSpPr>
        <p:spPr>
          <a:xfrm flipH="1" flipV="1">
            <a:off x="4339544" y="3174044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endCxn id="14" idx="1"/>
          </p:cNvCxnSpPr>
          <p:nvPr/>
        </p:nvCxnSpPr>
        <p:spPr>
          <a:xfrm>
            <a:off x="6428907" y="5121905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86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F0609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F0609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F0609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F0609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F0609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F060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F0609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F0609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080C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D080C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0A0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00A0F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Modélisation réaliste d’un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Singularité des capteurs [2]</a:t>
            </a:r>
          </a:p>
          <a:p>
            <a:r>
              <a:rPr lang="fr-FR"/>
              <a:t>3 dimensions</a:t>
            </a:r>
            <a:endParaRPr lang="fr-FR">
              <a:effectLst/>
            </a:endParaRPr>
          </a:p>
          <a:p>
            <a:r>
              <a:rPr lang="fr-FR"/>
              <a:t>Mobilité des capteurs [12]</a:t>
            </a:r>
          </a:p>
          <a:p>
            <a:r>
              <a:rPr lang="fr-FR"/>
              <a:t>Ajout de capteurs</a:t>
            </a:r>
            <a:endParaRPr lang="fr-FR">
              <a:effectLst/>
            </a:endParaRPr>
          </a:p>
          <a:p>
            <a:r>
              <a:rPr lang="fr-FR"/>
              <a:t>Panne des capteurs (loi de probabilité)</a:t>
            </a:r>
            <a:endParaRPr lang="fr-FR">
              <a:effectLst/>
            </a:endParaRPr>
          </a:p>
          <a:p>
            <a:r>
              <a:rPr lang="fr-FR"/>
              <a:t>Interférences [1]</a:t>
            </a:r>
          </a:p>
          <a:p>
            <a:pPr marL="82296" indent="0"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46125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Modèles énergétiques </a:t>
            </a:r>
            <a:r>
              <a:rPr lang="fr-FR" sz="4000">
                <a:effectLst/>
              </a:rPr>
              <a:t>[10]</a:t>
            </a:r>
            <a:endParaRPr lang="fr-FR" sz="4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The Packet based model</a:t>
            </a:r>
          </a:p>
          <a:p>
            <a:pPr lvl="1"/>
            <a:r>
              <a:rPr lang="fr-FR"/>
              <a:t>Envoi d’un message</a:t>
            </a:r>
          </a:p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	  	 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 marL="402336" lvl="1" indent="0">
              <a:lnSpc>
                <a:spcPct val="60000"/>
              </a:lnSpc>
              <a:buNone/>
            </a:pPr>
            <a:r>
              <a:rPr lang="fr-FR"/>
              <a:t>			E</a:t>
            </a:r>
            <a:r>
              <a:rPr lang="fr-FR" baseline="-25000"/>
              <a:t>ij</a:t>
            </a:r>
            <a:r>
              <a:rPr lang="fr-FR"/>
              <a:t>(r)=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	  	 0	sinon</a:t>
            </a:r>
          </a:p>
          <a:p>
            <a:r>
              <a:rPr lang="fr-FR"/>
              <a:t>The Time based model</a:t>
            </a:r>
          </a:p>
          <a:p>
            <a:pPr lvl="1"/>
            <a:r>
              <a:rPr lang="fr-FR"/>
              <a:t>Mode veille / traitement</a:t>
            </a:r>
          </a:p>
          <a:p>
            <a:pPr lvl="1"/>
            <a:r>
              <a:rPr lang="fr-FR"/>
              <a:t>Réception</a:t>
            </a:r>
          </a:p>
          <a:p>
            <a:pPr lvl="1"/>
            <a:r>
              <a:rPr lang="fr-FR"/>
              <a:t>Écoute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5076056" y="2636912"/>
            <a:ext cx="308599" cy="1028033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80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RNG</a:t>
            </a:r>
          </a:p>
        </p:txBody>
      </p:sp>
      <p:pic>
        <p:nvPicPr>
          <p:cNvPr id="8" name="Espace réservé du contenu 7" descr="R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0" b="27360"/>
          <a:stretch>
            <a:fillRect/>
          </a:stretch>
        </p:blipFill>
        <p:spPr>
          <a:xfrm>
            <a:off x="2330824" y="1652900"/>
            <a:ext cx="5571923" cy="356739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5608" y="5577146"/>
            <a:ext cx="7373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i="1"/>
              <a:t>E</a:t>
            </a:r>
            <a:r>
              <a:rPr lang="fr-FR" sz="2000" i="1" baseline="-25000"/>
              <a:t>rng </a:t>
            </a:r>
            <a:r>
              <a:rPr lang="fr-FR" sz="2000" i="1"/>
              <a:t>= {(u,v)∈G | ∄w∈V (u,w),(w,v)∈E ∧ d(u,w)&lt;d(u,v) ∧ d(v,w)&lt;d(u,v)}</a:t>
            </a:r>
          </a:p>
        </p:txBody>
      </p:sp>
    </p:spTree>
    <p:extLst>
      <p:ext uri="{BB962C8B-B14F-4D97-AF65-F5344CB8AC3E}">
        <p14:creationId xmlns:p14="http://schemas.microsoft.com/office/powerpoint/2010/main" val="398425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Topologie optimale : hexagones</a:t>
            </a:r>
          </a:p>
          <a:p>
            <a:pPr lvl="1"/>
            <a:r>
              <a:rPr lang="fr-FR"/>
              <a:t>Consommation d’un broadcast :</a:t>
            </a:r>
          </a:p>
          <a:p>
            <a:pPr lvl="1"/>
            <a:endParaRPr lang="fr-FR"/>
          </a:p>
          <a:p>
            <a:pPr lvl="1"/>
            <a:r>
              <a:rPr lang="fr-FR"/>
              <a:t>Rayon optimal :</a:t>
            </a:r>
          </a:p>
          <a:p>
            <a:pPr lvl="1"/>
            <a:endParaRPr lang="fr-FR"/>
          </a:p>
          <a:p>
            <a:pPr lvl="1"/>
            <a:r>
              <a:rPr lang="fr-FR"/>
              <a:t>Rayon choisi : </a:t>
            </a:r>
            <a:r>
              <a:rPr lang="fr-FR"/>
              <a:t>r(u) = max{D</a:t>
            </a:r>
            <a:r>
              <a:rPr lang="fr-FR" baseline="-25000"/>
              <a:t>L</a:t>
            </a:r>
            <a:r>
              <a:rPr lang="fr-FR"/>
              <a:t>, D</a:t>
            </a:r>
            <a:r>
              <a:rPr lang="fr-FR" baseline="-25000"/>
              <a:t>L’</a:t>
            </a:r>
            <a:r>
              <a:rPr lang="fr-FR"/>
              <a:t>}</a:t>
            </a:r>
          </a:p>
          <a:p>
            <a:pPr lvl="2"/>
            <a:r>
              <a:rPr lang="fr-FR"/>
              <a:t>avec : </a:t>
            </a:r>
            <a:r>
              <a:rPr lang="cs-CZ" sz="1600"/>
              <a:t>DL = max{d(u, v) | v ∈ L(u)}</a:t>
            </a:r>
          </a:p>
          <a:p>
            <a:pPr lvl="2"/>
            <a:r>
              <a:rPr lang="cs-CZ"/>
              <a:t>et : </a:t>
            </a:r>
            <a:r>
              <a:rPr lang="pl-PL" sz="1600"/>
              <a:t>DL’ = {d(u,v) | v∈L(u)∪L’(u) ∧δ</a:t>
            </a:r>
            <a:r>
              <a:rPr lang="pl-PL" sz="1600" baseline="-25000"/>
              <a:t>uv</a:t>
            </a:r>
            <a:r>
              <a:rPr lang="pl-PL" sz="1600"/>
              <a:t> = min{δ</a:t>
            </a:r>
            <a:r>
              <a:rPr lang="pl-PL" sz="1600" baseline="-25000"/>
              <a:t>uw</a:t>
            </a:r>
            <a:r>
              <a:rPr lang="pl-PL" sz="1600"/>
              <a:t> | w ∈ L(u) ∪ L’(u)}} </a:t>
            </a:r>
            <a:endParaRPr lang="pl-PL" sz="1600">
              <a:effectLst/>
            </a:endParaRPr>
          </a:p>
          <a:p>
            <a:pPr lvl="2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25300" r="25649"/>
          <a:stretch/>
        </p:blipFill>
        <p:spPr>
          <a:xfrm>
            <a:off x="4145992" y="2991908"/>
            <a:ext cx="2821980" cy="1041400"/>
          </a:xfrm>
          <a:prstGeom prst="rect">
            <a:avLst/>
          </a:prstGeom>
        </p:spPr>
      </p:pic>
      <p:pic>
        <p:nvPicPr>
          <p:cNvPr id="10" name="Image 9" descr="costTRLBOP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1" r="21054"/>
          <a:stretch/>
        </p:blipFill>
        <p:spPr>
          <a:xfrm>
            <a:off x="6216333" y="2134129"/>
            <a:ext cx="2927667" cy="7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2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TR-DLBIP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Appliquer l’idée de TR-LBOP (rayon optimal) à DLBIP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61464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 du groupe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5080000" y="3901138"/>
            <a:ext cx="3410827" cy="21948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État de l’art</a:t>
            </a:r>
          </a:p>
          <a:p>
            <a:pPr algn="ctr"/>
            <a:r>
              <a:rPr lang="fr-FR"/>
              <a:t>&amp;</a:t>
            </a:r>
          </a:p>
          <a:p>
            <a:pPr algn="ctr"/>
            <a:r>
              <a:rPr lang="fr-FR"/>
              <a:t>Lecture d’articles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1748117" y="1647638"/>
            <a:ext cx="4368789" cy="2700286"/>
          </a:xfrm>
          <a:custGeom>
            <a:avLst/>
            <a:gdLst>
              <a:gd name="connsiteX0" fmla="*/ 0 w 4368789"/>
              <a:gd name="connsiteY0" fmla="*/ 375031 h 2250140"/>
              <a:gd name="connsiteX1" fmla="*/ 375031 w 4368789"/>
              <a:gd name="connsiteY1" fmla="*/ 0 h 2250140"/>
              <a:gd name="connsiteX2" fmla="*/ 3993758 w 4368789"/>
              <a:gd name="connsiteY2" fmla="*/ 0 h 2250140"/>
              <a:gd name="connsiteX3" fmla="*/ 4368789 w 4368789"/>
              <a:gd name="connsiteY3" fmla="*/ 375031 h 2250140"/>
              <a:gd name="connsiteX4" fmla="*/ 4368789 w 4368789"/>
              <a:gd name="connsiteY4" fmla="*/ 1875109 h 2250140"/>
              <a:gd name="connsiteX5" fmla="*/ 3993758 w 4368789"/>
              <a:gd name="connsiteY5" fmla="*/ 2250140 h 2250140"/>
              <a:gd name="connsiteX6" fmla="*/ 375031 w 4368789"/>
              <a:gd name="connsiteY6" fmla="*/ 2250140 h 2250140"/>
              <a:gd name="connsiteX7" fmla="*/ 0 w 4368789"/>
              <a:gd name="connsiteY7" fmla="*/ 1875109 h 2250140"/>
              <a:gd name="connsiteX8" fmla="*/ 0 w 4368789"/>
              <a:gd name="connsiteY8" fmla="*/ 375031 h 2250140"/>
              <a:gd name="connsiteX0" fmla="*/ 0 w 4368789"/>
              <a:gd name="connsiteY0" fmla="*/ 375031 h 2266951"/>
              <a:gd name="connsiteX1" fmla="*/ 375031 w 4368789"/>
              <a:gd name="connsiteY1" fmla="*/ 0 h 2266951"/>
              <a:gd name="connsiteX2" fmla="*/ 3993758 w 4368789"/>
              <a:gd name="connsiteY2" fmla="*/ 0 h 2266951"/>
              <a:gd name="connsiteX3" fmla="*/ 4368789 w 4368789"/>
              <a:gd name="connsiteY3" fmla="*/ 375031 h 2266951"/>
              <a:gd name="connsiteX4" fmla="*/ 4368789 w 4368789"/>
              <a:gd name="connsiteY4" fmla="*/ 1875109 h 2266951"/>
              <a:gd name="connsiteX5" fmla="*/ 3993758 w 4368789"/>
              <a:gd name="connsiteY5" fmla="*/ 2250140 h 2266951"/>
              <a:gd name="connsiteX6" fmla="*/ 3287059 w 4368789"/>
              <a:gd name="connsiteY6" fmla="*/ 2266951 h 2266951"/>
              <a:gd name="connsiteX7" fmla="*/ 375031 w 4368789"/>
              <a:gd name="connsiteY7" fmla="*/ 2250140 h 2266951"/>
              <a:gd name="connsiteX8" fmla="*/ 0 w 4368789"/>
              <a:gd name="connsiteY8" fmla="*/ 1875109 h 2266951"/>
              <a:gd name="connsiteX9" fmla="*/ 0 w 4368789"/>
              <a:gd name="connsiteY9" fmla="*/ 375031 h 2266951"/>
              <a:gd name="connsiteX0" fmla="*/ 0 w 4368789"/>
              <a:gd name="connsiteY0" fmla="*/ 375031 h 2700286"/>
              <a:gd name="connsiteX1" fmla="*/ 375031 w 4368789"/>
              <a:gd name="connsiteY1" fmla="*/ 0 h 2700286"/>
              <a:gd name="connsiteX2" fmla="*/ 3993758 w 4368789"/>
              <a:gd name="connsiteY2" fmla="*/ 0 h 2700286"/>
              <a:gd name="connsiteX3" fmla="*/ 4368789 w 4368789"/>
              <a:gd name="connsiteY3" fmla="*/ 375031 h 2700286"/>
              <a:gd name="connsiteX4" fmla="*/ 4368789 w 4368789"/>
              <a:gd name="connsiteY4" fmla="*/ 1875109 h 2700286"/>
              <a:gd name="connsiteX5" fmla="*/ 3993758 w 4368789"/>
              <a:gd name="connsiteY5" fmla="*/ 2250140 h 2700286"/>
              <a:gd name="connsiteX6" fmla="*/ 3287059 w 4368789"/>
              <a:gd name="connsiteY6" fmla="*/ 2266951 h 2700286"/>
              <a:gd name="connsiteX7" fmla="*/ 3242236 w 4368789"/>
              <a:gd name="connsiteY7" fmla="*/ 2700245 h 2700286"/>
              <a:gd name="connsiteX8" fmla="*/ 375031 w 4368789"/>
              <a:gd name="connsiteY8" fmla="*/ 2250140 h 2700286"/>
              <a:gd name="connsiteX9" fmla="*/ 0 w 4368789"/>
              <a:gd name="connsiteY9" fmla="*/ 1875109 h 2700286"/>
              <a:gd name="connsiteX10" fmla="*/ 0 w 4368789"/>
              <a:gd name="connsiteY10" fmla="*/ 375031 h 2700286"/>
              <a:gd name="connsiteX0" fmla="*/ 0 w 4368789"/>
              <a:gd name="connsiteY0" fmla="*/ 375031 h 2700286"/>
              <a:gd name="connsiteX1" fmla="*/ 375031 w 4368789"/>
              <a:gd name="connsiteY1" fmla="*/ 0 h 2700286"/>
              <a:gd name="connsiteX2" fmla="*/ 3993758 w 4368789"/>
              <a:gd name="connsiteY2" fmla="*/ 0 h 2700286"/>
              <a:gd name="connsiteX3" fmla="*/ 4368789 w 4368789"/>
              <a:gd name="connsiteY3" fmla="*/ 375031 h 2700286"/>
              <a:gd name="connsiteX4" fmla="*/ 4368789 w 4368789"/>
              <a:gd name="connsiteY4" fmla="*/ 1875109 h 2700286"/>
              <a:gd name="connsiteX5" fmla="*/ 3993758 w 4368789"/>
              <a:gd name="connsiteY5" fmla="*/ 2250140 h 2700286"/>
              <a:gd name="connsiteX6" fmla="*/ 3287059 w 4368789"/>
              <a:gd name="connsiteY6" fmla="*/ 2266951 h 2700286"/>
              <a:gd name="connsiteX7" fmla="*/ 3242236 w 4368789"/>
              <a:gd name="connsiteY7" fmla="*/ 2700245 h 2700286"/>
              <a:gd name="connsiteX8" fmla="*/ 375031 w 4368789"/>
              <a:gd name="connsiteY8" fmla="*/ 2683434 h 2700286"/>
              <a:gd name="connsiteX9" fmla="*/ 0 w 4368789"/>
              <a:gd name="connsiteY9" fmla="*/ 1875109 h 2700286"/>
              <a:gd name="connsiteX10" fmla="*/ 0 w 4368789"/>
              <a:gd name="connsiteY10" fmla="*/ 375031 h 2700286"/>
              <a:gd name="connsiteX0" fmla="*/ 0 w 4368789"/>
              <a:gd name="connsiteY0" fmla="*/ 375031 h 2700286"/>
              <a:gd name="connsiteX1" fmla="*/ 375031 w 4368789"/>
              <a:gd name="connsiteY1" fmla="*/ 0 h 2700286"/>
              <a:gd name="connsiteX2" fmla="*/ 3993758 w 4368789"/>
              <a:gd name="connsiteY2" fmla="*/ 0 h 2700286"/>
              <a:gd name="connsiteX3" fmla="*/ 4368789 w 4368789"/>
              <a:gd name="connsiteY3" fmla="*/ 375031 h 2700286"/>
              <a:gd name="connsiteX4" fmla="*/ 4368789 w 4368789"/>
              <a:gd name="connsiteY4" fmla="*/ 1875109 h 2700286"/>
              <a:gd name="connsiteX5" fmla="*/ 3993758 w 4368789"/>
              <a:gd name="connsiteY5" fmla="*/ 2250140 h 2700286"/>
              <a:gd name="connsiteX6" fmla="*/ 3287059 w 4368789"/>
              <a:gd name="connsiteY6" fmla="*/ 2266951 h 2700286"/>
              <a:gd name="connsiteX7" fmla="*/ 3242236 w 4368789"/>
              <a:gd name="connsiteY7" fmla="*/ 2700245 h 2700286"/>
              <a:gd name="connsiteX8" fmla="*/ 375031 w 4368789"/>
              <a:gd name="connsiteY8" fmla="*/ 2683434 h 2700286"/>
              <a:gd name="connsiteX9" fmla="*/ 0 w 4368789"/>
              <a:gd name="connsiteY9" fmla="*/ 2457815 h 2700286"/>
              <a:gd name="connsiteX10" fmla="*/ 0 w 4368789"/>
              <a:gd name="connsiteY10" fmla="*/ 375031 h 2700286"/>
              <a:gd name="connsiteX0" fmla="*/ 0 w 4368789"/>
              <a:gd name="connsiteY0" fmla="*/ 375031 h 2700286"/>
              <a:gd name="connsiteX1" fmla="*/ 375031 w 4368789"/>
              <a:gd name="connsiteY1" fmla="*/ 0 h 2700286"/>
              <a:gd name="connsiteX2" fmla="*/ 3993758 w 4368789"/>
              <a:gd name="connsiteY2" fmla="*/ 0 h 2700286"/>
              <a:gd name="connsiteX3" fmla="*/ 4368789 w 4368789"/>
              <a:gd name="connsiteY3" fmla="*/ 375031 h 2700286"/>
              <a:gd name="connsiteX4" fmla="*/ 4368789 w 4368789"/>
              <a:gd name="connsiteY4" fmla="*/ 1875109 h 2700286"/>
              <a:gd name="connsiteX5" fmla="*/ 3993758 w 4368789"/>
              <a:gd name="connsiteY5" fmla="*/ 2250140 h 2700286"/>
              <a:gd name="connsiteX6" fmla="*/ 3451412 w 4368789"/>
              <a:gd name="connsiteY6" fmla="*/ 2266951 h 2700286"/>
              <a:gd name="connsiteX7" fmla="*/ 3242236 w 4368789"/>
              <a:gd name="connsiteY7" fmla="*/ 2700245 h 2700286"/>
              <a:gd name="connsiteX8" fmla="*/ 375031 w 4368789"/>
              <a:gd name="connsiteY8" fmla="*/ 2683434 h 2700286"/>
              <a:gd name="connsiteX9" fmla="*/ 0 w 4368789"/>
              <a:gd name="connsiteY9" fmla="*/ 2457815 h 2700286"/>
              <a:gd name="connsiteX10" fmla="*/ 0 w 4368789"/>
              <a:gd name="connsiteY10" fmla="*/ 375031 h 2700286"/>
              <a:gd name="connsiteX0" fmla="*/ 0 w 4368789"/>
              <a:gd name="connsiteY0" fmla="*/ 375031 h 2700286"/>
              <a:gd name="connsiteX1" fmla="*/ 375031 w 4368789"/>
              <a:gd name="connsiteY1" fmla="*/ 0 h 2700286"/>
              <a:gd name="connsiteX2" fmla="*/ 3993758 w 4368789"/>
              <a:gd name="connsiteY2" fmla="*/ 0 h 2700286"/>
              <a:gd name="connsiteX3" fmla="*/ 4368789 w 4368789"/>
              <a:gd name="connsiteY3" fmla="*/ 375031 h 2700286"/>
              <a:gd name="connsiteX4" fmla="*/ 4368789 w 4368789"/>
              <a:gd name="connsiteY4" fmla="*/ 1875109 h 2700286"/>
              <a:gd name="connsiteX5" fmla="*/ 3993758 w 4368789"/>
              <a:gd name="connsiteY5" fmla="*/ 2250140 h 2700286"/>
              <a:gd name="connsiteX6" fmla="*/ 3496236 w 4368789"/>
              <a:gd name="connsiteY6" fmla="*/ 2266951 h 2700286"/>
              <a:gd name="connsiteX7" fmla="*/ 3242236 w 4368789"/>
              <a:gd name="connsiteY7" fmla="*/ 2700245 h 2700286"/>
              <a:gd name="connsiteX8" fmla="*/ 375031 w 4368789"/>
              <a:gd name="connsiteY8" fmla="*/ 2683434 h 2700286"/>
              <a:gd name="connsiteX9" fmla="*/ 0 w 4368789"/>
              <a:gd name="connsiteY9" fmla="*/ 2457815 h 2700286"/>
              <a:gd name="connsiteX10" fmla="*/ 0 w 4368789"/>
              <a:gd name="connsiteY10" fmla="*/ 375031 h 2700286"/>
              <a:gd name="connsiteX0" fmla="*/ 0 w 4368789"/>
              <a:gd name="connsiteY0" fmla="*/ 375031 h 2700286"/>
              <a:gd name="connsiteX1" fmla="*/ 375031 w 4368789"/>
              <a:gd name="connsiteY1" fmla="*/ 0 h 2700286"/>
              <a:gd name="connsiteX2" fmla="*/ 3993758 w 4368789"/>
              <a:gd name="connsiteY2" fmla="*/ 0 h 2700286"/>
              <a:gd name="connsiteX3" fmla="*/ 4368789 w 4368789"/>
              <a:gd name="connsiteY3" fmla="*/ 375031 h 2700286"/>
              <a:gd name="connsiteX4" fmla="*/ 4368789 w 4368789"/>
              <a:gd name="connsiteY4" fmla="*/ 1875109 h 2700286"/>
              <a:gd name="connsiteX5" fmla="*/ 3993758 w 4368789"/>
              <a:gd name="connsiteY5" fmla="*/ 2250140 h 2700286"/>
              <a:gd name="connsiteX6" fmla="*/ 3496236 w 4368789"/>
              <a:gd name="connsiteY6" fmla="*/ 2266951 h 2700286"/>
              <a:gd name="connsiteX7" fmla="*/ 3167530 w 4368789"/>
              <a:gd name="connsiteY7" fmla="*/ 2700245 h 2700286"/>
              <a:gd name="connsiteX8" fmla="*/ 375031 w 4368789"/>
              <a:gd name="connsiteY8" fmla="*/ 2683434 h 2700286"/>
              <a:gd name="connsiteX9" fmla="*/ 0 w 4368789"/>
              <a:gd name="connsiteY9" fmla="*/ 2457815 h 2700286"/>
              <a:gd name="connsiteX10" fmla="*/ 0 w 4368789"/>
              <a:gd name="connsiteY10" fmla="*/ 375031 h 270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68789" h="2700286">
                <a:moveTo>
                  <a:pt x="0" y="375031"/>
                </a:moveTo>
                <a:cubicBezTo>
                  <a:pt x="0" y="167907"/>
                  <a:pt x="167907" y="0"/>
                  <a:pt x="375031" y="0"/>
                </a:cubicBezTo>
                <a:lnTo>
                  <a:pt x="3993758" y="0"/>
                </a:lnTo>
                <a:cubicBezTo>
                  <a:pt x="4200882" y="0"/>
                  <a:pt x="4368789" y="167907"/>
                  <a:pt x="4368789" y="375031"/>
                </a:cubicBezTo>
                <a:lnTo>
                  <a:pt x="4368789" y="1875109"/>
                </a:lnTo>
                <a:cubicBezTo>
                  <a:pt x="4368789" y="2082233"/>
                  <a:pt x="4200882" y="2250140"/>
                  <a:pt x="3993758" y="2250140"/>
                </a:cubicBezTo>
                <a:cubicBezTo>
                  <a:pt x="3763172" y="2250763"/>
                  <a:pt x="3726822" y="2266328"/>
                  <a:pt x="3496236" y="2266951"/>
                </a:cubicBezTo>
                <a:cubicBezTo>
                  <a:pt x="3257177" y="2261971"/>
                  <a:pt x="3406589" y="2705225"/>
                  <a:pt x="3167530" y="2700245"/>
                </a:cubicBezTo>
                <a:lnTo>
                  <a:pt x="375031" y="2683434"/>
                </a:lnTo>
                <a:cubicBezTo>
                  <a:pt x="167907" y="2683434"/>
                  <a:pt x="0" y="2664939"/>
                  <a:pt x="0" y="2457815"/>
                </a:cubicBezTo>
                <a:lnTo>
                  <a:pt x="0" y="3750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Programmation</a:t>
            </a:r>
          </a:p>
          <a:p>
            <a:pPr algn="ctr"/>
            <a:r>
              <a:rPr lang="fr-FR"/>
              <a:t>&amp;</a:t>
            </a:r>
          </a:p>
          <a:p>
            <a:pPr algn="ctr"/>
            <a:r>
              <a:rPr lang="fr-FR"/>
              <a:t>Simulations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6116907" y="1654737"/>
            <a:ext cx="2375647" cy="22497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Rédaction</a:t>
            </a:r>
          </a:p>
          <a:p>
            <a:pPr algn="ctr"/>
            <a:r>
              <a:rPr lang="fr-FR"/>
              <a:t>rapport</a:t>
            </a:r>
          </a:p>
          <a:p>
            <a:pPr algn="ctr"/>
            <a:r>
              <a:rPr lang="fr-FR"/>
              <a:t>&amp;</a:t>
            </a:r>
          </a:p>
          <a:p>
            <a:pPr algn="ctr"/>
            <a:r>
              <a:rPr lang="fr-FR"/>
              <a:t>présentation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748118" y="4360953"/>
            <a:ext cx="3331882" cy="17350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Gestion de projet</a:t>
            </a:r>
          </a:p>
          <a:p>
            <a:pPr algn="ctr"/>
            <a:r>
              <a:rPr lang="fr-FR"/>
              <a:t>&amp;</a:t>
            </a:r>
          </a:p>
          <a:p>
            <a:pPr algn="ctr"/>
            <a:r>
              <a:rPr lang="fr-FR"/>
              <a:t>Rédaction des bilans</a:t>
            </a:r>
          </a:p>
        </p:txBody>
      </p:sp>
      <p:sp>
        <p:nvSpPr>
          <p:cNvPr id="30" name="Forme libre 29"/>
          <p:cNvSpPr/>
          <p:nvPr/>
        </p:nvSpPr>
        <p:spPr>
          <a:xfrm>
            <a:off x="4065808" y="1667674"/>
            <a:ext cx="4425019" cy="4428330"/>
          </a:xfrm>
          <a:custGeom>
            <a:avLst/>
            <a:gdLst>
              <a:gd name="connsiteX0" fmla="*/ 306529 w 5124598"/>
              <a:gd name="connsiteY0" fmla="*/ 4550036 h 4669697"/>
              <a:gd name="connsiteX1" fmla="*/ 4310765 w 5124598"/>
              <a:gd name="connsiteY1" fmla="*/ 4579918 h 4669697"/>
              <a:gd name="connsiteX2" fmla="*/ 5013000 w 5124598"/>
              <a:gd name="connsiteY2" fmla="*/ 3952389 h 4669697"/>
              <a:gd name="connsiteX3" fmla="*/ 5027941 w 5124598"/>
              <a:gd name="connsiteY3" fmla="*/ 486036 h 4669697"/>
              <a:gd name="connsiteX4" fmla="*/ 4086647 w 5124598"/>
              <a:gd name="connsiteY4" fmla="*/ 22860 h 4669697"/>
              <a:gd name="connsiteX5" fmla="*/ 3414294 w 5124598"/>
              <a:gd name="connsiteY5" fmla="*/ 441212 h 4669697"/>
              <a:gd name="connsiteX6" fmla="*/ 2921235 w 5124598"/>
              <a:gd name="connsiteY6" fmla="*/ 1621565 h 4669697"/>
              <a:gd name="connsiteX7" fmla="*/ 2622412 w 5124598"/>
              <a:gd name="connsiteY7" fmla="*/ 2831801 h 4669697"/>
              <a:gd name="connsiteX8" fmla="*/ 1740882 w 5124598"/>
              <a:gd name="connsiteY8" fmla="*/ 3384624 h 4669697"/>
              <a:gd name="connsiteX9" fmla="*/ 441000 w 5124598"/>
              <a:gd name="connsiteY9" fmla="*/ 3504154 h 4669697"/>
              <a:gd name="connsiteX10" fmla="*/ 306529 w 5124598"/>
              <a:gd name="connsiteY10" fmla="*/ 4550036 h 4669697"/>
              <a:gd name="connsiteX0" fmla="*/ 308823 w 5125211"/>
              <a:gd name="connsiteY0" fmla="*/ 4550036 h 4697650"/>
              <a:gd name="connsiteX1" fmla="*/ 4344073 w 5125211"/>
              <a:gd name="connsiteY1" fmla="*/ 4627216 h 4697650"/>
              <a:gd name="connsiteX2" fmla="*/ 5015294 w 5125211"/>
              <a:gd name="connsiteY2" fmla="*/ 3952389 h 4697650"/>
              <a:gd name="connsiteX3" fmla="*/ 5030235 w 5125211"/>
              <a:gd name="connsiteY3" fmla="*/ 486036 h 4697650"/>
              <a:gd name="connsiteX4" fmla="*/ 4088941 w 5125211"/>
              <a:gd name="connsiteY4" fmla="*/ 22860 h 4697650"/>
              <a:gd name="connsiteX5" fmla="*/ 3416588 w 5125211"/>
              <a:gd name="connsiteY5" fmla="*/ 441212 h 4697650"/>
              <a:gd name="connsiteX6" fmla="*/ 2923529 w 5125211"/>
              <a:gd name="connsiteY6" fmla="*/ 1621565 h 4697650"/>
              <a:gd name="connsiteX7" fmla="*/ 2624706 w 5125211"/>
              <a:gd name="connsiteY7" fmla="*/ 2831801 h 4697650"/>
              <a:gd name="connsiteX8" fmla="*/ 1743176 w 5125211"/>
              <a:gd name="connsiteY8" fmla="*/ 3384624 h 4697650"/>
              <a:gd name="connsiteX9" fmla="*/ 443294 w 5125211"/>
              <a:gd name="connsiteY9" fmla="*/ 3504154 h 4697650"/>
              <a:gd name="connsiteX10" fmla="*/ 308823 w 5125211"/>
              <a:gd name="connsiteY10" fmla="*/ 4550036 h 4697650"/>
              <a:gd name="connsiteX0" fmla="*/ 308823 w 5168905"/>
              <a:gd name="connsiteY0" fmla="*/ 4550036 h 4697650"/>
              <a:gd name="connsiteX1" fmla="*/ 4344073 w 5168905"/>
              <a:gd name="connsiteY1" fmla="*/ 4627216 h 4697650"/>
              <a:gd name="connsiteX2" fmla="*/ 5092829 w 5168905"/>
              <a:gd name="connsiteY2" fmla="*/ 3952389 h 4697650"/>
              <a:gd name="connsiteX3" fmla="*/ 5030235 w 5168905"/>
              <a:gd name="connsiteY3" fmla="*/ 486036 h 4697650"/>
              <a:gd name="connsiteX4" fmla="*/ 4088941 w 5168905"/>
              <a:gd name="connsiteY4" fmla="*/ 22860 h 4697650"/>
              <a:gd name="connsiteX5" fmla="*/ 3416588 w 5168905"/>
              <a:gd name="connsiteY5" fmla="*/ 441212 h 4697650"/>
              <a:gd name="connsiteX6" fmla="*/ 2923529 w 5168905"/>
              <a:gd name="connsiteY6" fmla="*/ 1621565 h 4697650"/>
              <a:gd name="connsiteX7" fmla="*/ 2624706 w 5168905"/>
              <a:gd name="connsiteY7" fmla="*/ 2831801 h 4697650"/>
              <a:gd name="connsiteX8" fmla="*/ 1743176 w 5168905"/>
              <a:gd name="connsiteY8" fmla="*/ 3384624 h 4697650"/>
              <a:gd name="connsiteX9" fmla="*/ 443294 w 5168905"/>
              <a:gd name="connsiteY9" fmla="*/ 3504154 h 4697650"/>
              <a:gd name="connsiteX10" fmla="*/ 308823 w 5168905"/>
              <a:gd name="connsiteY10" fmla="*/ 4550036 h 4697650"/>
              <a:gd name="connsiteX0" fmla="*/ 308823 w 5089791"/>
              <a:gd name="connsiteY0" fmla="*/ 4550036 h 4697650"/>
              <a:gd name="connsiteX1" fmla="*/ 4344073 w 5089791"/>
              <a:gd name="connsiteY1" fmla="*/ 4627216 h 4697650"/>
              <a:gd name="connsiteX2" fmla="*/ 4922254 w 5089791"/>
              <a:gd name="connsiteY2" fmla="*/ 3952389 h 4697650"/>
              <a:gd name="connsiteX3" fmla="*/ 5030235 w 5089791"/>
              <a:gd name="connsiteY3" fmla="*/ 486036 h 4697650"/>
              <a:gd name="connsiteX4" fmla="*/ 4088941 w 5089791"/>
              <a:gd name="connsiteY4" fmla="*/ 22860 h 4697650"/>
              <a:gd name="connsiteX5" fmla="*/ 3416588 w 5089791"/>
              <a:gd name="connsiteY5" fmla="*/ 441212 h 4697650"/>
              <a:gd name="connsiteX6" fmla="*/ 2923529 w 5089791"/>
              <a:gd name="connsiteY6" fmla="*/ 1621565 h 4697650"/>
              <a:gd name="connsiteX7" fmla="*/ 2624706 w 5089791"/>
              <a:gd name="connsiteY7" fmla="*/ 2831801 h 4697650"/>
              <a:gd name="connsiteX8" fmla="*/ 1743176 w 5089791"/>
              <a:gd name="connsiteY8" fmla="*/ 3384624 h 4697650"/>
              <a:gd name="connsiteX9" fmla="*/ 443294 w 5089791"/>
              <a:gd name="connsiteY9" fmla="*/ 3504154 h 4697650"/>
              <a:gd name="connsiteX10" fmla="*/ 308823 w 5089791"/>
              <a:gd name="connsiteY10" fmla="*/ 4550036 h 4697650"/>
              <a:gd name="connsiteX0" fmla="*/ 308823 w 5126013"/>
              <a:gd name="connsiteY0" fmla="*/ 4550036 h 4697650"/>
              <a:gd name="connsiteX1" fmla="*/ 4344073 w 5126013"/>
              <a:gd name="connsiteY1" fmla="*/ 4627216 h 4697650"/>
              <a:gd name="connsiteX2" fmla="*/ 4922254 w 5126013"/>
              <a:gd name="connsiteY2" fmla="*/ 3952389 h 4697650"/>
              <a:gd name="connsiteX3" fmla="*/ 5030235 w 5126013"/>
              <a:gd name="connsiteY3" fmla="*/ 486036 h 4697650"/>
              <a:gd name="connsiteX4" fmla="*/ 4088941 w 5126013"/>
              <a:gd name="connsiteY4" fmla="*/ 22860 h 4697650"/>
              <a:gd name="connsiteX5" fmla="*/ 3416588 w 5126013"/>
              <a:gd name="connsiteY5" fmla="*/ 441212 h 4697650"/>
              <a:gd name="connsiteX6" fmla="*/ 2923529 w 5126013"/>
              <a:gd name="connsiteY6" fmla="*/ 1621565 h 4697650"/>
              <a:gd name="connsiteX7" fmla="*/ 2624706 w 5126013"/>
              <a:gd name="connsiteY7" fmla="*/ 2831801 h 4697650"/>
              <a:gd name="connsiteX8" fmla="*/ 1743176 w 5126013"/>
              <a:gd name="connsiteY8" fmla="*/ 3384624 h 4697650"/>
              <a:gd name="connsiteX9" fmla="*/ 443294 w 5126013"/>
              <a:gd name="connsiteY9" fmla="*/ 3504154 h 4697650"/>
              <a:gd name="connsiteX10" fmla="*/ 308823 w 5126013"/>
              <a:gd name="connsiteY10" fmla="*/ 4550036 h 4697650"/>
              <a:gd name="connsiteX0" fmla="*/ 308823 w 5092920"/>
              <a:gd name="connsiteY0" fmla="*/ 4550036 h 4697650"/>
              <a:gd name="connsiteX1" fmla="*/ 4344073 w 5092920"/>
              <a:gd name="connsiteY1" fmla="*/ 4627216 h 4697650"/>
              <a:gd name="connsiteX2" fmla="*/ 4922254 w 5092920"/>
              <a:gd name="connsiteY2" fmla="*/ 3952389 h 4697650"/>
              <a:gd name="connsiteX3" fmla="*/ 5030235 w 5092920"/>
              <a:gd name="connsiteY3" fmla="*/ 486036 h 4697650"/>
              <a:gd name="connsiteX4" fmla="*/ 4088941 w 5092920"/>
              <a:gd name="connsiteY4" fmla="*/ 22860 h 4697650"/>
              <a:gd name="connsiteX5" fmla="*/ 3416588 w 5092920"/>
              <a:gd name="connsiteY5" fmla="*/ 441212 h 4697650"/>
              <a:gd name="connsiteX6" fmla="*/ 2923529 w 5092920"/>
              <a:gd name="connsiteY6" fmla="*/ 1621565 h 4697650"/>
              <a:gd name="connsiteX7" fmla="*/ 2624706 w 5092920"/>
              <a:gd name="connsiteY7" fmla="*/ 2831801 h 4697650"/>
              <a:gd name="connsiteX8" fmla="*/ 1743176 w 5092920"/>
              <a:gd name="connsiteY8" fmla="*/ 3384624 h 4697650"/>
              <a:gd name="connsiteX9" fmla="*/ 443294 w 5092920"/>
              <a:gd name="connsiteY9" fmla="*/ 3504154 h 4697650"/>
              <a:gd name="connsiteX10" fmla="*/ 308823 w 5092920"/>
              <a:gd name="connsiteY10" fmla="*/ 4550036 h 4697650"/>
              <a:gd name="connsiteX0" fmla="*/ 308823 w 5146809"/>
              <a:gd name="connsiteY0" fmla="*/ 4544786 h 4701168"/>
              <a:gd name="connsiteX1" fmla="*/ 4344073 w 5146809"/>
              <a:gd name="connsiteY1" fmla="*/ 4621966 h 4701168"/>
              <a:gd name="connsiteX2" fmla="*/ 5046309 w 5146809"/>
              <a:gd name="connsiteY2" fmla="*/ 3821013 h 4701168"/>
              <a:gd name="connsiteX3" fmla="*/ 5030235 w 5146809"/>
              <a:gd name="connsiteY3" fmla="*/ 480786 h 4701168"/>
              <a:gd name="connsiteX4" fmla="*/ 4088941 w 5146809"/>
              <a:gd name="connsiteY4" fmla="*/ 17610 h 4701168"/>
              <a:gd name="connsiteX5" fmla="*/ 3416588 w 5146809"/>
              <a:gd name="connsiteY5" fmla="*/ 435962 h 4701168"/>
              <a:gd name="connsiteX6" fmla="*/ 2923529 w 5146809"/>
              <a:gd name="connsiteY6" fmla="*/ 1616315 h 4701168"/>
              <a:gd name="connsiteX7" fmla="*/ 2624706 w 5146809"/>
              <a:gd name="connsiteY7" fmla="*/ 2826551 h 4701168"/>
              <a:gd name="connsiteX8" fmla="*/ 1743176 w 5146809"/>
              <a:gd name="connsiteY8" fmla="*/ 3379374 h 4701168"/>
              <a:gd name="connsiteX9" fmla="*/ 443294 w 5146809"/>
              <a:gd name="connsiteY9" fmla="*/ 3498904 h 4701168"/>
              <a:gd name="connsiteX10" fmla="*/ 308823 w 5146809"/>
              <a:gd name="connsiteY10" fmla="*/ 4544786 h 4701168"/>
              <a:gd name="connsiteX0" fmla="*/ 308823 w 5109498"/>
              <a:gd name="connsiteY0" fmla="*/ 4545418 h 4700697"/>
              <a:gd name="connsiteX1" fmla="*/ 4344073 w 5109498"/>
              <a:gd name="connsiteY1" fmla="*/ 4622598 h 4700697"/>
              <a:gd name="connsiteX2" fmla="*/ 4968775 w 5109498"/>
              <a:gd name="connsiteY2" fmla="*/ 3837411 h 4700697"/>
              <a:gd name="connsiteX3" fmla="*/ 5030235 w 5109498"/>
              <a:gd name="connsiteY3" fmla="*/ 481418 h 4700697"/>
              <a:gd name="connsiteX4" fmla="*/ 4088941 w 5109498"/>
              <a:gd name="connsiteY4" fmla="*/ 18242 h 4700697"/>
              <a:gd name="connsiteX5" fmla="*/ 3416588 w 5109498"/>
              <a:gd name="connsiteY5" fmla="*/ 436594 h 4700697"/>
              <a:gd name="connsiteX6" fmla="*/ 2923529 w 5109498"/>
              <a:gd name="connsiteY6" fmla="*/ 1616947 h 4700697"/>
              <a:gd name="connsiteX7" fmla="*/ 2624706 w 5109498"/>
              <a:gd name="connsiteY7" fmla="*/ 2827183 h 4700697"/>
              <a:gd name="connsiteX8" fmla="*/ 1743176 w 5109498"/>
              <a:gd name="connsiteY8" fmla="*/ 3380006 h 4700697"/>
              <a:gd name="connsiteX9" fmla="*/ 443294 w 5109498"/>
              <a:gd name="connsiteY9" fmla="*/ 3499536 h 4700697"/>
              <a:gd name="connsiteX10" fmla="*/ 308823 w 5109498"/>
              <a:gd name="connsiteY10" fmla="*/ 4545418 h 4700697"/>
              <a:gd name="connsiteX0" fmla="*/ 308823 w 5094647"/>
              <a:gd name="connsiteY0" fmla="*/ 4545418 h 4700697"/>
              <a:gd name="connsiteX1" fmla="*/ 4344073 w 5094647"/>
              <a:gd name="connsiteY1" fmla="*/ 4622598 h 4700697"/>
              <a:gd name="connsiteX2" fmla="*/ 4968775 w 5094647"/>
              <a:gd name="connsiteY2" fmla="*/ 3837411 h 4700697"/>
              <a:gd name="connsiteX3" fmla="*/ 5030235 w 5094647"/>
              <a:gd name="connsiteY3" fmla="*/ 481418 h 4700697"/>
              <a:gd name="connsiteX4" fmla="*/ 4088941 w 5094647"/>
              <a:gd name="connsiteY4" fmla="*/ 18242 h 4700697"/>
              <a:gd name="connsiteX5" fmla="*/ 3416588 w 5094647"/>
              <a:gd name="connsiteY5" fmla="*/ 436594 h 4700697"/>
              <a:gd name="connsiteX6" fmla="*/ 2923529 w 5094647"/>
              <a:gd name="connsiteY6" fmla="*/ 1616947 h 4700697"/>
              <a:gd name="connsiteX7" fmla="*/ 2624706 w 5094647"/>
              <a:gd name="connsiteY7" fmla="*/ 2827183 h 4700697"/>
              <a:gd name="connsiteX8" fmla="*/ 1743176 w 5094647"/>
              <a:gd name="connsiteY8" fmla="*/ 3380006 h 4700697"/>
              <a:gd name="connsiteX9" fmla="*/ 443294 w 5094647"/>
              <a:gd name="connsiteY9" fmla="*/ 3499536 h 4700697"/>
              <a:gd name="connsiteX10" fmla="*/ 308823 w 5094647"/>
              <a:gd name="connsiteY10" fmla="*/ 4545418 h 4700697"/>
              <a:gd name="connsiteX0" fmla="*/ 308823 w 5132657"/>
              <a:gd name="connsiteY0" fmla="*/ 4545418 h 4700697"/>
              <a:gd name="connsiteX1" fmla="*/ 4344073 w 5132657"/>
              <a:gd name="connsiteY1" fmla="*/ 4622598 h 4700697"/>
              <a:gd name="connsiteX2" fmla="*/ 5061817 w 5132657"/>
              <a:gd name="connsiteY2" fmla="*/ 3837411 h 4700697"/>
              <a:gd name="connsiteX3" fmla="*/ 5030235 w 5132657"/>
              <a:gd name="connsiteY3" fmla="*/ 481418 h 4700697"/>
              <a:gd name="connsiteX4" fmla="*/ 4088941 w 5132657"/>
              <a:gd name="connsiteY4" fmla="*/ 18242 h 4700697"/>
              <a:gd name="connsiteX5" fmla="*/ 3416588 w 5132657"/>
              <a:gd name="connsiteY5" fmla="*/ 436594 h 4700697"/>
              <a:gd name="connsiteX6" fmla="*/ 2923529 w 5132657"/>
              <a:gd name="connsiteY6" fmla="*/ 1616947 h 4700697"/>
              <a:gd name="connsiteX7" fmla="*/ 2624706 w 5132657"/>
              <a:gd name="connsiteY7" fmla="*/ 2827183 h 4700697"/>
              <a:gd name="connsiteX8" fmla="*/ 1743176 w 5132657"/>
              <a:gd name="connsiteY8" fmla="*/ 3380006 h 4700697"/>
              <a:gd name="connsiteX9" fmla="*/ 443294 w 5132657"/>
              <a:gd name="connsiteY9" fmla="*/ 3499536 h 4700697"/>
              <a:gd name="connsiteX10" fmla="*/ 308823 w 5132657"/>
              <a:gd name="connsiteY10" fmla="*/ 4545418 h 4700697"/>
              <a:gd name="connsiteX0" fmla="*/ 308823 w 5117576"/>
              <a:gd name="connsiteY0" fmla="*/ 4545418 h 4700697"/>
              <a:gd name="connsiteX1" fmla="*/ 4344073 w 5117576"/>
              <a:gd name="connsiteY1" fmla="*/ 4622598 h 4700697"/>
              <a:gd name="connsiteX2" fmla="*/ 5061817 w 5117576"/>
              <a:gd name="connsiteY2" fmla="*/ 3837411 h 4700697"/>
              <a:gd name="connsiteX3" fmla="*/ 5030235 w 5117576"/>
              <a:gd name="connsiteY3" fmla="*/ 481418 h 4700697"/>
              <a:gd name="connsiteX4" fmla="*/ 4088941 w 5117576"/>
              <a:gd name="connsiteY4" fmla="*/ 18242 h 4700697"/>
              <a:gd name="connsiteX5" fmla="*/ 3416588 w 5117576"/>
              <a:gd name="connsiteY5" fmla="*/ 436594 h 4700697"/>
              <a:gd name="connsiteX6" fmla="*/ 2923529 w 5117576"/>
              <a:gd name="connsiteY6" fmla="*/ 1616947 h 4700697"/>
              <a:gd name="connsiteX7" fmla="*/ 2624706 w 5117576"/>
              <a:gd name="connsiteY7" fmla="*/ 2827183 h 4700697"/>
              <a:gd name="connsiteX8" fmla="*/ 1743176 w 5117576"/>
              <a:gd name="connsiteY8" fmla="*/ 3380006 h 4700697"/>
              <a:gd name="connsiteX9" fmla="*/ 443294 w 5117576"/>
              <a:gd name="connsiteY9" fmla="*/ 3499536 h 4700697"/>
              <a:gd name="connsiteX10" fmla="*/ 308823 w 5117576"/>
              <a:gd name="connsiteY10" fmla="*/ 4545418 h 4700697"/>
              <a:gd name="connsiteX0" fmla="*/ 308823 w 5117576"/>
              <a:gd name="connsiteY0" fmla="*/ 4545418 h 4700697"/>
              <a:gd name="connsiteX1" fmla="*/ 4344073 w 5117576"/>
              <a:gd name="connsiteY1" fmla="*/ 4622598 h 4700697"/>
              <a:gd name="connsiteX2" fmla="*/ 5061817 w 5117576"/>
              <a:gd name="connsiteY2" fmla="*/ 3837411 h 4700697"/>
              <a:gd name="connsiteX3" fmla="*/ 5030235 w 5117576"/>
              <a:gd name="connsiteY3" fmla="*/ 481418 h 4700697"/>
              <a:gd name="connsiteX4" fmla="*/ 4088941 w 5117576"/>
              <a:gd name="connsiteY4" fmla="*/ 18242 h 4700697"/>
              <a:gd name="connsiteX5" fmla="*/ 3416588 w 5117576"/>
              <a:gd name="connsiteY5" fmla="*/ 436594 h 4700697"/>
              <a:gd name="connsiteX6" fmla="*/ 3094106 w 5117576"/>
              <a:gd name="connsiteY6" fmla="*/ 2042623 h 4700697"/>
              <a:gd name="connsiteX7" fmla="*/ 2624706 w 5117576"/>
              <a:gd name="connsiteY7" fmla="*/ 2827183 h 4700697"/>
              <a:gd name="connsiteX8" fmla="*/ 1743176 w 5117576"/>
              <a:gd name="connsiteY8" fmla="*/ 3380006 h 4700697"/>
              <a:gd name="connsiteX9" fmla="*/ 443294 w 5117576"/>
              <a:gd name="connsiteY9" fmla="*/ 3499536 h 4700697"/>
              <a:gd name="connsiteX10" fmla="*/ 308823 w 5117576"/>
              <a:gd name="connsiteY10" fmla="*/ 4545418 h 4700697"/>
              <a:gd name="connsiteX0" fmla="*/ 308823 w 5117576"/>
              <a:gd name="connsiteY0" fmla="*/ 4545418 h 4700697"/>
              <a:gd name="connsiteX1" fmla="*/ 4344073 w 5117576"/>
              <a:gd name="connsiteY1" fmla="*/ 4622598 h 4700697"/>
              <a:gd name="connsiteX2" fmla="*/ 5061817 w 5117576"/>
              <a:gd name="connsiteY2" fmla="*/ 3837411 h 4700697"/>
              <a:gd name="connsiteX3" fmla="*/ 5030235 w 5117576"/>
              <a:gd name="connsiteY3" fmla="*/ 481418 h 4700697"/>
              <a:gd name="connsiteX4" fmla="*/ 4088941 w 5117576"/>
              <a:gd name="connsiteY4" fmla="*/ 18242 h 4700697"/>
              <a:gd name="connsiteX5" fmla="*/ 3416588 w 5117576"/>
              <a:gd name="connsiteY5" fmla="*/ 436594 h 4700697"/>
              <a:gd name="connsiteX6" fmla="*/ 3094106 w 5117576"/>
              <a:gd name="connsiteY6" fmla="*/ 2042623 h 4700697"/>
              <a:gd name="connsiteX7" fmla="*/ 2624706 w 5117576"/>
              <a:gd name="connsiteY7" fmla="*/ 2858715 h 4700697"/>
              <a:gd name="connsiteX8" fmla="*/ 1743176 w 5117576"/>
              <a:gd name="connsiteY8" fmla="*/ 3380006 h 4700697"/>
              <a:gd name="connsiteX9" fmla="*/ 443294 w 5117576"/>
              <a:gd name="connsiteY9" fmla="*/ 3499536 h 4700697"/>
              <a:gd name="connsiteX10" fmla="*/ 308823 w 5117576"/>
              <a:gd name="connsiteY10" fmla="*/ 4545418 h 4700697"/>
              <a:gd name="connsiteX0" fmla="*/ 308823 w 5117576"/>
              <a:gd name="connsiteY0" fmla="*/ 4545418 h 4700697"/>
              <a:gd name="connsiteX1" fmla="*/ 4344073 w 5117576"/>
              <a:gd name="connsiteY1" fmla="*/ 4622598 h 4700697"/>
              <a:gd name="connsiteX2" fmla="*/ 5061817 w 5117576"/>
              <a:gd name="connsiteY2" fmla="*/ 3837411 h 4700697"/>
              <a:gd name="connsiteX3" fmla="*/ 5030235 w 5117576"/>
              <a:gd name="connsiteY3" fmla="*/ 481418 h 4700697"/>
              <a:gd name="connsiteX4" fmla="*/ 4088941 w 5117576"/>
              <a:gd name="connsiteY4" fmla="*/ 18242 h 4700697"/>
              <a:gd name="connsiteX5" fmla="*/ 3881795 w 5117576"/>
              <a:gd name="connsiteY5" fmla="*/ 436594 h 4700697"/>
              <a:gd name="connsiteX6" fmla="*/ 3094106 w 5117576"/>
              <a:gd name="connsiteY6" fmla="*/ 2042623 h 4700697"/>
              <a:gd name="connsiteX7" fmla="*/ 2624706 w 5117576"/>
              <a:gd name="connsiteY7" fmla="*/ 2858715 h 4700697"/>
              <a:gd name="connsiteX8" fmla="*/ 1743176 w 5117576"/>
              <a:gd name="connsiteY8" fmla="*/ 3380006 h 4700697"/>
              <a:gd name="connsiteX9" fmla="*/ 443294 w 5117576"/>
              <a:gd name="connsiteY9" fmla="*/ 3499536 h 4700697"/>
              <a:gd name="connsiteX10" fmla="*/ 308823 w 5117576"/>
              <a:gd name="connsiteY10" fmla="*/ 4545418 h 4700697"/>
              <a:gd name="connsiteX0" fmla="*/ 308823 w 5087711"/>
              <a:gd name="connsiteY0" fmla="*/ 4511334 h 4666613"/>
              <a:gd name="connsiteX1" fmla="*/ 4344073 w 5087711"/>
              <a:gd name="connsiteY1" fmla="*/ 4588514 h 4666613"/>
              <a:gd name="connsiteX2" fmla="*/ 5061817 w 5087711"/>
              <a:gd name="connsiteY2" fmla="*/ 3803327 h 4666613"/>
              <a:gd name="connsiteX3" fmla="*/ 5030235 w 5087711"/>
              <a:gd name="connsiteY3" fmla="*/ 447334 h 4666613"/>
              <a:gd name="connsiteX4" fmla="*/ 4523135 w 5087711"/>
              <a:gd name="connsiteY4" fmla="*/ 31455 h 4666613"/>
              <a:gd name="connsiteX5" fmla="*/ 3881795 w 5087711"/>
              <a:gd name="connsiteY5" fmla="*/ 402510 h 4666613"/>
              <a:gd name="connsiteX6" fmla="*/ 3094106 w 5087711"/>
              <a:gd name="connsiteY6" fmla="*/ 2008539 h 4666613"/>
              <a:gd name="connsiteX7" fmla="*/ 2624706 w 5087711"/>
              <a:gd name="connsiteY7" fmla="*/ 2824631 h 4666613"/>
              <a:gd name="connsiteX8" fmla="*/ 1743176 w 5087711"/>
              <a:gd name="connsiteY8" fmla="*/ 3345922 h 4666613"/>
              <a:gd name="connsiteX9" fmla="*/ 443294 w 5087711"/>
              <a:gd name="connsiteY9" fmla="*/ 3465452 h 4666613"/>
              <a:gd name="connsiteX10" fmla="*/ 308823 w 5087711"/>
              <a:gd name="connsiteY10" fmla="*/ 4511334 h 4666613"/>
              <a:gd name="connsiteX0" fmla="*/ 308823 w 5140447"/>
              <a:gd name="connsiteY0" fmla="*/ 4518331 h 4673610"/>
              <a:gd name="connsiteX1" fmla="*/ 4344073 w 5140447"/>
              <a:gd name="connsiteY1" fmla="*/ 4595511 h 4673610"/>
              <a:gd name="connsiteX2" fmla="*/ 5061817 w 5140447"/>
              <a:gd name="connsiteY2" fmla="*/ 3810324 h 4673610"/>
              <a:gd name="connsiteX3" fmla="*/ 5061250 w 5140447"/>
              <a:gd name="connsiteY3" fmla="*/ 438565 h 4673610"/>
              <a:gd name="connsiteX4" fmla="*/ 4523135 w 5140447"/>
              <a:gd name="connsiteY4" fmla="*/ 38452 h 4673610"/>
              <a:gd name="connsiteX5" fmla="*/ 3881795 w 5140447"/>
              <a:gd name="connsiteY5" fmla="*/ 409507 h 4673610"/>
              <a:gd name="connsiteX6" fmla="*/ 3094106 w 5140447"/>
              <a:gd name="connsiteY6" fmla="*/ 2015536 h 4673610"/>
              <a:gd name="connsiteX7" fmla="*/ 2624706 w 5140447"/>
              <a:gd name="connsiteY7" fmla="*/ 2831628 h 4673610"/>
              <a:gd name="connsiteX8" fmla="*/ 1743176 w 5140447"/>
              <a:gd name="connsiteY8" fmla="*/ 3352919 h 4673610"/>
              <a:gd name="connsiteX9" fmla="*/ 443294 w 5140447"/>
              <a:gd name="connsiteY9" fmla="*/ 3472449 h 4673610"/>
              <a:gd name="connsiteX10" fmla="*/ 308823 w 5140447"/>
              <a:gd name="connsiteY10" fmla="*/ 4518331 h 4673610"/>
              <a:gd name="connsiteX0" fmla="*/ 308823 w 5106176"/>
              <a:gd name="connsiteY0" fmla="*/ 4518331 h 4627715"/>
              <a:gd name="connsiteX1" fmla="*/ 4344073 w 5106176"/>
              <a:gd name="connsiteY1" fmla="*/ 4595511 h 4627715"/>
              <a:gd name="connsiteX2" fmla="*/ 4940809 w 5106176"/>
              <a:gd name="connsiteY2" fmla="*/ 4516683 h 4627715"/>
              <a:gd name="connsiteX3" fmla="*/ 5061817 w 5106176"/>
              <a:gd name="connsiteY3" fmla="*/ 3810324 h 4627715"/>
              <a:gd name="connsiteX4" fmla="*/ 5061250 w 5106176"/>
              <a:gd name="connsiteY4" fmla="*/ 438565 h 4627715"/>
              <a:gd name="connsiteX5" fmla="*/ 4523135 w 5106176"/>
              <a:gd name="connsiteY5" fmla="*/ 38452 h 4627715"/>
              <a:gd name="connsiteX6" fmla="*/ 3881795 w 5106176"/>
              <a:gd name="connsiteY6" fmla="*/ 409507 h 4627715"/>
              <a:gd name="connsiteX7" fmla="*/ 3094106 w 5106176"/>
              <a:gd name="connsiteY7" fmla="*/ 2015536 h 4627715"/>
              <a:gd name="connsiteX8" fmla="*/ 2624706 w 5106176"/>
              <a:gd name="connsiteY8" fmla="*/ 2831628 h 4627715"/>
              <a:gd name="connsiteX9" fmla="*/ 1743176 w 5106176"/>
              <a:gd name="connsiteY9" fmla="*/ 3352919 h 4627715"/>
              <a:gd name="connsiteX10" fmla="*/ 443294 w 5106176"/>
              <a:gd name="connsiteY10" fmla="*/ 3472449 h 4627715"/>
              <a:gd name="connsiteX11" fmla="*/ 308823 w 5106176"/>
              <a:gd name="connsiteY11" fmla="*/ 4518331 h 4627715"/>
              <a:gd name="connsiteX0" fmla="*/ 307677 w 5105030"/>
              <a:gd name="connsiteY0" fmla="*/ 4518331 h 4655368"/>
              <a:gd name="connsiteX1" fmla="*/ 4327420 w 5105030"/>
              <a:gd name="connsiteY1" fmla="*/ 4642810 h 4655368"/>
              <a:gd name="connsiteX2" fmla="*/ 4939663 w 5105030"/>
              <a:gd name="connsiteY2" fmla="*/ 4516683 h 4655368"/>
              <a:gd name="connsiteX3" fmla="*/ 5060671 w 5105030"/>
              <a:gd name="connsiteY3" fmla="*/ 3810324 h 4655368"/>
              <a:gd name="connsiteX4" fmla="*/ 5060104 w 5105030"/>
              <a:gd name="connsiteY4" fmla="*/ 438565 h 4655368"/>
              <a:gd name="connsiteX5" fmla="*/ 4521989 w 5105030"/>
              <a:gd name="connsiteY5" fmla="*/ 38452 h 4655368"/>
              <a:gd name="connsiteX6" fmla="*/ 3880649 w 5105030"/>
              <a:gd name="connsiteY6" fmla="*/ 409507 h 4655368"/>
              <a:gd name="connsiteX7" fmla="*/ 3092960 w 5105030"/>
              <a:gd name="connsiteY7" fmla="*/ 2015536 h 4655368"/>
              <a:gd name="connsiteX8" fmla="*/ 2623560 w 5105030"/>
              <a:gd name="connsiteY8" fmla="*/ 2831628 h 4655368"/>
              <a:gd name="connsiteX9" fmla="*/ 1742030 w 5105030"/>
              <a:gd name="connsiteY9" fmla="*/ 3352919 h 4655368"/>
              <a:gd name="connsiteX10" fmla="*/ 442148 w 5105030"/>
              <a:gd name="connsiteY10" fmla="*/ 3472449 h 4655368"/>
              <a:gd name="connsiteX11" fmla="*/ 307677 w 5105030"/>
              <a:gd name="connsiteY11" fmla="*/ 4518331 h 4655368"/>
              <a:gd name="connsiteX0" fmla="*/ 307677 w 5101194"/>
              <a:gd name="connsiteY0" fmla="*/ 4518331 h 4655368"/>
              <a:gd name="connsiteX1" fmla="*/ 4327420 w 5101194"/>
              <a:gd name="connsiteY1" fmla="*/ 4642810 h 4655368"/>
              <a:gd name="connsiteX2" fmla="*/ 5032704 w 5101194"/>
              <a:gd name="connsiteY2" fmla="*/ 4516683 h 4655368"/>
              <a:gd name="connsiteX3" fmla="*/ 5060671 w 5101194"/>
              <a:gd name="connsiteY3" fmla="*/ 3810324 h 4655368"/>
              <a:gd name="connsiteX4" fmla="*/ 5060104 w 5101194"/>
              <a:gd name="connsiteY4" fmla="*/ 438565 h 4655368"/>
              <a:gd name="connsiteX5" fmla="*/ 4521989 w 5101194"/>
              <a:gd name="connsiteY5" fmla="*/ 38452 h 4655368"/>
              <a:gd name="connsiteX6" fmla="*/ 3880649 w 5101194"/>
              <a:gd name="connsiteY6" fmla="*/ 409507 h 4655368"/>
              <a:gd name="connsiteX7" fmla="*/ 3092960 w 5101194"/>
              <a:gd name="connsiteY7" fmla="*/ 2015536 h 4655368"/>
              <a:gd name="connsiteX8" fmla="*/ 2623560 w 5101194"/>
              <a:gd name="connsiteY8" fmla="*/ 2831628 h 4655368"/>
              <a:gd name="connsiteX9" fmla="*/ 1742030 w 5101194"/>
              <a:gd name="connsiteY9" fmla="*/ 3352919 h 4655368"/>
              <a:gd name="connsiteX10" fmla="*/ 442148 w 5101194"/>
              <a:gd name="connsiteY10" fmla="*/ 3472449 h 4655368"/>
              <a:gd name="connsiteX11" fmla="*/ 307677 w 5101194"/>
              <a:gd name="connsiteY11" fmla="*/ 4518331 h 4655368"/>
              <a:gd name="connsiteX0" fmla="*/ 307677 w 5113855"/>
              <a:gd name="connsiteY0" fmla="*/ 4519147 h 4656184"/>
              <a:gd name="connsiteX1" fmla="*/ 4327420 w 5113855"/>
              <a:gd name="connsiteY1" fmla="*/ 4643626 h 4656184"/>
              <a:gd name="connsiteX2" fmla="*/ 5032704 w 5113855"/>
              <a:gd name="connsiteY2" fmla="*/ 4517499 h 4656184"/>
              <a:gd name="connsiteX3" fmla="*/ 5091685 w 5113855"/>
              <a:gd name="connsiteY3" fmla="*/ 3826907 h 4656184"/>
              <a:gd name="connsiteX4" fmla="*/ 5060104 w 5113855"/>
              <a:gd name="connsiteY4" fmla="*/ 439381 h 4656184"/>
              <a:gd name="connsiteX5" fmla="*/ 4521989 w 5113855"/>
              <a:gd name="connsiteY5" fmla="*/ 39268 h 4656184"/>
              <a:gd name="connsiteX6" fmla="*/ 3880649 w 5113855"/>
              <a:gd name="connsiteY6" fmla="*/ 410323 h 4656184"/>
              <a:gd name="connsiteX7" fmla="*/ 3092960 w 5113855"/>
              <a:gd name="connsiteY7" fmla="*/ 2016352 h 4656184"/>
              <a:gd name="connsiteX8" fmla="*/ 2623560 w 5113855"/>
              <a:gd name="connsiteY8" fmla="*/ 2832444 h 4656184"/>
              <a:gd name="connsiteX9" fmla="*/ 1742030 w 5113855"/>
              <a:gd name="connsiteY9" fmla="*/ 3353735 h 4656184"/>
              <a:gd name="connsiteX10" fmla="*/ 442148 w 5113855"/>
              <a:gd name="connsiteY10" fmla="*/ 3473265 h 4656184"/>
              <a:gd name="connsiteX11" fmla="*/ 307677 w 5113855"/>
              <a:gd name="connsiteY11" fmla="*/ 4519147 h 4656184"/>
              <a:gd name="connsiteX0" fmla="*/ 307677 w 5105372"/>
              <a:gd name="connsiteY0" fmla="*/ 4512127 h 4649164"/>
              <a:gd name="connsiteX1" fmla="*/ 4327420 w 5105372"/>
              <a:gd name="connsiteY1" fmla="*/ 4636606 h 4649164"/>
              <a:gd name="connsiteX2" fmla="*/ 5032704 w 5105372"/>
              <a:gd name="connsiteY2" fmla="*/ 4510479 h 4649164"/>
              <a:gd name="connsiteX3" fmla="*/ 5091685 w 5105372"/>
              <a:gd name="connsiteY3" fmla="*/ 3819887 h 4649164"/>
              <a:gd name="connsiteX4" fmla="*/ 5060104 w 5105372"/>
              <a:gd name="connsiteY4" fmla="*/ 432361 h 4649164"/>
              <a:gd name="connsiteX5" fmla="*/ 4970678 w 5105372"/>
              <a:gd name="connsiteY5" fmla="*/ 64520 h 4649164"/>
              <a:gd name="connsiteX6" fmla="*/ 4521989 w 5105372"/>
              <a:gd name="connsiteY6" fmla="*/ 32248 h 4649164"/>
              <a:gd name="connsiteX7" fmla="*/ 3880649 w 5105372"/>
              <a:gd name="connsiteY7" fmla="*/ 403303 h 4649164"/>
              <a:gd name="connsiteX8" fmla="*/ 3092960 w 5105372"/>
              <a:gd name="connsiteY8" fmla="*/ 2009332 h 4649164"/>
              <a:gd name="connsiteX9" fmla="*/ 2623560 w 5105372"/>
              <a:gd name="connsiteY9" fmla="*/ 2825424 h 4649164"/>
              <a:gd name="connsiteX10" fmla="*/ 1742030 w 5105372"/>
              <a:gd name="connsiteY10" fmla="*/ 3346715 h 4649164"/>
              <a:gd name="connsiteX11" fmla="*/ 442148 w 5105372"/>
              <a:gd name="connsiteY11" fmla="*/ 3466245 h 4649164"/>
              <a:gd name="connsiteX12" fmla="*/ 307677 w 5105372"/>
              <a:gd name="connsiteY12" fmla="*/ 4512127 h 4649164"/>
              <a:gd name="connsiteX0" fmla="*/ 307677 w 5114638"/>
              <a:gd name="connsiteY0" fmla="*/ 4512127 h 4649164"/>
              <a:gd name="connsiteX1" fmla="*/ 4327420 w 5114638"/>
              <a:gd name="connsiteY1" fmla="*/ 4636606 h 4649164"/>
              <a:gd name="connsiteX2" fmla="*/ 5032704 w 5114638"/>
              <a:gd name="connsiteY2" fmla="*/ 4510479 h 4649164"/>
              <a:gd name="connsiteX3" fmla="*/ 5091685 w 5114638"/>
              <a:gd name="connsiteY3" fmla="*/ 3819887 h 4649164"/>
              <a:gd name="connsiteX4" fmla="*/ 5106625 w 5114638"/>
              <a:gd name="connsiteY4" fmla="*/ 495423 h 4649164"/>
              <a:gd name="connsiteX5" fmla="*/ 4970678 w 5114638"/>
              <a:gd name="connsiteY5" fmla="*/ 64520 h 4649164"/>
              <a:gd name="connsiteX6" fmla="*/ 4521989 w 5114638"/>
              <a:gd name="connsiteY6" fmla="*/ 32248 h 4649164"/>
              <a:gd name="connsiteX7" fmla="*/ 3880649 w 5114638"/>
              <a:gd name="connsiteY7" fmla="*/ 403303 h 4649164"/>
              <a:gd name="connsiteX8" fmla="*/ 3092960 w 5114638"/>
              <a:gd name="connsiteY8" fmla="*/ 2009332 h 4649164"/>
              <a:gd name="connsiteX9" fmla="*/ 2623560 w 5114638"/>
              <a:gd name="connsiteY9" fmla="*/ 2825424 h 4649164"/>
              <a:gd name="connsiteX10" fmla="*/ 1742030 w 5114638"/>
              <a:gd name="connsiteY10" fmla="*/ 3346715 h 4649164"/>
              <a:gd name="connsiteX11" fmla="*/ 442148 w 5114638"/>
              <a:gd name="connsiteY11" fmla="*/ 3466245 h 4649164"/>
              <a:gd name="connsiteX12" fmla="*/ 307677 w 5114638"/>
              <a:gd name="connsiteY12" fmla="*/ 4512127 h 4649164"/>
              <a:gd name="connsiteX0" fmla="*/ 307677 w 5114638"/>
              <a:gd name="connsiteY0" fmla="*/ 4561380 h 4698417"/>
              <a:gd name="connsiteX1" fmla="*/ 4327420 w 5114638"/>
              <a:gd name="connsiteY1" fmla="*/ 4685859 h 4698417"/>
              <a:gd name="connsiteX2" fmla="*/ 5032704 w 5114638"/>
              <a:gd name="connsiteY2" fmla="*/ 4559732 h 4698417"/>
              <a:gd name="connsiteX3" fmla="*/ 5091685 w 5114638"/>
              <a:gd name="connsiteY3" fmla="*/ 3869140 h 4698417"/>
              <a:gd name="connsiteX4" fmla="*/ 5106625 w 5114638"/>
              <a:gd name="connsiteY4" fmla="*/ 544676 h 4698417"/>
              <a:gd name="connsiteX5" fmla="*/ 4970678 w 5114638"/>
              <a:gd name="connsiteY5" fmla="*/ 113773 h 4698417"/>
              <a:gd name="connsiteX6" fmla="*/ 4521989 w 5114638"/>
              <a:gd name="connsiteY6" fmla="*/ 18438 h 4698417"/>
              <a:gd name="connsiteX7" fmla="*/ 3880649 w 5114638"/>
              <a:gd name="connsiteY7" fmla="*/ 452556 h 4698417"/>
              <a:gd name="connsiteX8" fmla="*/ 3092960 w 5114638"/>
              <a:gd name="connsiteY8" fmla="*/ 2058585 h 4698417"/>
              <a:gd name="connsiteX9" fmla="*/ 2623560 w 5114638"/>
              <a:gd name="connsiteY9" fmla="*/ 2874677 h 4698417"/>
              <a:gd name="connsiteX10" fmla="*/ 1742030 w 5114638"/>
              <a:gd name="connsiteY10" fmla="*/ 3395968 h 4698417"/>
              <a:gd name="connsiteX11" fmla="*/ 442148 w 5114638"/>
              <a:gd name="connsiteY11" fmla="*/ 3515498 h 4698417"/>
              <a:gd name="connsiteX12" fmla="*/ 307677 w 5114638"/>
              <a:gd name="connsiteY12" fmla="*/ 4561380 h 4698417"/>
              <a:gd name="connsiteX0" fmla="*/ 307677 w 5114638"/>
              <a:gd name="connsiteY0" fmla="*/ 4561380 h 4698417"/>
              <a:gd name="connsiteX1" fmla="*/ 4327420 w 5114638"/>
              <a:gd name="connsiteY1" fmla="*/ 4685859 h 4698417"/>
              <a:gd name="connsiteX2" fmla="*/ 5032704 w 5114638"/>
              <a:gd name="connsiteY2" fmla="*/ 4559732 h 4698417"/>
              <a:gd name="connsiteX3" fmla="*/ 5091685 w 5114638"/>
              <a:gd name="connsiteY3" fmla="*/ 3869140 h 4698417"/>
              <a:gd name="connsiteX4" fmla="*/ 5106625 w 5114638"/>
              <a:gd name="connsiteY4" fmla="*/ 544676 h 4698417"/>
              <a:gd name="connsiteX5" fmla="*/ 4970678 w 5114638"/>
              <a:gd name="connsiteY5" fmla="*/ 113773 h 4698417"/>
              <a:gd name="connsiteX6" fmla="*/ 4521989 w 5114638"/>
              <a:gd name="connsiteY6" fmla="*/ 18438 h 4698417"/>
              <a:gd name="connsiteX7" fmla="*/ 3880649 w 5114638"/>
              <a:gd name="connsiteY7" fmla="*/ 452556 h 4698417"/>
              <a:gd name="connsiteX8" fmla="*/ 3637084 w 5114638"/>
              <a:gd name="connsiteY8" fmla="*/ 1532696 h 4698417"/>
              <a:gd name="connsiteX9" fmla="*/ 3092960 w 5114638"/>
              <a:gd name="connsiteY9" fmla="*/ 2058585 h 4698417"/>
              <a:gd name="connsiteX10" fmla="*/ 2623560 w 5114638"/>
              <a:gd name="connsiteY10" fmla="*/ 2874677 h 4698417"/>
              <a:gd name="connsiteX11" fmla="*/ 1742030 w 5114638"/>
              <a:gd name="connsiteY11" fmla="*/ 3395968 h 4698417"/>
              <a:gd name="connsiteX12" fmla="*/ 442148 w 5114638"/>
              <a:gd name="connsiteY12" fmla="*/ 3515498 h 4698417"/>
              <a:gd name="connsiteX13" fmla="*/ 307677 w 5114638"/>
              <a:gd name="connsiteY13" fmla="*/ 4561380 h 4698417"/>
              <a:gd name="connsiteX0" fmla="*/ 307677 w 5114638"/>
              <a:gd name="connsiteY0" fmla="*/ 4561380 h 4698417"/>
              <a:gd name="connsiteX1" fmla="*/ 4327420 w 5114638"/>
              <a:gd name="connsiteY1" fmla="*/ 4685859 h 4698417"/>
              <a:gd name="connsiteX2" fmla="*/ 5032704 w 5114638"/>
              <a:gd name="connsiteY2" fmla="*/ 4559732 h 4698417"/>
              <a:gd name="connsiteX3" fmla="*/ 5091685 w 5114638"/>
              <a:gd name="connsiteY3" fmla="*/ 3869140 h 4698417"/>
              <a:gd name="connsiteX4" fmla="*/ 5106625 w 5114638"/>
              <a:gd name="connsiteY4" fmla="*/ 544676 h 4698417"/>
              <a:gd name="connsiteX5" fmla="*/ 4970678 w 5114638"/>
              <a:gd name="connsiteY5" fmla="*/ 113773 h 4698417"/>
              <a:gd name="connsiteX6" fmla="*/ 4521989 w 5114638"/>
              <a:gd name="connsiteY6" fmla="*/ 18438 h 4698417"/>
              <a:gd name="connsiteX7" fmla="*/ 3880649 w 5114638"/>
              <a:gd name="connsiteY7" fmla="*/ 452556 h 4698417"/>
              <a:gd name="connsiteX8" fmla="*/ 3637084 w 5114638"/>
              <a:gd name="connsiteY8" fmla="*/ 1532696 h 4698417"/>
              <a:gd name="connsiteX9" fmla="*/ 3186001 w 5114638"/>
              <a:gd name="connsiteY9" fmla="*/ 2279306 h 4698417"/>
              <a:gd name="connsiteX10" fmla="*/ 2623560 w 5114638"/>
              <a:gd name="connsiteY10" fmla="*/ 2874677 h 4698417"/>
              <a:gd name="connsiteX11" fmla="*/ 1742030 w 5114638"/>
              <a:gd name="connsiteY11" fmla="*/ 3395968 h 4698417"/>
              <a:gd name="connsiteX12" fmla="*/ 442148 w 5114638"/>
              <a:gd name="connsiteY12" fmla="*/ 3515498 h 4698417"/>
              <a:gd name="connsiteX13" fmla="*/ 307677 w 5114638"/>
              <a:gd name="connsiteY13" fmla="*/ 4561380 h 4698417"/>
              <a:gd name="connsiteX0" fmla="*/ 307677 w 5114638"/>
              <a:gd name="connsiteY0" fmla="*/ 4556101 h 4693138"/>
              <a:gd name="connsiteX1" fmla="*/ 4327420 w 5114638"/>
              <a:gd name="connsiteY1" fmla="*/ 4680580 h 4693138"/>
              <a:gd name="connsiteX2" fmla="*/ 5032704 w 5114638"/>
              <a:gd name="connsiteY2" fmla="*/ 4554453 h 4693138"/>
              <a:gd name="connsiteX3" fmla="*/ 5091685 w 5114638"/>
              <a:gd name="connsiteY3" fmla="*/ 3863861 h 4693138"/>
              <a:gd name="connsiteX4" fmla="*/ 5106625 w 5114638"/>
              <a:gd name="connsiteY4" fmla="*/ 539397 h 4693138"/>
              <a:gd name="connsiteX5" fmla="*/ 4970678 w 5114638"/>
              <a:gd name="connsiteY5" fmla="*/ 108494 h 4693138"/>
              <a:gd name="connsiteX6" fmla="*/ 4521989 w 5114638"/>
              <a:gd name="connsiteY6" fmla="*/ 13159 h 4693138"/>
              <a:gd name="connsiteX7" fmla="*/ 4113253 w 5114638"/>
              <a:gd name="connsiteY7" fmla="*/ 368448 h 4693138"/>
              <a:gd name="connsiteX8" fmla="*/ 3637084 w 5114638"/>
              <a:gd name="connsiteY8" fmla="*/ 1527417 h 4693138"/>
              <a:gd name="connsiteX9" fmla="*/ 3186001 w 5114638"/>
              <a:gd name="connsiteY9" fmla="*/ 2274027 h 4693138"/>
              <a:gd name="connsiteX10" fmla="*/ 2623560 w 5114638"/>
              <a:gd name="connsiteY10" fmla="*/ 2869398 h 4693138"/>
              <a:gd name="connsiteX11" fmla="*/ 1742030 w 5114638"/>
              <a:gd name="connsiteY11" fmla="*/ 3390689 h 4693138"/>
              <a:gd name="connsiteX12" fmla="*/ 442148 w 5114638"/>
              <a:gd name="connsiteY12" fmla="*/ 3510219 h 4693138"/>
              <a:gd name="connsiteX13" fmla="*/ 307677 w 5114638"/>
              <a:gd name="connsiteY13" fmla="*/ 4556101 h 4693138"/>
              <a:gd name="connsiteX0" fmla="*/ 307677 w 5114638"/>
              <a:gd name="connsiteY0" fmla="*/ 4553042 h 4690079"/>
              <a:gd name="connsiteX1" fmla="*/ 4327420 w 5114638"/>
              <a:gd name="connsiteY1" fmla="*/ 4677521 h 4690079"/>
              <a:gd name="connsiteX2" fmla="*/ 5032704 w 5114638"/>
              <a:gd name="connsiteY2" fmla="*/ 4551394 h 4690079"/>
              <a:gd name="connsiteX3" fmla="*/ 5091685 w 5114638"/>
              <a:gd name="connsiteY3" fmla="*/ 3860802 h 4690079"/>
              <a:gd name="connsiteX4" fmla="*/ 5106625 w 5114638"/>
              <a:gd name="connsiteY4" fmla="*/ 536338 h 4690079"/>
              <a:gd name="connsiteX5" fmla="*/ 4970678 w 5114638"/>
              <a:gd name="connsiteY5" fmla="*/ 105435 h 4690079"/>
              <a:gd name="connsiteX6" fmla="*/ 4521989 w 5114638"/>
              <a:gd name="connsiteY6" fmla="*/ 10100 h 4690079"/>
              <a:gd name="connsiteX7" fmla="*/ 3989198 w 5114638"/>
              <a:gd name="connsiteY7" fmla="*/ 318092 h 4690079"/>
              <a:gd name="connsiteX8" fmla="*/ 3637084 w 5114638"/>
              <a:gd name="connsiteY8" fmla="*/ 1524358 h 4690079"/>
              <a:gd name="connsiteX9" fmla="*/ 3186001 w 5114638"/>
              <a:gd name="connsiteY9" fmla="*/ 2270968 h 4690079"/>
              <a:gd name="connsiteX10" fmla="*/ 2623560 w 5114638"/>
              <a:gd name="connsiteY10" fmla="*/ 2866339 h 4690079"/>
              <a:gd name="connsiteX11" fmla="*/ 1742030 w 5114638"/>
              <a:gd name="connsiteY11" fmla="*/ 3387630 h 4690079"/>
              <a:gd name="connsiteX12" fmla="*/ 442148 w 5114638"/>
              <a:gd name="connsiteY12" fmla="*/ 3507160 h 4690079"/>
              <a:gd name="connsiteX13" fmla="*/ 307677 w 5114638"/>
              <a:gd name="connsiteY13" fmla="*/ 4553042 h 4690079"/>
              <a:gd name="connsiteX0" fmla="*/ 307677 w 5114638"/>
              <a:gd name="connsiteY0" fmla="*/ 4547376 h 4684413"/>
              <a:gd name="connsiteX1" fmla="*/ 4327420 w 5114638"/>
              <a:gd name="connsiteY1" fmla="*/ 4671855 h 4684413"/>
              <a:gd name="connsiteX2" fmla="*/ 5032704 w 5114638"/>
              <a:gd name="connsiteY2" fmla="*/ 4545728 h 4684413"/>
              <a:gd name="connsiteX3" fmla="*/ 5091685 w 5114638"/>
              <a:gd name="connsiteY3" fmla="*/ 3855136 h 4684413"/>
              <a:gd name="connsiteX4" fmla="*/ 5106625 w 5114638"/>
              <a:gd name="connsiteY4" fmla="*/ 530672 h 4684413"/>
              <a:gd name="connsiteX5" fmla="*/ 4970678 w 5114638"/>
              <a:gd name="connsiteY5" fmla="*/ 99769 h 4684413"/>
              <a:gd name="connsiteX6" fmla="*/ 4521989 w 5114638"/>
              <a:gd name="connsiteY6" fmla="*/ 4434 h 4684413"/>
              <a:gd name="connsiteX7" fmla="*/ 4004705 w 5114638"/>
              <a:gd name="connsiteY7" fmla="*/ 217831 h 4684413"/>
              <a:gd name="connsiteX8" fmla="*/ 3637084 w 5114638"/>
              <a:gd name="connsiteY8" fmla="*/ 1518692 h 4684413"/>
              <a:gd name="connsiteX9" fmla="*/ 3186001 w 5114638"/>
              <a:gd name="connsiteY9" fmla="*/ 2265302 h 4684413"/>
              <a:gd name="connsiteX10" fmla="*/ 2623560 w 5114638"/>
              <a:gd name="connsiteY10" fmla="*/ 2860673 h 4684413"/>
              <a:gd name="connsiteX11" fmla="*/ 1742030 w 5114638"/>
              <a:gd name="connsiteY11" fmla="*/ 3381964 h 4684413"/>
              <a:gd name="connsiteX12" fmla="*/ 442148 w 5114638"/>
              <a:gd name="connsiteY12" fmla="*/ 3501494 h 4684413"/>
              <a:gd name="connsiteX13" fmla="*/ 307677 w 5114638"/>
              <a:gd name="connsiteY13" fmla="*/ 4547376 h 4684413"/>
              <a:gd name="connsiteX0" fmla="*/ 307677 w 5114638"/>
              <a:gd name="connsiteY0" fmla="*/ 4547376 h 4684413"/>
              <a:gd name="connsiteX1" fmla="*/ 4327420 w 5114638"/>
              <a:gd name="connsiteY1" fmla="*/ 4671855 h 4684413"/>
              <a:gd name="connsiteX2" fmla="*/ 5032704 w 5114638"/>
              <a:gd name="connsiteY2" fmla="*/ 4545728 h 4684413"/>
              <a:gd name="connsiteX3" fmla="*/ 5091685 w 5114638"/>
              <a:gd name="connsiteY3" fmla="*/ 3855136 h 4684413"/>
              <a:gd name="connsiteX4" fmla="*/ 5106625 w 5114638"/>
              <a:gd name="connsiteY4" fmla="*/ 530672 h 4684413"/>
              <a:gd name="connsiteX5" fmla="*/ 4970678 w 5114638"/>
              <a:gd name="connsiteY5" fmla="*/ 99769 h 4684413"/>
              <a:gd name="connsiteX6" fmla="*/ 4521989 w 5114638"/>
              <a:gd name="connsiteY6" fmla="*/ 4434 h 4684413"/>
              <a:gd name="connsiteX7" fmla="*/ 4004705 w 5114638"/>
              <a:gd name="connsiteY7" fmla="*/ 217831 h 4684413"/>
              <a:gd name="connsiteX8" fmla="*/ 3637084 w 5114638"/>
              <a:gd name="connsiteY8" fmla="*/ 1518692 h 4684413"/>
              <a:gd name="connsiteX9" fmla="*/ 3186001 w 5114638"/>
              <a:gd name="connsiteY9" fmla="*/ 2265302 h 4684413"/>
              <a:gd name="connsiteX10" fmla="*/ 2623560 w 5114638"/>
              <a:gd name="connsiteY10" fmla="*/ 2860673 h 4684413"/>
              <a:gd name="connsiteX11" fmla="*/ 1742030 w 5114638"/>
              <a:gd name="connsiteY11" fmla="*/ 3381964 h 4684413"/>
              <a:gd name="connsiteX12" fmla="*/ 442148 w 5114638"/>
              <a:gd name="connsiteY12" fmla="*/ 3501494 h 4684413"/>
              <a:gd name="connsiteX13" fmla="*/ 307677 w 5114638"/>
              <a:gd name="connsiteY13" fmla="*/ 4547376 h 4684413"/>
              <a:gd name="connsiteX0" fmla="*/ 307677 w 5114638"/>
              <a:gd name="connsiteY0" fmla="*/ 4547376 h 4684413"/>
              <a:gd name="connsiteX1" fmla="*/ 4327420 w 5114638"/>
              <a:gd name="connsiteY1" fmla="*/ 4671855 h 4684413"/>
              <a:gd name="connsiteX2" fmla="*/ 5032704 w 5114638"/>
              <a:gd name="connsiteY2" fmla="*/ 4545728 h 4684413"/>
              <a:gd name="connsiteX3" fmla="*/ 5091685 w 5114638"/>
              <a:gd name="connsiteY3" fmla="*/ 3855136 h 4684413"/>
              <a:gd name="connsiteX4" fmla="*/ 5106625 w 5114638"/>
              <a:gd name="connsiteY4" fmla="*/ 530672 h 4684413"/>
              <a:gd name="connsiteX5" fmla="*/ 4970678 w 5114638"/>
              <a:gd name="connsiteY5" fmla="*/ 99769 h 4684413"/>
              <a:gd name="connsiteX6" fmla="*/ 4521989 w 5114638"/>
              <a:gd name="connsiteY6" fmla="*/ 4434 h 4684413"/>
              <a:gd name="connsiteX7" fmla="*/ 4004705 w 5114638"/>
              <a:gd name="connsiteY7" fmla="*/ 217831 h 4684413"/>
              <a:gd name="connsiteX8" fmla="*/ 3637084 w 5114638"/>
              <a:gd name="connsiteY8" fmla="*/ 1518692 h 4684413"/>
              <a:gd name="connsiteX9" fmla="*/ 3186001 w 5114638"/>
              <a:gd name="connsiteY9" fmla="*/ 2265302 h 4684413"/>
              <a:gd name="connsiteX10" fmla="*/ 2623560 w 5114638"/>
              <a:gd name="connsiteY10" fmla="*/ 2860673 h 4684413"/>
              <a:gd name="connsiteX11" fmla="*/ 1742030 w 5114638"/>
              <a:gd name="connsiteY11" fmla="*/ 3381964 h 4684413"/>
              <a:gd name="connsiteX12" fmla="*/ 442148 w 5114638"/>
              <a:gd name="connsiteY12" fmla="*/ 3501494 h 4684413"/>
              <a:gd name="connsiteX13" fmla="*/ 307677 w 5114638"/>
              <a:gd name="connsiteY13" fmla="*/ 4547376 h 4684413"/>
              <a:gd name="connsiteX0" fmla="*/ 307677 w 5114638"/>
              <a:gd name="connsiteY0" fmla="*/ 4547376 h 4684413"/>
              <a:gd name="connsiteX1" fmla="*/ 4327420 w 5114638"/>
              <a:gd name="connsiteY1" fmla="*/ 4671855 h 4684413"/>
              <a:gd name="connsiteX2" fmla="*/ 5032704 w 5114638"/>
              <a:gd name="connsiteY2" fmla="*/ 4545728 h 4684413"/>
              <a:gd name="connsiteX3" fmla="*/ 5091685 w 5114638"/>
              <a:gd name="connsiteY3" fmla="*/ 3855136 h 4684413"/>
              <a:gd name="connsiteX4" fmla="*/ 5106625 w 5114638"/>
              <a:gd name="connsiteY4" fmla="*/ 530672 h 4684413"/>
              <a:gd name="connsiteX5" fmla="*/ 4970678 w 5114638"/>
              <a:gd name="connsiteY5" fmla="*/ 99769 h 4684413"/>
              <a:gd name="connsiteX6" fmla="*/ 4521989 w 5114638"/>
              <a:gd name="connsiteY6" fmla="*/ 4434 h 4684413"/>
              <a:gd name="connsiteX7" fmla="*/ 4004705 w 5114638"/>
              <a:gd name="connsiteY7" fmla="*/ 217831 h 4684413"/>
              <a:gd name="connsiteX8" fmla="*/ 3637084 w 5114638"/>
              <a:gd name="connsiteY8" fmla="*/ 1518692 h 4684413"/>
              <a:gd name="connsiteX9" fmla="*/ 3186001 w 5114638"/>
              <a:gd name="connsiteY9" fmla="*/ 2265302 h 4684413"/>
              <a:gd name="connsiteX10" fmla="*/ 2623560 w 5114638"/>
              <a:gd name="connsiteY10" fmla="*/ 2860673 h 4684413"/>
              <a:gd name="connsiteX11" fmla="*/ 1742030 w 5114638"/>
              <a:gd name="connsiteY11" fmla="*/ 3381964 h 4684413"/>
              <a:gd name="connsiteX12" fmla="*/ 442148 w 5114638"/>
              <a:gd name="connsiteY12" fmla="*/ 3501494 h 4684413"/>
              <a:gd name="connsiteX13" fmla="*/ 307677 w 5114638"/>
              <a:gd name="connsiteY13" fmla="*/ 4547376 h 4684413"/>
              <a:gd name="connsiteX0" fmla="*/ 353177 w 4989562"/>
              <a:gd name="connsiteY0" fmla="*/ 4578909 h 4700609"/>
              <a:gd name="connsiteX1" fmla="*/ 4202344 w 4989562"/>
              <a:gd name="connsiteY1" fmla="*/ 4671855 h 4700609"/>
              <a:gd name="connsiteX2" fmla="*/ 4907628 w 4989562"/>
              <a:gd name="connsiteY2" fmla="*/ 4545728 h 4700609"/>
              <a:gd name="connsiteX3" fmla="*/ 4966609 w 4989562"/>
              <a:gd name="connsiteY3" fmla="*/ 3855136 h 4700609"/>
              <a:gd name="connsiteX4" fmla="*/ 4981549 w 4989562"/>
              <a:gd name="connsiteY4" fmla="*/ 530672 h 4700609"/>
              <a:gd name="connsiteX5" fmla="*/ 4845602 w 4989562"/>
              <a:gd name="connsiteY5" fmla="*/ 99769 h 4700609"/>
              <a:gd name="connsiteX6" fmla="*/ 4396913 w 4989562"/>
              <a:gd name="connsiteY6" fmla="*/ 4434 h 4700609"/>
              <a:gd name="connsiteX7" fmla="*/ 3879629 w 4989562"/>
              <a:gd name="connsiteY7" fmla="*/ 217831 h 4700609"/>
              <a:gd name="connsiteX8" fmla="*/ 3512008 w 4989562"/>
              <a:gd name="connsiteY8" fmla="*/ 1518692 h 4700609"/>
              <a:gd name="connsiteX9" fmla="*/ 3060925 w 4989562"/>
              <a:gd name="connsiteY9" fmla="*/ 2265302 h 4700609"/>
              <a:gd name="connsiteX10" fmla="*/ 2498484 w 4989562"/>
              <a:gd name="connsiteY10" fmla="*/ 2860673 h 4700609"/>
              <a:gd name="connsiteX11" fmla="*/ 1616954 w 4989562"/>
              <a:gd name="connsiteY11" fmla="*/ 3381964 h 4700609"/>
              <a:gd name="connsiteX12" fmla="*/ 317072 w 4989562"/>
              <a:gd name="connsiteY12" fmla="*/ 3501494 h 4700609"/>
              <a:gd name="connsiteX13" fmla="*/ 353177 w 4989562"/>
              <a:gd name="connsiteY13" fmla="*/ 4578909 h 4700609"/>
              <a:gd name="connsiteX0" fmla="*/ 312619 w 4949004"/>
              <a:gd name="connsiteY0" fmla="*/ 4578909 h 4673136"/>
              <a:gd name="connsiteX1" fmla="*/ 4161786 w 4949004"/>
              <a:gd name="connsiteY1" fmla="*/ 4671855 h 4673136"/>
              <a:gd name="connsiteX2" fmla="*/ 4867070 w 4949004"/>
              <a:gd name="connsiteY2" fmla="*/ 4545728 h 4673136"/>
              <a:gd name="connsiteX3" fmla="*/ 4926051 w 4949004"/>
              <a:gd name="connsiteY3" fmla="*/ 3855136 h 4673136"/>
              <a:gd name="connsiteX4" fmla="*/ 4940991 w 4949004"/>
              <a:gd name="connsiteY4" fmla="*/ 530672 h 4673136"/>
              <a:gd name="connsiteX5" fmla="*/ 4805044 w 4949004"/>
              <a:gd name="connsiteY5" fmla="*/ 99769 h 4673136"/>
              <a:gd name="connsiteX6" fmla="*/ 4356355 w 4949004"/>
              <a:gd name="connsiteY6" fmla="*/ 4434 h 4673136"/>
              <a:gd name="connsiteX7" fmla="*/ 3839071 w 4949004"/>
              <a:gd name="connsiteY7" fmla="*/ 217831 h 4673136"/>
              <a:gd name="connsiteX8" fmla="*/ 3471450 w 4949004"/>
              <a:gd name="connsiteY8" fmla="*/ 1518692 h 4673136"/>
              <a:gd name="connsiteX9" fmla="*/ 3020367 w 4949004"/>
              <a:gd name="connsiteY9" fmla="*/ 2265302 h 4673136"/>
              <a:gd name="connsiteX10" fmla="*/ 2457926 w 4949004"/>
              <a:gd name="connsiteY10" fmla="*/ 2860673 h 4673136"/>
              <a:gd name="connsiteX11" fmla="*/ 1576396 w 4949004"/>
              <a:gd name="connsiteY11" fmla="*/ 3381964 h 4673136"/>
              <a:gd name="connsiteX12" fmla="*/ 276514 w 4949004"/>
              <a:gd name="connsiteY12" fmla="*/ 3501494 h 4673136"/>
              <a:gd name="connsiteX13" fmla="*/ 230507 w 4949004"/>
              <a:gd name="connsiteY13" fmla="*/ 4135814 h 4673136"/>
              <a:gd name="connsiteX14" fmla="*/ 312619 w 4949004"/>
              <a:gd name="connsiteY14" fmla="*/ 4578909 h 4673136"/>
              <a:gd name="connsiteX0" fmla="*/ 150974 w 4787359"/>
              <a:gd name="connsiteY0" fmla="*/ 4578909 h 4672155"/>
              <a:gd name="connsiteX1" fmla="*/ 4000141 w 4787359"/>
              <a:gd name="connsiteY1" fmla="*/ 4671855 h 4672155"/>
              <a:gd name="connsiteX2" fmla="*/ 4705425 w 4787359"/>
              <a:gd name="connsiteY2" fmla="*/ 4545728 h 4672155"/>
              <a:gd name="connsiteX3" fmla="*/ 4764406 w 4787359"/>
              <a:gd name="connsiteY3" fmla="*/ 3855136 h 4672155"/>
              <a:gd name="connsiteX4" fmla="*/ 4779346 w 4787359"/>
              <a:gd name="connsiteY4" fmla="*/ 530672 h 4672155"/>
              <a:gd name="connsiteX5" fmla="*/ 4643399 w 4787359"/>
              <a:gd name="connsiteY5" fmla="*/ 99769 h 4672155"/>
              <a:gd name="connsiteX6" fmla="*/ 4194710 w 4787359"/>
              <a:gd name="connsiteY6" fmla="*/ 4434 h 4672155"/>
              <a:gd name="connsiteX7" fmla="*/ 3677426 w 4787359"/>
              <a:gd name="connsiteY7" fmla="*/ 217831 h 4672155"/>
              <a:gd name="connsiteX8" fmla="*/ 3309805 w 4787359"/>
              <a:gd name="connsiteY8" fmla="*/ 1518692 h 4672155"/>
              <a:gd name="connsiteX9" fmla="*/ 2858722 w 4787359"/>
              <a:gd name="connsiteY9" fmla="*/ 2265302 h 4672155"/>
              <a:gd name="connsiteX10" fmla="*/ 2296281 w 4787359"/>
              <a:gd name="connsiteY10" fmla="*/ 2860673 h 4672155"/>
              <a:gd name="connsiteX11" fmla="*/ 1414751 w 4787359"/>
              <a:gd name="connsiteY11" fmla="*/ 3381964 h 4672155"/>
              <a:gd name="connsiteX12" fmla="*/ 114869 w 4787359"/>
              <a:gd name="connsiteY12" fmla="*/ 3501494 h 4672155"/>
              <a:gd name="connsiteX13" fmla="*/ 68862 w 4787359"/>
              <a:gd name="connsiteY13" fmla="*/ 4135814 h 4672155"/>
              <a:gd name="connsiteX14" fmla="*/ 150974 w 4787359"/>
              <a:gd name="connsiteY14" fmla="*/ 4578909 h 4672155"/>
              <a:gd name="connsiteX0" fmla="*/ 399084 w 4787359"/>
              <a:gd name="connsiteY0" fmla="*/ 4657737 h 4682529"/>
              <a:gd name="connsiteX1" fmla="*/ 4000141 w 4787359"/>
              <a:gd name="connsiteY1" fmla="*/ 4671855 h 4682529"/>
              <a:gd name="connsiteX2" fmla="*/ 4705425 w 4787359"/>
              <a:gd name="connsiteY2" fmla="*/ 4545728 h 4682529"/>
              <a:gd name="connsiteX3" fmla="*/ 4764406 w 4787359"/>
              <a:gd name="connsiteY3" fmla="*/ 3855136 h 4682529"/>
              <a:gd name="connsiteX4" fmla="*/ 4779346 w 4787359"/>
              <a:gd name="connsiteY4" fmla="*/ 530672 h 4682529"/>
              <a:gd name="connsiteX5" fmla="*/ 4643399 w 4787359"/>
              <a:gd name="connsiteY5" fmla="*/ 99769 h 4682529"/>
              <a:gd name="connsiteX6" fmla="*/ 4194710 w 4787359"/>
              <a:gd name="connsiteY6" fmla="*/ 4434 h 4682529"/>
              <a:gd name="connsiteX7" fmla="*/ 3677426 w 4787359"/>
              <a:gd name="connsiteY7" fmla="*/ 217831 h 4682529"/>
              <a:gd name="connsiteX8" fmla="*/ 3309805 w 4787359"/>
              <a:gd name="connsiteY8" fmla="*/ 1518692 h 4682529"/>
              <a:gd name="connsiteX9" fmla="*/ 2858722 w 4787359"/>
              <a:gd name="connsiteY9" fmla="*/ 2265302 h 4682529"/>
              <a:gd name="connsiteX10" fmla="*/ 2296281 w 4787359"/>
              <a:gd name="connsiteY10" fmla="*/ 2860673 h 4682529"/>
              <a:gd name="connsiteX11" fmla="*/ 1414751 w 4787359"/>
              <a:gd name="connsiteY11" fmla="*/ 3381964 h 4682529"/>
              <a:gd name="connsiteX12" fmla="*/ 114869 w 4787359"/>
              <a:gd name="connsiteY12" fmla="*/ 3501494 h 4682529"/>
              <a:gd name="connsiteX13" fmla="*/ 68862 w 4787359"/>
              <a:gd name="connsiteY13" fmla="*/ 4135814 h 4682529"/>
              <a:gd name="connsiteX14" fmla="*/ 399084 w 4787359"/>
              <a:gd name="connsiteY14" fmla="*/ 4657737 h 4682529"/>
              <a:gd name="connsiteX0" fmla="*/ 330412 w 4718687"/>
              <a:gd name="connsiteY0" fmla="*/ 4657737 h 4682529"/>
              <a:gd name="connsiteX1" fmla="*/ 3931469 w 4718687"/>
              <a:gd name="connsiteY1" fmla="*/ 4671855 h 4682529"/>
              <a:gd name="connsiteX2" fmla="*/ 4636753 w 4718687"/>
              <a:gd name="connsiteY2" fmla="*/ 4545728 h 4682529"/>
              <a:gd name="connsiteX3" fmla="*/ 4695734 w 4718687"/>
              <a:gd name="connsiteY3" fmla="*/ 3855136 h 4682529"/>
              <a:gd name="connsiteX4" fmla="*/ 4710674 w 4718687"/>
              <a:gd name="connsiteY4" fmla="*/ 530672 h 4682529"/>
              <a:gd name="connsiteX5" fmla="*/ 4574727 w 4718687"/>
              <a:gd name="connsiteY5" fmla="*/ 99769 h 4682529"/>
              <a:gd name="connsiteX6" fmla="*/ 4126038 w 4718687"/>
              <a:gd name="connsiteY6" fmla="*/ 4434 h 4682529"/>
              <a:gd name="connsiteX7" fmla="*/ 3608754 w 4718687"/>
              <a:gd name="connsiteY7" fmla="*/ 217831 h 4682529"/>
              <a:gd name="connsiteX8" fmla="*/ 3241133 w 4718687"/>
              <a:gd name="connsiteY8" fmla="*/ 1518692 h 4682529"/>
              <a:gd name="connsiteX9" fmla="*/ 2790050 w 4718687"/>
              <a:gd name="connsiteY9" fmla="*/ 2265302 h 4682529"/>
              <a:gd name="connsiteX10" fmla="*/ 2227609 w 4718687"/>
              <a:gd name="connsiteY10" fmla="*/ 2860673 h 4682529"/>
              <a:gd name="connsiteX11" fmla="*/ 1346079 w 4718687"/>
              <a:gd name="connsiteY11" fmla="*/ 3381964 h 4682529"/>
              <a:gd name="connsiteX12" fmla="*/ 356334 w 4718687"/>
              <a:gd name="connsiteY12" fmla="*/ 3501494 h 4682529"/>
              <a:gd name="connsiteX13" fmla="*/ 190 w 4718687"/>
              <a:gd name="connsiteY13" fmla="*/ 4135814 h 4682529"/>
              <a:gd name="connsiteX14" fmla="*/ 330412 w 4718687"/>
              <a:gd name="connsiteY14" fmla="*/ 4657737 h 4682529"/>
              <a:gd name="connsiteX0" fmla="*/ 331879 w 4720154"/>
              <a:gd name="connsiteY0" fmla="*/ 4657737 h 4707842"/>
              <a:gd name="connsiteX1" fmla="*/ 3932936 w 4720154"/>
              <a:gd name="connsiteY1" fmla="*/ 4671855 h 4707842"/>
              <a:gd name="connsiteX2" fmla="*/ 4638220 w 4720154"/>
              <a:gd name="connsiteY2" fmla="*/ 4545728 h 4707842"/>
              <a:gd name="connsiteX3" fmla="*/ 4697201 w 4720154"/>
              <a:gd name="connsiteY3" fmla="*/ 3855136 h 4707842"/>
              <a:gd name="connsiteX4" fmla="*/ 4712141 w 4720154"/>
              <a:gd name="connsiteY4" fmla="*/ 530672 h 4707842"/>
              <a:gd name="connsiteX5" fmla="*/ 4576194 w 4720154"/>
              <a:gd name="connsiteY5" fmla="*/ 99769 h 4707842"/>
              <a:gd name="connsiteX6" fmla="*/ 4127505 w 4720154"/>
              <a:gd name="connsiteY6" fmla="*/ 4434 h 4707842"/>
              <a:gd name="connsiteX7" fmla="*/ 3610221 w 4720154"/>
              <a:gd name="connsiteY7" fmla="*/ 217831 h 4707842"/>
              <a:gd name="connsiteX8" fmla="*/ 3242600 w 4720154"/>
              <a:gd name="connsiteY8" fmla="*/ 1518692 h 4707842"/>
              <a:gd name="connsiteX9" fmla="*/ 2791517 w 4720154"/>
              <a:gd name="connsiteY9" fmla="*/ 2265302 h 4707842"/>
              <a:gd name="connsiteX10" fmla="*/ 2229076 w 4720154"/>
              <a:gd name="connsiteY10" fmla="*/ 2860673 h 4707842"/>
              <a:gd name="connsiteX11" fmla="*/ 1347546 w 4720154"/>
              <a:gd name="connsiteY11" fmla="*/ 3381964 h 4707842"/>
              <a:gd name="connsiteX12" fmla="*/ 357801 w 4720154"/>
              <a:gd name="connsiteY12" fmla="*/ 3501494 h 4707842"/>
              <a:gd name="connsiteX13" fmla="*/ 156726 w 4720154"/>
              <a:gd name="connsiteY13" fmla="*/ 4120048 h 4707842"/>
              <a:gd name="connsiteX14" fmla="*/ 331879 w 4720154"/>
              <a:gd name="connsiteY14" fmla="*/ 4657737 h 4707842"/>
              <a:gd name="connsiteX0" fmla="*/ 485178 w 4578823"/>
              <a:gd name="connsiteY0" fmla="*/ 4657737 h 4707842"/>
              <a:gd name="connsiteX1" fmla="*/ 3791605 w 4578823"/>
              <a:gd name="connsiteY1" fmla="*/ 4671855 h 4707842"/>
              <a:gd name="connsiteX2" fmla="*/ 4496889 w 4578823"/>
              <a:gd name="connsiteY2" fmla="*/ 4545728 h 4707842"/>
              <a:gd name="connsiteX3" fmla="*/ 4555870 w 4578823"/>
              <a:gd name="connsiteY3" fmla="*/ 3855136 h 4707842"/>
              <a:gd name="connsiteX4" fmla="*/ 4570810 w 4578823"/>
              <a:gd name="connsiteY4" fmla="*/ 530672 h 4707842"/>
              <a:gd name="connsiteX5" fmla="*/ 4434863 w 4578823"/>
              <a:gd name="connsiteY5" fmla="*/ 99769 h 4707842"/>
              <a:gd name="connsiteX6" fmla="*/ 3986174 w 4578823"/>
              <a:gd name="connsiteY6" fmla="*/ 4434 h 4707842"/>
              <a:gd name="connsiteX7" fmla="*/ 3468890 w 4578823"/>
              <a:gd name="connsiteY7" fmla="*/ 217831 h 4707842"/>
              <a:gd name="connsiteX8" fmla="*/ 3101269 w 4578823"/>
              <a:gd name="connsiteY8" fmla="*/ 1518692 h 4707842"/>
              <a:gd name="connsiteX9" fmla="*/ 2650186 w 4578823"/>
              <a:gd name="connsiteY9" fmla="*/ 2265302 h 4707842"/>
              <a:gd name="connsiteX10" fmla="*/ 2087745 w 4578823"/>
              <a:gd name="connsiteY10" fmla="*/ 2860673 h 4707842"/>
              <a:gd name="connsiteX11" fmla="*/ 1206215 w 4578823"/>
              <a:gd name="connsiteY11" fmla="*/ 3381964 h 4707842"/>
              <a:gd name="connsiteX12" fmla="*/ 216470 w 4578823"/>
              <a:gd name="connsiteY12" fmla="*/ 3501494 h 4707842"/>
              <a:gd name="connsiteX13" fmla="*/ 15395 w 4578823"/>
              <a:gd name="connsiteY13" fmla="*/ 4120048 h 4707842"/>
              <a:gd name="connsiteX14" fmla="*/ 485178 w 4578823"/>
              <a:gd name="connsiteY14" fmla="*/ 4657737 h 4707842"/>
              <a:gd name="connsiteX0" fmla="*/ 498921 w 4592566"/>
              <a:gd name="connsiteY0" fmla="*/ 4657737 h 4672763"/>
              <a:gd name="connsiteX1" fmla="*/ 3805348 w 4592566"/>
              <a:gd name="connsiteY1" fmla="*/ 4671855 h 4672763"/>
              <a:gd name="connsiteX2" fmla="*/ 4510632 w 4592566"/>
              <a:gd name="connsiteY2" fmla="*/ 4545728 h 4672763"/>
              <a:gd name="connsiteX3" fmla="*/ 4569613 w 4592566"/>
              <a:gd name="connsiteY3" fmla="*/ 3855136 h 4672763"/>
              <a:gd name="connsiteX4" fmla="*/ 4584553 w 4592566"/>
              <a:gd name="connsiteY4" fmla="*/ 530672 h 4672763"/>
              <a:gd name="connsiteX5" fmla="*/ 4448606 w 4592566"/>
              <a:gd name="connsiteY5" fmla="*/ 99769 h 4672763"/>
              <a:gd name="connsiteX6" fmla="*/ 3999917 w 4592566"/>
              <a:gd name="connsiteY6" fmla="*/ 4434 h 4672763"/>
              <a:gd name="connsiteX7" fmla="*/ 3482633 w 4592566"/>
              <a:gd name="connsiteY7" fmla="*/ 217831 h 4672763"/>
              <a:gd name="connsiteX8" fmla="*/ 3115012 w 4592566"/>
              <a:gd name="connsiteY8" fmla="*/ 1518692 h 4672763"/>
              <a:gd name="connsiteX9" fmla="*/ 2663929 w 4592566"/>
              <a:gd name="connsiteY9" fmla="*/ 2265302 h 4672763"/>
              <a:gd name="connsiteX10" fmla="*/ 2101488 w 4592566"/>
              <a:gd name="connsiteY10" fmla="*/ 2860673 h 4672763"/>
              <a:gd name="connsiteX11" fmla="*/ 1219958 w 4592566"/>
              <a:gd name="connsiteY11" fmla="*/ 3381964 h 4672763"/>
              <a:gd name="connsiteX12" fmla="*/ 230213 w 4592566"/>
              <a:gd name="connsiteY12" fmla="*/ 3501494 h 4672763"/>
              <a:gd name="connsiteX13" fmla="*/ 29138 w 4592566"/>
              <a:gd name="connsiteY13" fmla="*/ 4120048 h 4672763"/>
              <a:gd name="connsiteX14" fmla="*/ 44644 w 4592566"/>
              <a:gd name="connsiteY14" fmla="*/ 4624554 h 4672763"/>
              <a:gd name="connsiteX15" fmla="*/ 498921 w 4592566"/>
              <a:gd name="connsiteY15" fmla="*/ 4657737 h 4672763"/>
              <a:gd name="connsiteX0" fmla="*/ 498921 w 4592566"/>
              <a:gd name="connsiteY0" fmla="*/ 4657737 h 4671854"/>
              <a:gd name="connsiteX1" fmla="*/ 3805348 w 4592566"/>
              <a:gd name="connsiteY1" fmla="*/ 4671855 h 4671854"/>
              <a:gd name="connsiteX2" fmla="*/ 4510632 w 4592566"/>
              <a:gd name="connsiteY2" fmla="*/ 4545728 h 4671854"/>
              <a:gd name="connsiteX3" fmla="*/ 4569613 w 4592566"/>
              <a:gd name="connsiteY3" fmla="*/ 3855136 h 4671854"/>
              <a:gd name="connsiteX4" fmla="*/ 4584553 w 4592566"/>
              <a:gd name="connsiteY4" fmla="*/ 530672 h 4671854"/>
              <a:gd name="connsiteX5" fmla="*/ 4448606 w 4592566"/>
              <a:gd name="connsiteY5" fmla="*/ 99769 h 4671854"/>
              <a:gd name="connsiteX6" fmla="*/ 3999917 w 4592566"/>
              <a:gd name="connsiteY6" fmla="*/ 4434 h 4671854"/>
              <a:gd name="connsiteX7" fmla="*/ 3482633 w 4592566"/>
              <a:gd name="connsiteY7" fmla="*/ 217831 h 4671854"/>
              <a:gd name="connsiteX8" fmla="*/ 3115012 w 4592566"/>
              <a:gd name="connsiteY8" fmla="*/ 1518692 h 4671854"/>
              <a:gd name="connsiteX9" fmla="*/ 2663929 w 4592566"/>
              <a:gd name="connsiteY9" fmla="*/ 2265302 h 4671854"/>
              <a:gd name="connsiteX10" fmla="*/ 2101488 w 4592566"/>
              <a:gd name="connsiteY10" fmla="*/ 2860673 h 4671854"/>
              <a:gd name="connsiteX11" fmla="*/ 1219958 w 4592566"/>
              <a:gd name="connsiteY11" fmla="*/ 3381964 h 4671854"/>
              <a:gd name="connsiteX12" fmla="*/ 230213 w 4592566"/>
              <a:gd name="connsiteY12" fmla="*/ 3501494 h 4671854"/>
              <a:gd name="connsiteX13" fmla="*/ 29138 w 4592566"/>
              <a:gd name="connsiteY13" fmla="*/ 4120048 h 4671854"/>
              <a:gd name="connsiteX14" fmla="*/ 44644 w 4592566"/>
              <a:gd name="connsiteY14" fmla="*/ 4624554 h 4671854"/>
              <a:gd name="connsiteX15" fmla="*/ 498921 w 4592566"/>
              <a:gd name="connsiteY15" fmla="*/ 4657737 h 4671854"/>
              <a:gd name="connsiteX0" fmla="*/ 498921 w 4592566"/>
              <a:gd name="connsiteY0" fmla="*/ 4657737 h 4671855"/>
              <a:gd name="connsiteX1" fmla="*/ 3805348 w 4592566"/>
              <a:gd name="connsiteY1" fmla="*/ 4671855 h 4671855"/>
              <a:gd name="connsiteX2" fmla="*/ 4510632 w 4592566"/>
              <a:gd name="connsiteY2" fmla="*/ 4545728 h 4671855"/>
              <a:gd name="connsiteX3" fmla="*/ 4569613 w 4592566"/>
              <a:gd name="connsiteY3" fmla="*/ 3855136 h 4671855"/>
              <a:gd name="connsiteX4" fmla="*/ 4584553 w 4592566"/>
              <a:gd name="connsiteY4" fmla="*/ 530672 h 4671855"/>
              <a:gd name="connsiteX5" fmla="*/ 4448606 w 4592566"/>
              <a:gd name="connsiteY5" fmla="*/ 99769 h 4671855"/>
              <a:gd name="connsiteX6" fmla="*/ 3999917 w 4592566"/>
              <a:gd name="connsiteY6" fmla="*/ 4434 h 4671855"/>
              <a:gd name="connsiteX7" fmla="*/ 3482633 w 4592566"/>
              <a:gd name="connsiteY7" fmla="*/ 217831 h 4671855"/>
              <a:gd name="connsiteX8" fmla="*/ 3363122 w 4592566"/>
              <a:gd name="connsiteY8" fmla="*/ 1834008 h 4671855"/>
              <a:gd name="connsiteX9" fmla="*/ 2663929 w 4592566"/>
              <a:gd name="connsiteY9" fmla="*/ 2265302 h 4671855"/>
              <a:gd name="connsiteX10" fmla="*/ 2101488 w 4592566"/>
              <a:gd name="connsiteY10" fmla="*/ 2860673 h 4671855"/>
              <a:gd name="connsiteX11" fmla="*/ 1219958 w 4592566"/>
              <a:gd name="connsiteY11" fmla="*/ 3381964 h 4671855"/>
              <a:gd name="connsiteX12" fmla="*/ 230213 w 4592566"/>
              <a:gd name="connsiteY12" fmla="*/ 3501494 h 4671855"/>
              <a:gd name="connsiteX13" fmla="*/ 29138 w 4592566"/>
              <a:gd name="connsiteY13" fmla="*/ 4120048 h 4671855"/>
              <a:gd name="connsiteX14" fmla="*/ 44644 w 4592566"/>
              <a:gd name="connsiteY14" fmla="*/ 4624554 h 4671855"/>
              <a:gd name="connsiteX15" fmla="*/ 498921 w 4592566"/>
              <a:gd name="connsiteY15" fmla="*/ 4657737 h 4671855"/>
              <a:gd name="connsiteX0" fmla="*/ 498921 w 4592566"/>
              <a:gd name="connsiteY0" fmla="*/ 4664376 h 4678494"/>
              <a:gd name="connsiteX1" fmla="*/ 3805348 w 4592566"/>
              <a:gd name="connsiteY1" fmla="*/ 4678494 h 4678494"/>
              <a:gd name="connsiteX2" fmla="*/ 4510632 w 4592566"/>
              <a:gd name="connsiteY2" fmla="*/ 4552367 h 4678494"/>
              <a:gd name="connsiteX3" fmla="*/ 4569613 w 4592566"/>
              <a:gd name="connsiteY3" fmla="*/ 3861775 h 4678494"/>
              <a:gd name="connsiteX4" fmla="*/ 4584553 w 4592566"/>
              <a:gd name="connsiteY4" fmla="*/ 537311 h 4678494"/>
              <a:gd name="connsiteX5" fmla="*/ 4448606 w 4592566"/>
              <a:gd name="connsiteY5" fmla="*/ 106408 h 4678494"/>
              <a:gd name="connsiteX6" fmla="*/ 3999917 w 4592566"/>
              <a:gd name="connsiteY6" fmla="*/ 11073 h 4678494"/>
              <a:gd name="connsiteX7" fmla="*/ 3637701 w 4592566"/>
              <a:gd name="connsiteY7" fmla="*/ 208704 h 4678494"/>
              <a:gd name="connsiteX8" fmla="*/ 3363122 w 4592566"/>
              <a:gd name="connsiteY8" fmla="*/ 1840647 h 4678494"/>
              <a:gd name="connsiteX9" fmla="*/ 2663929 w 4592566"/>
              <a:gd name="connsiteY9" fmla="*/ 2271941 h 4678494"/>
              <a:gd name="connsiteX10" fmla="*/ 2101488 w 4592566"/>
              <a:gd name="connsiteY10" fmla="*/ 2867312 h 4678494"/>
              <a:gd name="connsiteX11" fmla="*/ 1219958 w 4592566"/>
              <a:gd name="connsiteY11" fmla="*/ 3388603 h 4678494"/>
              <a:gd name="connsiteX12" fmla="*/ 230213 w 4592566"/>
              <a:gd name="connsiteY12" fmla="*/ 3508133 h 4678494"/>
              <a:gd name="connsiteX13" fmla="*/ 29138 w 4592566"/>
              <a:gd name="connsiteY13" fmla="*/ 4126687 h 4678494"/>
              <a:gd name="connsiteX14" fmla="*/ 44644 w 4592566"/>
              <a:gd name="connsiteY14" fmla="*/ 4631193 h 4678494"/>
              <a:gd name="connsiteX15" fmla="*/ 498921 w 4592566"/>
              <a:gd name="connsiteY15" fmla="*/ 4664376 h 4678494"/>
              <a:gd name="connsiteX0" fmla="*/ 498921 w 4592566"/>
              <a:gd name="connsiteY0" fmla="*/ 4657737 h 4671855"/>
              <a:gd name="connsiteX1" fmla="*/ 3805348 w 4592566"/>
              <a:gd name="connsiteY1" fmla="*/ 4671855 h 4671855"/>
              <a:gd name="connsiteX2" fmla="*/ 4510632 w 4592566"/>
              <a:gd name="connsiteY2" fmla="*/ 4545728 h 4671855"/>
              <a:gd name="connsiteX3" fmla="*/ 4569613 w 4592566"/>
              <a:gd name="connsiteY3" fmla="*/ 3855136 h 4671855"/>
              <a:gd name="connsiteX4" fmla="*/ 4584553 w 4592566"/>
              <a:gd name="connsiteY4" fmla="*/ 530672 h 4671855"/>
              <a:gd name="connsiteX5" fmla="*/ 4448606 w 4592566"/>
              <a:gd name="connsiteY5" fmla="*/ 99769 h 4671855"/>
              <a:gd name="connsiteX6" fmla="*/ 3999917 w 4592566"/>
              <a:gd name="connsiteY6" fmla="*/ 4434 h 4671855"/>
              <a:gd name="connsiteX7" fmla="*/ 3591181 w 4592566"/>
              <a:gd name="connsiteY7" fmla="*/ 217831 h 4671855"/>
              <a:gd name="connsiteX8" fmla="*/ 3363122 w 4592566"/>
              <a:gd name="connsiteY8" fmla="*/ 1834008 h 4671855"/>
              <a:gd name="connsiteX9" fmla="*/ 2663929 w 4592566"/>
              <a:gd name="connsiteY9" fmla="*/ 2265302 h 4671855"/>
              <a:gd name="connsiteX10" fmla="*/ 2101488 w 4592566"/>
              <a:gd name="connsiteY10" fmla="*/ 2860673 h 4671855"/>
              <a:gd name="connsiteX11" fmla="*/ 1219958 w 4592566"/>
              <a:gd name="connsiteY11" fmla="*/ 3381964 h 4671855"/>
              <a:gd name="connsiteX12" fmla="*/ 230213 w 4592566"/>
              <a:gd name="connsiteY12" fmla="*/ 3501494 h 4671855"/>
              <a:gd name="connsiteX13" fmla="*/ 29138 w 4592566"/>
              <a:gd name="connsiteY13" fmla="*/ 4120048 h 4671855"/>
              <a:gd name="connsiteX14" fmla="*/ 44644 w 4592566"/>
              <a:gd name="connsiteY14" fmla="*/ 4624554 h 4671855"/>
              <a:gd name="connsiteX15" fmla="*/ 498921 w 4592566"/>
              <a:gd name="connsiteY15" fmla="*/ 4657737 h 4671855"/>
              <a:gd name="connsiteX0" fmla="*/ 498921 w 4592566"/>
              <a:gd name="connsiteY0" fmla="*/ 4657737 h 4671855"/>
              <a:gd name="connsiteX1" fmla="*/ 3805348 w 4592566"/>
              <a:gd name="connsiteY1" fmla="*/ 4671855 h 4671855"/>
              <a:gd name="connsiteX2" fmla="*/ 4510632 w 4592566"/>
              <a:gd name="connsiteY2" fmla="*/ 4545728 h 4671855"/>
              <a:gd name="connsiteX3" fmla="*/ 4569613 w 4592566"/>
              <a:gd name="connsiteY3" fmla="*/ 3855136 h 4671855"/>
              <a:gd name="connsiteX4" fmla="*/ 4584553 w 4592566"/>
              <a:gd name="connsiteY4" fmla="*/ 530672 h 4671855"/>
              <a:gd name="connsiteX5" fmla="*/ 4448606 w 4592566"/>
              <a:gd name="connsiteY5" fmla="*/ 99769 h 4671855"/>
              <a:gd name="connsiteX6" fmla="*/ 3999917 w 4592566"/>
              <a:gd name="connsiteY6" fmla="*/ 4434 h 4671855"/>
              <a:gd name="connsiteX7" fmla="*/ 3591181 w 4592566"/>
              <a:gd name="connsiteY7" fmla="*/ 217831 h 4671855"/>
              <a:gd name="connsiteX8" fmla="*/ 3363122 w 4592566"/>
              <a:gd name="connsiteY8" fmla="*/ 1834008 h 4671855"/>
              <a:gd name="connsiteX9" fmla="*/ 2617409 w 4592566"/>
              <a:gd name="connsiteY9" fmla="*/ 2344131 h 4671855"/>
              <a:gd name="connsiteX10" fmla="*/ 2101488 w 4592566"/>
              <a:gd name="connsiteY10" fmla="*/ 2860673 h 4671855"/>
              <a:gd name="connsiteX11" fmla="*/ 1219958 w 4592566"/>
              <a:gd name="connsiteY11" fmla="*/ 3381964 h 4671855"/>
              <a:gd name="connsiteX12" fmla="*/ 230213 w 4592566"/>
              <a:gd name="connsiteY12" fmla="*/ 3501494 h 4671855"/>
              <a:gd name="connsiteX13" fmla="*/ 29138 w 4592566"/>
              <a:gd name="connsiteY13" fmla="*/ 4120048 h 4671855"/>
              <a:gd name="connsiteX14" fmla="*/ 44644 w 4592566"/>
              <a:gd name="connsiteY14" fmla="*/ 4624554 h 4671855"/>
              <a:gd name="connsiteX15" fmla="*/ 498921 w 4592566"/>
              <a:gd name="connsiteY15" fmla="*/ 4657737 h 4671855"/>
              <a:gd name="connsiteX0" fmla="*/ 498921 w 4592566"/>
              <a:gd name="connsiteY0" fmla="*/ 4662099 h 4676217"/>
              <a:gd name="connsiteX1" fmla="*/ 3805348 w 4592566"/>
              <a:gd name="connsiteY1" fmla="*/ 4676217 h 4676217"/>
              <a:gd name="connsiteX2" fmla="*/ 4510632 w 4592566"/>
              <a:gd name="connsiteY2" fmla="*/ 4550090 h 4676217"/>
              <a:gd name="connsiteX3" fmla="*/ 4569613 w 4592566"/>
              <a:gd name="connsiteY3" fmla="*/ 3859498 h 4676217"/>
              <a:gd name="connsiteX4" fmla="*/ 4584553 w 4592566"/>
              <a:gd name="connsiteY4" fmla="*/ 535034 h 4676217"/>
              <a:gd name="connsiteX5" fmla="*/ 4448606 w 4592566"/>
              <a:gd name="connsiteY5" fmla="*/ 104131 h 4676217"/>
              <a:gd name="connsiteX6" fmla="*/ 3999917 w 4592566"/>
              <a:gd name="connsiteY6" fmla="*/ 8796 h 4676217"/>
              <a:gd name="connsiteX7" fmla="*/ 3591181 w 4592566"/>
              <a:gd name="connsiteY7" fmla="*/ 222193 h 4676217"/>
              <a:gd name="connsiteX8" fmla="*/ 3533698 w 4592566"/>
              <a:gd name="connsiteY8" fmla="*/ 1932965 h 4676217"/>
              <a:gd name="connsiteX9" fmla="*/ 2617409 w 4592566"/>
              <a:gd name="connsiteY9" fmla="*/ 2348493 h 4676217"/>
              <a:gd name="connsiteX10" fmla="*/ 2101488 w 4592566"/>
              <a:gd name="connsiteY10" fmla="*/ 2865035 h 4676217"/>
              <a:gd name="connsiteX11" fmla="*/ 1219958 w 4592566"/>
              <a:gd name="connsiteY11" fmla="*/ 3386326 h 4676217"/>
              <a:gd name="connsiteX12" fmla="*/ 230213 w 4592566"/>
              <a:gd name="connsiteY12" fmla="*/ 3505856 h 4676217"/>
              <a:gd name="connsiteX13" fmla="*/ 29138 w 4592566"/>
              <a:gd name="connsiteY13" fmla="*/ 4124410 h 4676217"/>
              <a:gd name="connsiteX14" fmla="*/ 44644 w 4592566"/>
              <a:gd name="connsiteY14" fmla="*/ 4628916 h 4676217"/>
              <a:gd name="connsiteX15" fmla="*/ 498921 w 4592566"/>
              <a:gd name="connsiteY15" fmla="*/ 4662099 h 4676217"/>
              <a:gd name="connsiteX0" fmla="*/ 498921 w 4592566"/>
              <a:gd name="connsiteY0" fmla="*/ 4662099 h 4676217"/>
              <a:gd name="connsiteX1" fmla="*/ 3805348 w 4592566"/>
              <a:gd name="connsiteY1" fmla="*/ 4676217 h 4676217"/>
              <a:gd name="connsiteX2" fmla="*/ 4510632 w 4592566"/>
              <a:gd name="connsiteY2" fmla="*/ 4550090 h 4676217"/>
              <a:gd name="connsiteX3" fmla="*/ 4569613 w 4592566"/>
              <a:gd name="connsiteY3" fmla="*/ 3859498 h 4676217"/>
              <a:gd name="connsiteX4" fmla="*/ 4584553 w 4592566"/>
              <a:gd name="connsiteY4" fmla="*/ 535034 h 4676217"/>
              <a:gd name="connsiteX5" fmla="*/ 4448606 w 4592566"/>
              <a:gd name="connsiteY5" fmla="*/ 104131 h 4676217"/>
              <a:gd name="connsiteX6" fmla="*/ 3999917 w 4592566"/>
              <a:gd name="connsiteY6" fmla="*/ 8796 h 4676217"/>
              <a:gd name="connsiteX7" fmla="*/ 3591181 w 4592566"/>
              <a:gd name="connsiteY7" fmla="*/ 222193 h 4676217"/>
              <a:gd name="connsiteX8" fmla="*/ 3332109 w 4592566"/>
              <a:gd name="connsiteY8" fmla="*/ 1932965 h 4676217"/>
              <a:gd name="connsiteX9" fmla="*/ 2617409 w 4592566"/>
              <a:gd name="connsiteY9" fmla="*/ 2348493 h 4676217"/>
              <a:gd name="connsiteX10" fmla="*/ 2101488 w 4592566"/>
              <a:gd name="connsiteY10" fmla="*/ 2865035 h 4676217"/>
              <a:gd name="connsiteX11" fmla="*/ 1219958 w 4592566"/>
              <a:gd name="connsiteY11" fmla="*/ 3386326 h 4676217"/>
              <a:gd name="connsiteX12" fmla="*/ 230213 w 4592566"/>
              <a:gd name="connsiteY12" fmla="*/ 3505856 h 4676217"/>
              <a:gd name="connsiteX13" fmla="*/ 29138 w 4592566"/>
              <a:gd name="connsiteY13" fmla="*/ 4124410 h 4676217"/>
              <a:gd name="connsiteX14" fmla="*/ 44644 w 4592566"/>
              <a:gd name="connsiteY14" fmla="*/ 4628916 h 4676217"/>
              <a:gd name="connsiteX15" fmla="*/ 498921 w 4592566"/>
              <a:gd name="connsiteY15" fmla="*/ 4662099 h 4676217"/>
              <a:gd name="connsiteX0" fmla="*/ 498921 w 4592566"/>
              <a:gd name="connsiteY0" fmla="*/ 4662099 h 4676217"/>
              <a:gd name="connsiteX1" fmla="*/ 3805348 w 4592566"/>
              <a:gd name="connsiteY1" fmla="*/ 4676217 h 4676217"/>
              <a:gd name="connsiteX2" fmla="*/ 4510632 w 4592566"/>
              <a:gd name="connsiteY2" fmla="*/ 4550090 h 4676217"/>
              <a:gd name="connsiteX3" fmla="*/ 4569613 w 4592566"/>
              <a:gd name="connsiteY3" fmla="*/ 3859498 h 4676217"/>
              <a:gd name="connsiteX4" fmla="*/ 4584553 w 4592566"/>
              <a:gd name="connsiteY4" fmla="*/ 535034 h 4676217"/>
              <a:gd name="connsiteX5" fmla="*/ 4448606 w 4592566"/>
              <a:gd name="connsiteY5" fmla="*/ 104131 h 4676217"/>
              <a:gd name="connsiteX6" fmla="*/ 3999917 w 4592566"/>
              <a:gd name="connsiteY6" fmla="*/ 8796 h 4676217"/>
              <a:gd name="connsiteX7" fmla="*/ 3591181 w 4592566"/>
              <a:gd name="connsiteY7" fmla="*/ 222193 h 4676217"/>
              <a:gd name="connsiteX8" fmla="*/ 3332109 w 4592566"/>
              <a:gd name="connsiteY8" fmla="*/ 1932965 h 4676217"/>
              <a:gd name="connsiteX9" fmla="*/ 2617409 w 4592566"/>
              <a:gd name="connsiteY9" fmla="*/ 2348493 h 4676217"/>
              <a:gd name="connsiteX10" fmla="*/ 2551188 w 4592566"/>
              <a:gd name="connsiteY10" fmla="*/ 2849269 h 4676217"/>
              <a:gd name="connsiteX11" fmla="*/ 1219958 w 4592566"/>
              <a:gd name="connsiteY11" fmla="*/ 3386326 h 4676217"/>
              <a:gd name="connsiteX12" fmla="*/ 230213 w 4592566"/>
              <a:gd name="connsiteY12" fmla="*/ 3505856 h 4676217"/>
              <a:gd name="connsiteX13" fmla="*/ 29138 w 4592566"/>
              <a:gd name="connsiteY13" fmla="*/ 4124410 h 4676217"/>
              <a:gd name="connsiteX14" fmla="*/ 44644 w 4592566"/>
              <a:gd name="connsiteY14" fmla="*/ 4628916 h 4676217"/>
              <a:gd name="connsiteX15" fmla="*/ 498921 w 4592566"/>
              <a:gd name="connsiteY15" fmla="*/ 4662099 h 4676217"/>
              <a:gd name="connsiteX0" fmla="*/ 498921 w 4592566"/>
              <a:gd name="connsiteY0" fmla="*/ 4662099 h 4676217"/>
              <a:gd name="connsiteX1" fmla="*/ 3805348 w 4592566"/>
              <a:gd name="connsiteY1" fmla="*/ 4676217 h 4676217"/>
              <a:gd name="connsiteX2" fmla="*/ 4510632 w 4592566"/>
              <a:gd name="connsiteY2" fmla="*/ 4550090 h 4676217"/>
              <a:gd name="connsiteX3" fmla="*/ 4569613 w 4592566"/>
              <a:gd name="connsiteY3" fmla="*/ 3859498 h 4676217"/>
              <a:gd name="connsiteX4" fmla="*/ 4584553 w 4592566"/>
              <a:gd name="connsiteY4" fmla="*/ 535034 h 4676217"/>
              <a:gd name="connsiteX5" fmla="*/ 4448606 w 4592566"/>
              <a:gd name="connsiteY5" fmla="*/ 104131 h 4676217"/>
              <a:gd name="connsiteX6" fmla="*/ 3999917 w 4592566"/>
              <a:gd name="connsiteY6" fmla="*/ 8796 h 4676217"/>
              <a:gd name="connsiteX7" fmla="*/ 3591181 w 4592566"/>
              <a:gd name="connsiteY7" fmla="*/ 222193 h 4676217"/>
              <a:gd name="connsiteX8" fmla="*/ 3332109 w 4592566"/>
              <a:gd name="connsiteY8" fmla="*/ 1932965 h 4676217"/>
              <a:gd name="connsiteX9" fmla="*/ 2617409 w 4592566"/>
              <a:gd name="connsiteY9" fmla="*/ 2348493 h 4676217"/>
              <a:gd name="connsiteX10" fmla="*/ 2551188 w 4592566"/>
              <a:gd name="connsiteY10" fmla="*/ 2849269 h 4676217"/>
              <a:gd name="connsiteX11" fmla="*/ 1874458 w 4592566"/>
              <a:gd name="connsiteY11" fmla="*/ 3351885 h 4676217"/>
              <a:gd name="connsiteX12" fmla="*/ 1219958 w 4592566"/>
              <a:gd name="connsiteY12" fmla="*/ 3386326 h 4676217"/>
              <a:gd name="connsiteX13" fmla="*/ 230213 w 4592566"/>
              <a:gd name="connsiteY13" fmla="*/ 3505856 h 4676217"/>
              <a:gd name="connsiteX14" fmla="*/ 29138 w 4592566"/>
              <a:gd name="connsiteY14" fmla="*/ 4124410 h 4676217"/>
              <a:gd name="connsiteX15" fmla="*/ 44644 w 4592566"/>
              <a:gd name="connsiteY15" fmla="*/ 4628916 h 4676217"/>
              <a:gd name="connsiteX16" fmla="*/ 498921 w 4592566"/>
              <a:gd name="connsiteY16" fmla="*/ 4662099 h 4676217"/>
              <a:gd name="connsiteX0" fmla="*/ 498921 w 4592566"/>
              <a:gd name="connsiteY0" fmla="*/ 4662099 h 4676217"/>
              <a:gd name="connsiteX1" fmla="*/ 3805348 w 4592566"/>
              <a:gd name="connsiteY1" fmla="*/ 4676217 h 4676217"/>
              <a:gd name="connsiteX2" fmla="*/ 4510632 w 4592566"/>
              <a:gd name="connsiteY2" fmla="*/ 4550090 h 4676217"/>
              <a:gd name="connsiteX3" fmla="*/ 4569613 w 4592566"/>
              <a:gd name="connsiteY3" fmla="*/ 3859498 h 4676217"/>
              <a:gd name="connsiteX4" fmla="*/ 4584553 w 4592566"/>
              <a:gd name="connsiteY4" fmla="*/ 535034 h 4676217"/>
              <a:gd name="connsiteX5" fmla="*/ 4448606 w 4592566"/>
              <a:gd name="connsiteY5" fmla="*/ 104131 h 4676217"/>
              <a:gd name="connsiteX6" fmla="*/ 3999917 w 4592566"/>
              <a:gd name="connsiteY6" fmla="*/ 8796 h 4676217"/>
              <a:gd name="connsiteX7" fmla="*/ 3591181 w 4592566"/>
              <a:gd name="connsiteY7" fmla="*/ 222193 h 4676217"/>
              <a:gd name="connsiteX8" fmla="*/ 3332109 w 4592566"/>
              <a:gd name="connsiteY8" fmla="*/ 1932965 h 4676217"/>
              <a:gd name="connsiteX9" fmla="*/ 2725957 w 4592566"/>
              <a:gd name="connsiteY9" fmla="*/ 2332728 h 4676217"/>
              <a:gd name="connsiteX10" fmla="*/ 2551188 w 4592566"/>
              <a:gd name="connsiteY10" fmla="*/ 2849269 h 4676217"/>
              <a:gd name="connsiteX11" fmla="*/ 1874458 w 4592566"/>
              <a:gd name="connsiteY11" fmla="*/ 3351885 h 4676217"/>
              <a:gd name="connsiteX12" fmla="*/ 1219958 w 4592566"/>
              <a:gd name="connsiteY12" fmla="*/ 3386326 h 4676217"/>
              <a:gd name="connsiteX13" fmla="*/ 230213 w 4592566"/>
              <a:gd name="connsiteY13" fmla="*/ 3505856 h 4676217"/>
              <a:gd name="connsiteX14" fmla="*/ 29138 w 4592566"/>
              <a:gd name="connsiteY14" fmla="*/ 4124410 h 4676217"/>
              <a:gd name="connsiteX15" fmla="*/ 44644 w 4592566"/>
              <a:gd name="connsiteY15" fmla="*/ 4628916 h 4676217"/>
              <a:gd name="connsiteX16" fmla="*/ 498921 w 4592566"/>
              <a:gd name="connsiteY16" fmla="*/ 4662099 h 4676217"/>
              <a:gd name="connsiteX0" fmla="*/ 498921 w 4592566"/>
              <a:gd name="connsiteY0" fmla="*/ 4662099 h 4676217"/>
              <a:gd name="connsiteX1" fmla="*/ 3805348 w 4592566"/>
              <a:gd name="connsiteY1" fmla="*/ 4676217 h 4676217"/>
              <a:gd name="connsiteX2" fmla="*/ 4510632 w 4592566"/>
              <a:gd name="connsiteY2" fmla="*/ 4550090 h 4676217"/>
              <a:gd name="connsiteX3" fmla="*/ 4569613 w 4592566"/>
              <a:gd name="connsiteY3" fmla="*/ 3859498 h 4676217"/>
              <a:gd name="connsiteX4" fmla="*/ 4584553 w 4592566"/>
              <a:gd name="connsiteY4" fmla="*/ 535034 h 4676217"/>
              <a:gd name="connsiteX5" fmla="*/ 4448606 w 4592566"/>
              <a:gd name="connsiteY5" fmla="*/ 104131 h 4676217"/>
              <a:gd name="connsiteX6" fmla="*/ 3999917 w 4592566"/>
              <a:gd name="connsiteY6" fmla="*/ 8796 h 4676217"/>
              <a:gd name="connsiteX7" fmla="*/ 3591181 w 4592566"/>
              <a:gd name="connsiteY7" fmla="*/ 222193 h 4676217"/>
              <a:gd name="connsiteX8" fmla="*/ 3332109 w 4592566"/>
              <a:gd name="connsiteY8" fmla="*/ 1932965 h 4676217"/>
              <a:gd name="connsiteX9" fmla="*/ 2725957 w 4592566"/>
              <a:gd name="connsiteY9" fmla="*/ 2332728 h 4676217"/>
              <a:gd name="connsiteX10" fmla="*/ 2597709 w 4592566"/>
              <a:gd name="connsiteY10" fmla="*/ 3038459 h 4676217"/>
              <a:gd name="connsiteX11" fmla="*/ 1874458 w 4592566"/>
              <a:gd name="connsiteY11" fmla="*/ 3351885 h 4676217"/>
              <a:gd name="connsiteX12" fmla="*/ 1219958 w 4592566"/>
              <a:gd name="connsiteY12" fmla="*/ 3386326 h 4676217"/>
              <a:gd name="connsiteX13" fmla="*/ 230213 w 4592566"/>
              <a:gd name="connsiteY13" fmla="*/ 3505856 h 4676217"/>
              <a:gd name="connsiteX14" fmla="*/ 29138 w 4592566"/>
              <a:gd name="connsiteY14" fmla="*/ 4124410 h 4676217"/>
              <a:gd name="connsiteX15" fmla="*/ 44644 w 4592566"/>
              <a:gd name="connsiteY15" fmla="*/ 4628916 h 4676217"/>
              <a:gd name="connsiteX16" fmla="*/ 498921 w 4592566"/>
              <a:gd name="connsiteY16" fmla="*/ 4662099 h 4676217"/>
              <a:gd name="connsiteX0" fmla="*/ 498921 w 4592566"/>
              <a:gd name="connsiteY0" fmla="*/ 4662099 h 4676217"/>
              <a:gd name="connsiteX1" fmla="*/ 3805348 w 4592566"/>
              <a:gd name="connsiteY1" fmla="*/ 4676217 h 4676217"/>
              <a:gd name="connsiteX2" fmla="*/ 4510632 w 4592566"/>
              <a:gd name="connsiteY2" fmla="*/ 4550090 h 4676217"/>
              <a:gd name="connsiteX3" fmla="*/ 4569613 w 4592566"/>
              <a:gd name="connsiteY3" fmla="*/ 3859498 h 4676217"/>
              <a:gd name="connsiteX4" fmla="*/ 4584553 w 4592566"/>
              <a:gd name="connsiteY4" fmla="*/ 535034 h 4676217"/>
              <a:gd name="connsiteX5" fmla="*/ 4448606 w 4592566"/>
              <a:gd name="connsiteY5" fmla="*/ 104131 h 4676217"/>
              <a:gd name="connsiteX6" fmla="*/ 3999917 w 4592566"/>
              <a:gd name="connsiteY6" fmla="*/ 8796 h 4676217"/>
              <a:gd name="connsiteX7" fmla="*/ 3591181 w 4592566"/>
              <a:gd name="connsiteY7" fmla="*/ 222193 h 4676217"/>
              <a:gd name="connsiteX8" fmla="*/ 3332109 w 4592566"/>
              <a:gd name="connsiteY8" fmla="*/ 1932965 h 4676217"/>
              <a:gd name="connsiteX9" fmla="*/ 2725957 w 4592566"/>
              <a:gd name="connsiteY9" fmla="*/ 2332728 h 4676217"/>
              <a:gd name="connsiteX10" fmla="*/ 2597709 w 4592566"/>
              <a:gd name="connsiteY10" fmla="*/ 3038459 h 4676217"/>
              <a:gd name="connsiteX11" fmla="*/ 2045034 w 4592566"/>
              <a:gd name="connsiteY11" fmla="*/ 3336118 h 4676217"/>
              <a:gd name="connsiteX12" fmla="*/ 1219958 w 4592566"/>
              <a:gd name="connsiteY12" fmla="*/ 3386326 h 4676217"/>
              <a:gd name="connsiteX13" fmla="*/ 230213 w 4592566"/>
              <a:gd name="connsiteY13" fmla="*/ 3505856 h 4676217"/>
              <a:gd name="connsiteX14" fmla="*/ 29138 w 4592566"/>
              <a:gd name="connsiteY14" fmla="*/ 4124410 h 4676217"/>
              <a:gd name="connsiteX15" fmla="*/ 44644 w 4592566"/>
              <a:gd name="connsiteY15" fmla="*/ 4628916 h 4676217"/>
              <a:gd name="connsiteX16" fmla="*/ 498921 w 4592566"/>
              <a:gd name="connsiteY16" fmla="*/ 4662099 h 4676217"/>
              <a:gd name="connsiteX0" fmla="*/ 498921 w 4592566"/>
              <a:gd name="connsiteY0" fmla="*/ 4662099 h 4676217"/>
              <a:gd name="connsiteX1" fmla="*/ 3805348 w 4592566"/>
              <a:gd name="connsiteY1" fmla="*/ 4676217 h 4676217"/>
              <a:gd name="connsiteX2" fmla="*/ 4510632 w 4592566"/>
              <a:gd name="connsiteY2" fmla="*/ 4550090 h 4676217"/>
              <a:gd name="connsiteX3" fmla="*/ 4569613 w 4592566"/>
              <a:gd name="connsiteY3" fmla="*/ 3859498 h 4676217"/>
              <a:gd name="connsiteX4" fmla="*/ 4584553 w 4592566"/>
              <a:gd name="connsiteY4" fmla="*/ 535034 h 4676217"/>
              <a:gd name="connsiteX5" fmla="*/ 4448606 w 4592566"/>
              <a:gd name="connsiteY5" fmla="*/ 104131 h 4676217"/>
              <a:gd name="connsiteX6" fmla="*/ 3999917 w 4592566"/>
              <a:gd name="connsiteY6" fmla="*/ 8796 h 4676217"/>
              <a:gd name="connsiteX7" fmla="*/ 3591181 w 4592566"/>
              <a:gd name="connsiteY7" fmla="*/ 222193 h 4676217"/>
              <a:gd name="connsiteX8" fmla="*/ 3332109 w 4592566"/>
              <a:gd name="connsiteY8" fmla="*/ 1932965 h 4676217"/>
              <a:gd name="connsiteX9" fmla="*/ 2710450 w 4592566"/>
              <a:gd name="connsiteY9" fmla="*/ 2380025 h 4676217"/>
              <a:gd name="connsiteX10" fmla="*/ 2597709 w 4592566"/>
              <a:gd name="connsiteY10" fmla="*/ 3038459 h 4676217"/>
              <a:gd name="connsiteX11" fmla="*/ 2045034 w 4592566"/>
              <a:gd name="connsiteY11" fmla="*/ 3336118 h 4676217"/>
              <a:gd name="connsiteX12" fmla="*/ 1219958 w 4592566"/>
              <a:gd name="connsiteY12" fmla="*/ 3386326 h 4676217"/>
              <a:gd name="connsiteX13" fmla="*/ 230213 w 4592566"/>
              <a:gd name="connsiteY13" fmla="*/ 3505856 h 4676217"/>
              <a:gd name="connsiteX14" fmla="*/ 29138 w 4592566"/>
              <a:gd name="connsiteY14" fmla="*/ 4124410 h 4676217"/>
              <a:gd name="connsiteX15" fmla="*/ 44644 w 4592566"/>
              <a:gd name="connsiteY15" fmla="*/ 4628916 h 4676217"/>
              <a:gd name="connsiteX16" fmla="*/ 498921 w 4592566"/>
              <a:gd name="connsiteY16" fmla="*/ 4662099 h 4676217"/>
              <a:gd name="connsiteX0" fmla="*/ 498921 w 4592566"/>
              <a:gd name="connsiteY0" fmla="*/ 4674908 h 4689026"/>
              <a:gd name="connsiteX1" fmla="*/ 3805348 w 4592566"/>
              <a:gd name="connsiteY1" fmla="*/ 4689026 h 4689026"/>
              <a:gd name="connsiteX2" fmla="*/ 4510632 w 4592566"/>
              <a:gd name="connsiteY2" fmla="*/ 4562899 h 4689026"/>
              <a:gd name="connsiteX3" fmla="*/ 4569613 w 4592566"/>
              <a:gd name="connsiteY3" fmla="*/ 3872307 h 4689026"/>
              <a:gd name="connsiteX4" fmla="*/ 4584553 w 4592566"/>
              <a:gd name="connsiteY4" fmla="*/ 547843 h 4689026"/>
              <a:gd name="connsiteX5" fmla="*/ 4448606 w 4592566"/>
              <a:gd name="connsiteY5" fmla="*/ 116940 h 4689026"/>
              <a:gd name="connsiteX6" fmla="*/ 3999917 w 4592566"/>
              <a:gd name="connsiteY6" fmla="*/ 21605 h 4689026"/>
              <a:gd name="connsiteX7" fmla="*/ 3591181 w 4592566"/>
              <a:gd name="connsiteY7" fmla="*/ 235002 h 4689026"/>
              <a:gd name="connsiteX8" fmla="*/ 3456165 w 4592566"/>
              <a:gd name="connsiteY8" fmla="*/ 2182260 h 4689026"/>
              <a:gd name="connsiteX9" fmla="*/ 2710450 w 4592566"/>
              <a:gd name="connsiteY9" fmla="*/ 2392834 h 4689026"/>
              <a:gd name="connsiteX10" fmla="*/ 2597709 w 4592566"/>
              <a:gd name="connsiteY10" fmla="*/ 3051268 h 4689026"/>
              <a:gd name="connsiteX11" fmla="*/ 2045034 w 4592566"/>
              <a:gd name="connsiteY11" fmla="*/ 3348927 h 4689026"/>
              <a:gd name="connsiteX12" fmla="*/ 1219958 w 4592566"/>
              <a:gd name="connsiteY12" fmla="*/ 3399135 h 4689026"/>
              <a:gd name="connsiteX13" fmla="*/ 230213 w 4592566"/>
              <a:gd name="connsiteY13" fmla="*/ 3518665 h 4689026"/>
              <a:gd name="connsiteX14" fmla="*/ 29138 w 4592566"/>
              <a:gd name="connsiteY14" fmla="*/ 4137219 h 4689026"/>
              <a:gd name="connsiteX15" fmla="*/ 44644 w 4592566"/>
              <a:gd name="connsiteY15" fmla="*/ 4641725 h 4689026"/>
              <a:gd name="connsiteX16" fmla="*/ 498921 w 4592566"/>
              <a:gd name="connsiteY16" fmla="*/ 4674908 h 4689026"/>
              <a:gd name="connsiteX0" fmla="*/ 498921 w 4592566"/>
              <a:gd name="connsiteY0" fmla="*/ 4667148 h 4681266"/>
              <a:gd name="connsiteX1" fmla="*/ 3805348 w 4592566"/>
              <a:gd name="connsiteY1" fmla="*/ 4681266 h 4681266"/>
              <a:gd name="connsiteX2" fmla="*/ 4510632 w 4592566"/>
              <a:gd name="connsiteY2" fmla="*/ 4555139 h 4681266"/>
              <a:gd name="connsiteX3" fmla="*/ 4569613 w 4592566"/>
              <a:gd name="connsiteY3" fmla="*/ 3864547 h 4681266"/>
              <a:gd name="connsiteX4" fmla="*/ 4584553 w 4592566"/>
              <a:gd name="connsiteY4" fmla="*/ 540083 h 4681266"/>
              <a:gd name="connsiteX5" fmla="*/ 4448606 w 4592566"/>
              <a:gd name="connsiteY5" fmla="*/ 109180 h 4681266"/>
              <a:gd name="connsiteX6" fmla="*/ 3999917 w 4592566"/>
              <a:gd name="connsiteY6" fmla="*/ 13845 h 4681266"/>
              <a:gd name="connsiteX7" fmla="*/ 3436112 w 4592566"/>
              <a:gd name="connsiteY7" fmla="*/ 243007 h 4681266"/>
              <a:gd name="connsiteX8" fmla="*/ 3456165 w 4592566"/>
              <a:gd name="connsiteY8" fmla="*/ 2174500 h 4681266"/>
              <a:gd name="connsiteX9" fmla="*/ 2710450 w 4592566"/>
              <a:gd name="connsiteY9" fmla="*/ 2385074 h 4681266"/>
              <a:gd name="connsiteX10" fmla="*/ 2597709 w 4592566"/>
              <a:gd name="connsiteY10" fmla="*/ 3043508 h 4681266"/>
              <a:gd name="connsiteX11" fmla="*/ 2045034 w 4592566"/>
              <a:gd name="connsiteY11" fmla="*/ 3341167 h 4681266"/>
              <a:gd name="connsiteX12" fmla="*/ 1219958 w 4592566"/>
              <a:gd name="connsiteY12" fmla="*/ 3391375 h 4681266"/>
              <a:gd name="connsiteX13" fmla="*/ 230213 w 4592566"/>
              <a:gd name="connsiteY13" fmla="*/ 3510905 h 4681266"/>
              <a:gd name="connsiteX14" fmla="*/ 29138 w 4592566"/>
              <a:gd name="connsiteY14" fmla="*/ 4129459 h 4681266"/>
              <a:gd name="connsiteX15" fmla="*/ 44644 w 4592566"/>
              <a:gd name="connsiteY15" fmla="*/ 4633965 h 4681266"/>
              <a:gd name="connsiteX16" fmla="*/ 498921 w 4592566"/>
              <a:gd name="connsiteY16" fmla="*/ 4667148 h 4681266"/>
              <a:gd name="connsiteX0" fmla="*/ 498921 w 4592566"/>
              <a:gd name="connsiteY0" fmla="*/ 4658620 h 4672738"/>
              <a:gd name="connsiteX1" fmla="*/ 3805348 w 4592566"/>
              <a:gd name="connsiteY1" fmla="*/ 4672738 h 4672738"/>
              <a:gd name="connsiteX2" fmla="*/ 4510632 w 4592566"/>
              <a:gd name="connsiteY2" fmla="*/ 4546611 h 4672738"/>
              <a:gd name="connsiteX3" fmla="*/ 4569613 w 4592566"/>
              <a:gd name="connsiteY3" fmla="*/ 3856019 h 4672738"/>
              <a:gd name="connsiteX4" fmla="*/ 4584553 w 4592566"/>
              <a:gd name="connsiteY4" fmla="*/ 531555 h 4672738"/>
              <a:gd name="connsiteX5" fmla="*/ 4448606 w 4592566"/>
              <a:gd name="connsiteY5" fmla="*/ 100652 h 4672738"/>
              <a:gd name="connsiteX6" fmla="*/ 3999917 w 4592566"/>
              <a:gd name="connsiteY6" fmla="*/ 5317 h 4672738"/>
              <a:gd name="connsiteX7" fmla="*/ 3436112 w 4592566"/>
              <a:gd name="connsiteY7" fmla="*/ 234479 h 4672738"/>
              <a:gd name="connsiteX8" fmla="*/ 3394136 w 4592566"/>
              <a:gd name="connsiteY8" fmla="*/ 1314616 h 4672738"/>
              <a:gd name="connsiteX9" fmla="*/ 3456165 w 4592566"/>
              <a:gd name="connsiteY9" fmla="*/ 2165972 h 4672738"/>
              <a:gd name="connsiteX10" fmla="*/ 2710450 w 4592566"/>
              <a:gd name="connsiteY10" fmla="*/ 2376546 h 4672738"/>
              <a:gd name="connsiteX11" fmla="*/ 2597709 w 4592566"/>
              <a:gd name="connsiteY11" fmla="*/ 3034980 h 4672738"/>
              <a:gd name="connsiteX12" fmla="*/ 2045034 w 4592566"/>
              <a:gd name="connsiteY12" fmla="*/ 3332639 h 4672738"/>
              <a:gd name="connsiteX13" fmla="*/ 1219958 w 4592566"/>
              <a:gd name="connsiteY13" fmla="*/ 3382847 h 4672738"/>
              <a:gd name="connsiteX14" fmla="*/ 230213 w 4592566"/>
              <a:gd name="connsiteY14" fmla="*/ 3502377 h 4672738"/>
              <a:gd name="connsiteX15" fmla="*/ 29138 w 4592566"/>
              <a:gd name="connsiteY15" fmla="*/ 4120931 h 4672738"/>
              <a:gd name="connsiteX16" fmla="*/ 44644 w 4592566"/>
              <a:gd name="connsiteY16" fmla="*/ 4625437 h 4672738"/>
              <a:gd name="connsiteX17" fmla="*/ 498921 w 4592566"/>
              <a:gd name="connsiteY17" fmla="*/ 4658620 h 4672738"/>
              <a:gd name="connsiteX0" fmla="*/ 498921 w 4592566"/>
              <a:gd name="connsiteY0" fmla="*/ 4658620 h 4672738"/>
              <a:gd name="connsiteX1" fmla="*/ 3805348 w 4592566"/>
              <a:gd name="connsiteY1" fmla="*/ 4672738 h 4672738"/>
              <a:gd name="connsiteX2" fmla="*/ 4510632 w 4592566"/>
              <a:gd name="connsiteY2" fmla="*/ 4546611 h 4672738"/>
              <a:gd name="connsiteX3" fmla="*/ 4569613 w 4592566"/>
              <a:gd name="connsiteY3" fmla="*/ 3856019 h 4672738"/>
              <a:gd name="connsiteX4" fmla="*/ 4584553 w 4592566"/>
              <a:gd name="connsiteY4" fmla="*/ 531555 h 4672738"/>
              <a:gd name="connsiteX5" fmla="*/ 4448606 w 4592566"/>
              <a:gd name="connsiteY5" fmla="*/ 100652 h 4672738"/>
              <a:gd name="connsiteX6" fmla="*/ 3999917 w 4592566"/>
              <a:gd name="connsiteY6" fmla="*/ 5317 h 4672738"/>
              <a:gd name="connsiteX7" fmla="*/ 3436112 w 4592566"/>
              <a:gd name="connsiteY7" fmla="*/ 234479 h 4672738"/>
              <a:gd name="connsiteX8" fmla="*/ 3394136 w 4592566"/>
              <a:gd name="connsiteY8" fmla="*/ 1314616 h 4672738"/>
              <a:gd name="connsiteX9" fmla="*/ 3363124 w 4592566"/>
              <a:gd name="connsiteY9" fmla="*/ 2244802 h 4672738"/>
              <a:gd name="connsiteX10" fmla="*/ 2710450 w 4592566"/>
              <a:gd name="connsiteY10" fmla="*/ 2376546 h 4672738"/>
              <a:gd name="connsiteX11" fmla="*/ 2597709 w 4592566"/>
              <a:gd name="connsiteY11" fmla="*/ 3034980 h 4672738"/>
              <a:gd name="connsiteX12" fmla="*/ 2045034 w 4592566"/>
              <a:gd name="connsiteY12" fmla="*/ 3332639 h 4672738"/>
              <a:gd name="connsiteX13" fmla="*/ 1219958 w 4592566"/>
              <a:gd name="connsiteY13" fmla="*/ 3382847 h 4672738"/>
              <a:gd name="connsiteX14" fmla="*/ 230213 w 4592566"/>
              <a:gd name="connsiteY14" fmla="*/ 3502377 h 4672738"/>
              <a:gd name="connsiteX15" fmla="*/ 29138 w 4592566"/>
              <a:gd name="connsiteY15" fmla="*/ 4120931 h 4672738"/>
              <a:gd name="connsiteX16" fmla="*/ 44644 w 4592566"/>
              <a:gd name="connsiteY16" fmla="*/ 4625437 h 4672738"/>
              <a:gd name="connsiteX17" fmla="*/ 498921 w 4592566"/>
              <a:gd name="connsiteY17" fmla="*/ 4658620 h 467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92566" h="4672738">
                <a:moveTo>
                  <a:pt x="498921" y="4658620"/>
                </a:moveTo>
                <a:lnTo>
                  <a:pt x="3805348" y="4672738"/>
                </a:lnTo>
                <a:cubicBezTo>
                  <a:pt x="4473967" y="4654070"/>
                  <a:pt x="4391008" y="4677475"/>
                  <a:pt x="4510632" y="4546611"/>
                </a:cubicBezTo>
                <a:cubicBezTo>
                  <a:pt x="4630256" y="4415747"/>
                  <a:pt x="4557293" y="4525195"/>
                  <a:pt x="4569613" y="3856019"/>
                </a:cubicBezTo>
                <a:cubicBezTo>
                  <a:pt x="4581933" y="3186843"/>
                  <a:pt x="4604721" y="905195"/>
                  <a:pt x="4584553" y="531555"/>
                </a:cubicBezTo>
                <a:cubicBezTo>
                  <a:pt x="4564385" y="157915"/>
                  <a:pt x="4631332" y="324995"/>
                  <a:pt x="4448606" y="100652"/>
                </a:cubicBezTo>
                <a:cubicBezTo>
                  <a:pt x="4358920" y="33967"/>
                  <a:pt x="4168666" y="-16987"/>
                  <a:pt x="3999917" y="5317"/>
                </a:cubicBezTo>
                <a:cubicBezTo>
                  <a:pt x="3831168" y="27621"/>
                  <a:pt x="3537075" y="16263"/>
                  <a:pt x="3436112" y="234479"/>
                </a:cubicBezTo>
                <a:cubicBezTo>
                  <a:pt x="3335149" y="452695"/>
                  <a:pt x="3390794" y="992701"/>
                  <a:pt x="3394136" y="1314616"/>
                </a:cubicBezTo>
                <a:cubicBezTo>
                  <a:pt x="3397478" y="1636531"/>
                  <a:pt x="3489994" y="2067814"/>
                  <a:pt x="3363124" y="2244802"/>
                </a:cubicBezTo>
                <a:cubicBezTo>
                  <a:pt x="3236254" y="2421790"/>
                  <a:pt x="2838019" y="2244850"/>
                  <a:pt x="2710450" y="2376546"/>
                </a:cubicBezTo>
                <a:cubicBezTo>
                  <a:pt x="2582881" y="2508242"/>
                  <a:pt x="2708612" y="2875631"/>
                  <a:pt x="2597709" y="3034980"/>
                </a:cubicBezTo>
                <a:cubicBezTo>
                  <a:pt x="2486806" y="3194329"/>
                  <a:pt x="2266906" y="3243129"/>
                  <a:pt x="2045034" y="3332639"/>
                </a:cubicBezTo>
                <a:cubicBezTo>
                  <a:pt x="1823162" y="3422149"/>
                  <a:pt x="1486246" y="3328281"/>
                  <a:pt x="1219958" y="3382847"/>
                </a:cubicBezTo>
                <a:cubicBezTo>
                  <a:pt x="953670" y="3437413"/>
                  <a:pt x="428683" y="3379363"/>
                  <a:pt x="230213" y="3502377"/>
                </a:cubicBezTo>
                <a:cubicBezTo>
                  <a:pt x="31743" y="3625391"/>
                  <a:pt x="47144" y="3944265"/>
                  <a:pt x="29138" y="4120931"/>
                </a:cubicBezTo>
                <a:cubicBezTo>
                  <a:pt x="11132" y="4297597"/>
                  <a:pt x="-33653" y="4535822"/>
                  <a:pt x="44644" y="4625437"/>
                </a:cubicBezTo>
                <a:cubicBezTo>
                  <a:pt x="200475" y="4699287"/>
                  <a:pt x="-127863" y="4650737"/>
                  <a:pt x="498921" y="4658620"/>
                </a:cubicBezTo>
                <a:close/>
              </a:path>
            </a:pathLst>
          </a:custGeom>
          <a:solidFill>
            <a:schemeClr val="accent4">
              <a:alpha val="47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1737583" y="1979614"/>
            <a:ext cx="5632504" cy="4148027"/>
          </a:xfrm>
          <a:custGeom>
            <a:avLst/>
            <a:gdLst>
              <a:gd name="connsiteX0" fmla="*/ 440646 w 5182840"/>
              <a:gd name="connsiteY0" fmla="*/ 4466317 h 4470224"/>
              <a:gd name="connsiteX1" fmla="*/ 171705 w 5182840"/>
              <a:gd name="connsiteY1" fmla="*/ 4406552 h 4470224"/>
              <a:gd name="connsiteX2" fmla="*/ 37235 w 5182840"/>
              <a:gd name="connsiteY2" fmla="*/ 4182435 h 4470224"/>
              <a:gd name="connsiteX3" fmla="*/ 52176 w 5182840"/>
              <a:gd name="connsiteY3" fmla="*/ 3300905 h 4470224"/>
              <a:gd name="connsiteX4" fmla="*/ 67117 w 5182840"/>
              <a:gd name="connsiteY4" fmla="*/ 1343611 h 4470224"/>
              <a:gd name="connsiteX5" fmla="*/ 306176 w 5182840"/>
              <a:gd name="connsiteY5" fmla="*/ 1014905 h 4470224"/>
              <a:gd name="connsiteX6" fmla="*/ 3279470 w 5182840"/>
              <a:gd name="connsiteY6" fmla="*/ 1044788 h 4470224"/>
              <a:gd name="connsiteX7" fmla="*/ 3712764 w 5182840"/>
              <a:gd name="connsiteY7" fmla="*/ 148317 h 4470224"/>
              <a:gd name="connsiteX8" fmla="*/ 5102293 w 5182840"/>
              <a:gd name="connsiteY8" fmla="*/ 43729 h 4470224"/>
              <a:gd name="connsiteX9" fmla="*/ 4967823 w 5182840"/>
              <a:gd name="connsiteY9" fmla="*/ 596552 h 4470224"/>
              <a:gd name="connsiteX10" fmla="*/ 4564411 w 5182840"/>
              <a:gd name="connsiteY10" fmla="*/ 1642435 h 4470224"/>
              <a:gd name="connsiteX11" fmla="*/ 4444882 w 5182840"/>
              <a:gd name="connsiteY11" fmla="*/ 2479141 h 4470224"/>
              <a:gd name="connsiteX12" fmla="*/ 4011588 w 5182840"/>
              <a:gd name="connsiteY12" fmla="*/ 2972199 h 4470224"/>
              <a:gd name="connsiteX13" fmla="*/ 3458764 w 5182840"/>
              <a:gd name="connsiteY13" fmla="*/ 3196317 h 4470224"/>
              <a:gd name="connsiteX14" fmla="*/ 2368058 w 5182840"/>
              <a:gd name="connsiteY14" fmla="*/ 3211258 h 4470224"/>
              <a:gd name="connsiteX15" fmla="*/ 1919823 w 5182840"/>
              <a:gd name="connsiteY15" fmla="*/ 3629611 h 4470224"/>
              <a:gd name="connsiteX16" fmla="*/ 1785352 w 5182840"/>
              <a:gd name="connsiteY16" fmla="*/ 4197376 h 4470224"/>
              <a:gd name="connsiteX17" fmla="*/ 1650882 w 5182840"/>
              <a:gd name="connsiteY17" fmla="*/ 4436435 h 4470224"/>
              <a:gd name="connsiteX18" fmla="*/ 440646 w 5182840"/>
              <a:gd name="connsiteY18" fmla="*/ 4466317 h 4470224"/>
              <a:gd name="connsiteX0" fmla="*/ 440646 w 5182840"/>
              <a:gd name="connsiteY0" fmla="*/ 4466317 h 4470224"/>
              <a:gd name="connsiteX1" fmla="*/ 171705 w 5182840"/>
              <a:gd name="connsiteY1" fmla="*/ 4406552 h 4470224"/>
              <a:gd name="connsiteX2" fmla="*/ 37235 w 5182840"/>
              <a:gd name="connsiteY2" fmla="*/ 4182435 h 4470224"/>
              <a:gd name="connsiteX3" fmla="*/ 52176 w 5182840"/>
              <a:gd name="connsiteY3" fmla="*/ 3300905 h 4470224"/>
              <a:gd name="connsiteX4" fmla="*/ 67117 w 5182840"/>
              <a:gd name="connsiteY4" fmla="*/ 1672317 h 4470224"/>
              <a:gd name="connsiteX5" fmla="*/ 306176 w 5182840"/>
              <a:gd name="connsiteY5" fmla="*/ 1014905 h 4470224"/>
              <a:gd name="connsiteX6" fmla="*/ 3279470 w 5182840"/>
              <a:gd name="connsiteY6" fmla="*/ 1044788 h 4470224"/>
              <a:gd name="connsiteX7" fmla="*/ 3712764 w 5182840"/>
              <a:gd name="connsiteY7" fmla="*/ 148317 h 4470224"/>
              <a:gd name="connsiteX8" fmla="*/ 5102293 w 5182840"/>
              <a:gd name="connsiteY8" fmla="*/ 43729 h 4470224"/>
              <a:gd name="connsiteX9" fmla="*/ 4967823 w 5182840"/>
              <a:gd name="connsiteY9" fmla="*/ 596552 h 4470224"/>
              <a:gd name="connsiteX10" fmla="*/ 4564411 w 5182840"/>
              <a:gd name="connsiteY10" fmla="*/ 1642435 h 4470224"/>
              <a:gd name="connsiteX11" fmla="*/ 4444882 w 5182840"/>
              <a:gd name="connsiteY11" fmla="*/ 2479141 h 4470224"/>
              <a:gd name="connsiteX12" fmla="*/ 4011588 w 5182840"/>
              <a:gd name="connsiteY12" fmla="*/ 2972199 h 4470224"/>
              <a:gd name="connsiteX13" fmla="*/ 3458764 w 5182840"/>
              <a:gd name="connsiteY13" fmla="*/ 3196317 h 4470224"/>
              <a:gd name="connsiteX14" fmla="*/ 2368058 w 5182840"/>
              <a:gd name="connsiteY14" fmla="*/ 3211258 h 4470224"/>
              <a:gd name="connsiteX15" fmla="*/ 1919823 w 5182840"/>
              <a:gd name="connsiteY15" fmla="*/ 3629611 h 4470224"/>
              <a:gd name="connsiteX16" fmla="*/ 1785352 w 5182840"/>
              <a:gd name="connsiteY16" fmla="*/ 4197376 h 4470224"/>
              <a:gd name="connsiteX17" fmla="*/ 1650882 w 5182840"/>
              <a:gd name="connsiteY17" fmla="*/ 4436435 h 4470224"/>
              <a:gd name="connsiteX18" fmla="*/ 440646 w 5182840"/>
              <a:gd name="connsiteY18" fmla="*/ 4466317 h 4470224"/>
              <a:gd name="connsiteX0" fmla="*/ 450934 w 5193128"/>
              <a:gd name="connsiteY0" fmla="*/ 4466317 h 4470224"/>
              <a:gd name="connsiteX1" fmla="*/ 181993 w 5193128"/>
              <a:gd name="connsiteY1" fmla="*/ 4406552 h 4470224"/>
              <a:gd name="connsiteX2" fmla="*/ 47523 w 5193128"/>
              <a:gd name="connsiteY2" fmla="*/ 4182435 h 4470224"/>
              <a:gd name="connsiteX3" fmla="*/ 62464 w 5193128"/>
              <a:gd name="connsiteY3" fmla="*/ 3300905 h 4470224"/>
              <a:gd name="connsiteX4" fmla="*/ 77405 w 5193128"/>
              <a:gd name="connsiteY4" fmla="*/ 1672317 h 4470224"/>
              <a:gd name="connsiteX5" fmla="*/ 316464 w 5193128"/>
              <a:gd name="connsiteY5" fmla="*/ 1014905 h 4470224"/>
              <a:gd name="connsiteX6" fmla="*/ 3289758 w 5193128"/>
              <a:gd name="connsiteY6" fmla="*/ 1044788 h 4470224"/>
              <a:gd name="connsiteX7" fmla="*/ 3723052 w 5193128"/>
              <a:gd name="connsiteY7" fmla="*/ 148317 h 4470224"/>
              <a:gd name="connsiteX8" fmla="*/ 5112581 w 5193128"/>
              <a:gd name="connsiteY8" fmla="*/ 43729 h 4470224"/>
              <a:gd name="connsiteX9" fmla="*/ 4978111 w 5193128"/>
              <a:gd name="connsiteY9" fmla="*/ 596552 h 4470224"/>
              <a:gd name="connsiteX10" fmla="*/ 4574699 w 5193128"/>
              <a:gd name="connsiteY10" fmla="*/ 1642435 h 4470224"/>
              <a:gd name="connsiteX11" fmla="*/ 4455170 w 5193128"/>
              <a:gd name="connsiteY11" fmla="*/ 2479141 h 4470224"/>
              <a:gd name="connsiteX12" fmla="*/ 4021876 w 5193128"/>
              <a:gd name="connsiteY12" fmla="*/ 2972199 h 4470224"/>
              <a:gd name="connsiteX13" fmla="*/ 3469052 w 5193128"/>
              <a:gd name="connsiteY13" fmla="*/ 3196317 h 4470224"/>
              <a:gd name="connsiteX14" fmla="*/ 2378346 w 5193128"/>
              <a:gd name="connsiteY14" fmla="*/ 3211258 h 4470224"/>
              <a:gd name="connsiteX15" fmla="*/ 1930111 w 5193128"/>
              <a:gd name="connsiteY15" fmla="*/ 3629611 h 4470224"/>
              <a:gd name="connsiteX16" fmla="*/ 1795640 w 5193128"/>
              <a:gd name="connsiteY16" fmla="*/ 4197376 h 4470224"/>
              <a:gd name="connsiteX17" fmla="*/ 1661170 w 5193128"/>
              <a:gd name="connsiteY17" fmla="*/ 4436435 h 4470224"/>
              <a:gd name="connsiteX18" fmla="*/ 450934 w 5193128"/>
              <a:gd name="connsiteY18" fmla="*/ 4466317 h 4470224"/>
              <a:gd name="connsiteX0" fmla="*/ 422972 w 5165166"/>
              <a:gd name="connsiteY0" fmla="*/ 4466317 h 4470224"/>
              <a:gd name="connsiteX1" fmla="*/ 154031 w 5165166"/>
              <a:gd name="connsiteY1" fmla="*/ 4406552 h 4470224"/>
              <a:gd name="connsiteX2" fmla="*/ 19561 w 5165166"/>
              <a:gd name="connsiteY2" fmla="*/ 4182435 h 4470224"/>
              <a:gd name="connsiteX3" fmla="*/ 34502 w 5165166"/>
              <a:gd name="connsiteY3" fmla="*/ 3300905 h 4470224"/>
              <a:gd name="connsiteX4" fmla="*/ 49443 w 5165166"/>
              <a:gd name="connsiteY4" fmla="*/ 1672317 h 4470224"/>
              <a:gd name="connsiteX5" fmla="*/ 662031 w 5165166"/>
              <a:gd name="connsiteY5" fmla="*/ 1059729 h 4470224"/>
              <a:gd name="connsiteX6" fmla="*/ 3261796 w 5165166"/>
              <a:gd name="connsiteY6" fmla="*/ 1044788 h 4470224"/>
              <a:gd name="connsiteX7" fmla="*/ 3695090 w 5165166"/>
              <a:gd name="connsiteY7" fmla="*/ 148317 h 4470224"/>
              <a:gd name="connsiteX8" fmla="*/ 5084619 w 5165166"/>
              <a:gd name="connsiteY8" fmla="*/ 43729 h 4470224"/>
              <a:gd name="connsiteX9" fmla="*/ 4950149 w 5165166"/>
              <a:gd name="connsiteY9" fmla="*/ 596552 h 4470224"/>
              <a:gd name="connsiteX10" fmla="*/ 4546737 w 5165166"/>
              <a:gd name="connsiteY10" fmla="*/ 1642435 h 4470224"/>
              <a:gd name="connsiteX11" fmla="*/ 4427208 w 5165166"/>
              <a:gd name="connsiteY11" fmla="*/ 2479141 h 4470224"/>
              <a:gd name="connsiteX12" fmla="*/ 3993914 w 5165166"/>
              <a:gd name="connsiteY12" fmla="*/ 2972199 h 4470224"/>
              <a:gd name="connsiteX13" fmla="*/ 3441090 w 5165166"/>
              <a:gd name="connsiteY13" fmla="*/ 3196317 h 4470224"/>
              <a:gd name="connsiteX14" fmla="*/ 2350384 w 5165166"/>
              <a:gd name="connsiteY14" fmla="*/ 3211258 h 4470224"/>
              <a:gd name="connsiteX15" fmla="*/ 1902149 w 5165166"/>
              <a:gd name="connsiteY15" fmla="*/ 3629611 h 4470224"/>
              <a:gd name="connsiteX16" fmla="*/ 1767678 w 5165166"/>
              <a:gd name="connsiteY16" fmla="*/ 4197376 h 4470224"/>
              <a:gd name="connsiteX17" fmla="*/ 1633208 w 5165166"/>
              <a:gd name="connsiteY17" fmla="*/ 4436435 h 4470224"/>
              <a:gd name="connsiteX18" fmla="*/ 422972 w 5165166"/>
              <a:gd name="connsiteY18" fmla="*/ 4466317 h 4470224"/>
              <a:gd name="connsiteX0" fmla="*/ 422972 w 5179277"/>
              <a:gd name="connsiteY0" fmla="*/ 4486551 h 4490458"/>
              <a:gd name="connsiteX1" fmla="*/ 154031 w 5179277"/>
              <a:gd name="connsiteY1" fmla="*/ 4426786 h 4490458"/>
              <a:gd name="connsiteX2" fmla="*/ 19561 w 5179277"/>
              <a:gd name="connsiteY2" fmla="*/ 4202669 h 4490458"/>
              <a:gd name="connsiteX3" fmla="*/ 34502 w 5179277"/>
              <a:gd name="connsiteY3" fmla="*/ 3321139 h 4490458"/>
              <a:gd name="connsiteX4" fmla="*/ 49443 w 5179277"/>
              <a:gd name="connsiteY4" fmla="*/ 1692551 h 4490458"/>
              <a:gd name="connsiteX5" fmla="*/ 662031 w 5179277"/>
              <a:gd name="connsiteY5" fmla="*/ 1079963 h 4490458"/>
              <a:gd name="connsiteX6" fmla="*/ 3261796 w 5179277"/>
              <a:gd name="connsiteY6" fmla="*/ 1065022 h 4490458"/>
              <a:gd name="connsiteX7" fmla="*/ 3500855 w 5179277"/>
              <a:gd name="connsiteY7" fmla="*/ 123727 h 4490458"/>
              <a:gd name="connsiteX8" fmla="*/ 5084619 w 5179277"/>
              <a:gd name="connsiteY8" fmla="*/ 63963 h 4490458"/>
              <a:gd name="connsiteX9" fmla="*/ 4950149 w 5179277"/>
              <a:gd name="connsiteY9" fmla="*/ 616786 h 4490458"/>
              <a:gd name="connsiteX10" fmla="*/ 4546737 w 5179277"/>
              <a:gd name="connsiteY10" fmla="*/ 1662669 h 4490458"/>
              <a:gd name="connsiteX11" fmla="*/ 4427208 w 5179277"/>
              <a:gd name="connsiteY11" fmla="*/ 2499375 h 4490458"/>
              <a:gd name="connsiteX12" fmla="*/ 3993914 w 5179277"/>
              <a:gd name="connsiteY12" fmla="*/ 2992433 h 4490458"/>
              <a:gd name="connsiteX13" fmla="*/ 3441090 w 5179277"/>
              <a:gd name="connsiteY13" fmla="*/ 3216551 h 4490458"/>
              <a:gd name="connsiteX14" fmla="*/ 2350384 w 5179277"/>
              <a:gd name="connsiteY14" fmla="*/ 3231492 h 4490458"/>
              <a:gd name="connsiteX15" fmla="*/ 1902149 w 5179277"/>
              <a:gd name="connsiteY15" fmla="*/ 3649845 h 4490458"/>
              <a:gd name="connsiteX16" fmla="*/ 1767678 w 5179277"/>
              <a:gd name="connsiteY16" fmla="*/ 4217610 h 4490458"/>
              <a:gd name="connsiteX17" fmla="*/ 1633208 w 5179277"/>
              <a:gd name="connsiteY17" fmla="*/ 4456669 h 4490458"/>
              <a:gd name="connsiteX18" fmla="*/ 422972 w 5179277"/>
              <a:gd name="connsiteY18" fmla="*/ 4486551 h 4490458"/>
              <a:gd name="connsiteX0" fmla="*/ 422972 w 5179277"/>
              <a:gd name="connsiteY0" fmla="*/ 4488289 h 4492196"/>
              <a:gd name="connsiteX1" fmla="*/ 154031 w 5179277"/>
              <a:gd name="connsiteY1" fmla="*/ 4428524 h 4492196"/>
              <a:gd name="connsiteX2" fmla="*/ 19561 w 5179277"/>
              <a:gd name="connsiteY2" fmla="*/ 4204407 h 4492196"/>
              <a:gd name="connsiteX3" fmla="*/ 34502 w 5179277"/>
              <a:gd name="connsiteY3" fmla="*/ 3322877 h 4492196"/>
              <a:gd name="connsiteX4" fmla="*/ 49443 w 5179277"/>
              <a:gd name="connsiteY4" fmla="*/ 1694289 h 4492196"/>
              <a:gd name="connsiteX5" fmla="*/ 662031 w 5179277"/>
              <a:gd name="connsiteY5" fmla="*/ 1081701 h 4492196"/>
              <a:gd name="connsiteX6" fmla="*/ 3112384 w 5179277"/>
              <a:gd name="connsiteY6" fmla="*/ 1096643 h 4492196"/>
              <a:gd name="connsiteX7" fmla="*/ 3500855 w 5179277"/>
              <a:gd name="connsiteY7" fmla="*/ 125465 h 4492196"/>
              <a:gd name="connsiteX8" fmla="*/ 5084619 w 5179277"/>
              <a:gd name="connsiteY8" fmla="*/ 65701 h 4492196"/>
              <a:gd name="connsiteX9" fmla="*/ 4950149 w 5179277"/>
              <a:gd name="connsiteY9" fmla="*/ 618524 h 4492196"/>
              <a:gd name="connsiteX10" fmla="*/ 4546737 w 5179277"/>
              <a:gd name="connsiteY10" fmla="*/ 1664407 h 4492196"/>
              <a:gd name="connsiteX11" fmla="*/ 4427208 w 5179277"/>
              <a:gd name="connsiteY11" fmla="*/ 2501113 h 4492196"/>
              <a:gd name="connsiteX12" fmla="*/ 3993914 w 5179277"/>
              <a:gd name="connsiteY12" fmla="*/ 2994171 h 4492196"/>
              <a:gd name="connsiteX13" fmla="*/ 3441090 w 5179277"/>
              <a:gd name="connsiteY13" fmla="*/ 3218289 h 4492196"/>
              <a:gd name="connsiteX14" fmla="*/ 2350384 w 5179277"/>
              <a:gd name="connsiteY14" fmla="*/ 3233230 h 4492196"/>
              <a:gd name="connsiteX15" fmla="*/ 1902149 w 5179277"/>
              <a:gd name="connsiteY15" fmla="*/ 3651583 h 4492196"/>
              <a:gd name="connsiteX16" fmla="*/ 1767678 w 5179277"/>
              <a:gd name="connsiteY16" fmla="*/ 4219348 h 4492196"/>
              <a:gd name="connsiteX17" fmla="*/ 1633208 w 5179277"/>
              <a:gd name="connsiteY17" fmla="*/ 4458407 h 4492196"/>
              <a:gd name="connsiteX18" fmla="*/ 422972 w 5179277"/>
              <a:gd name="connsiteY18" fmla="*/ 4488289 h 4492196"/>
              <a:gd name="connsiteX0" fmla="*/ 422972 w 5179277"/>
              <a:gd name="connsiteY0" fmla="*/ 4500097 h 4504004"/>
              <a:gd name="connsiteX1" fmla="*/ 154031 w 5179277"/>
              <a:gd name="connsiteY1" fmla="*/ 4440332 h 4504004"/>
              <a:gd name="connsiteX2" fmla="*/ 19561 w 5179277"/>
              <a:gd name="connsiteY2" fmla="*/ 4216215 h 4504004"/>
              <a:gd name="connsiteX3" fmla="*/ 34502 w 5179277"/>
              <a:gd name="connsiteY3" fmla="*/ 3334685 h 4504004"/>
              <a:gd name="connsiteX4" fmla="*/ 49443 w 5179277"/>
              <a:gd name="connsiteY4" fmla="*/ 1706097 h 4504004"/>
              <a:gd name="connsiteX5" fmla="*/ 662031 w 5179277"/>
              <a:gd name="connsiteY5" fmla="*/ 1093509 h 4504004"/>
              <a:gd name="connsiteX6" fmla="*/ 3097443 w 5179277"/>
              <a:gd name="connsiteY6" fmla="*/ 1302686 h 4504004"/>
              <a:gd name="connsiteX7" fmla="*/ 3500855 w 5179277"/>
              <a:gd name="connsiteY7" fmla="*/ 137273 h 4504004"/>
              <a:gd name="connsiteX8" fmla="*/ 5084619 w 5179277"/>
              <a:gd name="connsiteY8" fmla="*/ 77509 h 4504004"/>
              <a:gd name="connsiteX9" fmla="*/ 4950149 w 5179277"/>
              <a:gd name="connsiteY9" fmla="*/ 630332 h 4504004"/>
              <a:gd name="connsiteX10" fmla="*/ 4546737 w 5179277"/>
              <a:gd name="connsiteY10" fmla="*/ 1676215 h 4504004"/>
              <a:gd name="connsiteX11" fmla="*/ 4427208 w 5179277"/>
              <a:gd name="connsiteY11" fmla="*/ 2512921 h 4504004"/>
              <a:gd name="connsiteX12" fmla="*/ 3993914 w 5179277"/>
              <a:gd name="connsiteY12" fmla="*/ 3005979 h 4504004"/>
              <a:gd name="connsiteX13" fmla="*/ 3441090 w 5179277"/>
              <a:gd name="connsiteY13" fmla="*/ 3230097 h 4504004"/>
              <a:gd name="connsiteX14" fmla="*/ 2350384 w 5179277"/>
              <a:gd name="connsiteY14" fmla="*/ 3245038 h 4504004"/>
              <a:gd name="connsiteX15" fmla="*/ 1902149 w 5179277"/>
              <a:gd name="connsiteY15" fmla="*/ 3663391 h 4504004"/>
              <a:gd name="connsiteX16" fmla="*/ 1767678 w 5179277"/>
              <a:gd name="connsiteY16" fmla="*/ 4231156 h 4504004"/>
              <a:gd name="connsiteX17" fmla="*/ 1633208 w 5179277"/>
              <a:gd name="connsiteY17" fmla="*/ 4470215 h 4504004"/>
              <a:gd name="connsiteX18" fmla="*/ 422972 w 5179277"/>
              <a:gd name="connsiteY18" fmla="*/ 4500097 h 4504004"/>
              <a:gd name="connsiteX0" fmla="*/ 422972 w 5179277"/>
              <a:gd name="connsiteY0" fmla="*/ 4500097 h 4504004"/>
              <a:gd name="connsiteX1" fmla="*/ 154031 w 5179277"/>
              <a:gd name="connsiteY1" fmla="*/ 4440332 h 4504004"/>
              <a:gd name="connsiteX2" fmla="*/ 19561 w 5179277"/>
              <a:gd name="connsiteY2" fmla="*/ 4216215 h 4504004"/>
              <a:gd name="connsiteX3" fmla="*/ 34502 w 5179277"/>
              <a:gd name="connsiteY3" fmla="*/ 3334685 h 4504004"/>
              <a:gd name="connsiteX4" fmla="*/ 49443 w 5179277"/>
              <a:gd name="connsiteY4" fmla="*/ 1706097 h 4504004"/>
              <a:gd name="connsiteX5" fmla="*/ 662031 w 5179277"/>
              <a:gd name="connsiteY5" fmla="*/ 1362450 h 4504004"/>
              <a:gd name="connsiteX6" fmla="*/ 3097443 w 5179277"/>
              <a:gd name="connsiteY6" fmla="*/ 1302686 h 4504004"/>
              <a:gd name="connsiteX7" fmla="*/ 3500855 w 5179277"/>
              <a:gd name="connsiteY7" fmla="*/ 137273 h 4504004"/>
              <a:gd name="connsiteX8" fmla="*/ 5084619 w 5179277"/>
              <a:gd name="connsiteY8" fmla="*/ 77509 h 4504004"/>
              <a:gd name="connsiteX9" fmla="*/ 4950149 w 5179277"/>
              <a:gd name="connsiteY9" fmla="*/ 630332 h 4504004"/>
              <a:gd name="connsiteX10" fmla="*/ 4546737 w 5179277"/>
              <a:gd name="connsiteY10" fmla="*/ 1676215 h 4504004"/>
              <a:gd name="connsiteX11" fmla="*/ 4427208 w 5179277"/>
              <a:gd name="connsiteY11" fmla="*/ 2512921 h 4504004"/>
              <a:gd name="connsiteX12" fmla="*/ 3993914 w 5179277"/>
              <a:gd name="connsiteY12" fmla="*/ 3005979 h 4504004"/>
              <a:gd name="connsiteX13" fmla="*/ 3441090 w 5179277"/>
              <a:gd name="connsiteY13" fmla="*/ 3230097 h 4504004"/>
              <a:gd name="connsiteX14" fmla="*/ 2350384 w 5179277"/>
              <a:gd name="connsiteY14" fmla="*/ 3245038 h 4504004"/>
              <a:gd name="connsiteX15" fmla="*/ 1902149 w 5179277"/>
              <a:gd name="connsiteY15" fmla="*/ 3663391 h 4504004"/>
              <a:gd name="connsiteX16" fmla="*/ 1767678 w 5179277"/>
              <a:gd name="connsiteY16" fmla="*/ 4231156 h 4504004"/>
              <a:gd name="connsiteX17" fmla="*/ 1633208 w 5179277"/>
              <a:gd name="connsiteY17" fmla="*/ 4470215 h 4504004"/>
              <a:gd name="connsiteX18" fmla="*/ 422972 w 5179277"/>
              <a:gd name="connsiteY18" fmla="*/ 4500097 h 4504004"/>
              <a:gd name="connsiteX0" fmla="*/ 422972 w 5179277"/>
              <a:gd name="connsiteY0" fmla="*/ 4500097 h 4504004"/>
              <a:gd name="connsiteX1" fmla="*/ 154031 w 5179277"/>
              <a:gd name="connsiteY1" fmla="*/ 4440332 h 4504004"/>
              <a:gd name="connsiteX2" fmla="*/ 19561 w 5179277"/>
              <a:gd name="connsiteY2" fmla="*/ 4216215 h 4504004"/>
              <a:gd name="connsiteX3" fmla="*/ 34502 w 5179277"/>
              <a:gd name="connsiteY3" fmla="*/ 3334685 h 4504004"/>
              <a:gd name="connsiteX4" fmla="*/ 49443 w 5179277"/>
              <a:gd name="connsiteY4" fmla="*/ 1855509 h 4504004"/>
              <a:gd name="connsiteX5" fmla="*/ 662031 w 5179277"/>
              <a:gd name="connsiteY5" fmla="*/ 1362450 h 4504004"/>
              <a:gd name="connsiteX6" fmla="*/ 3097443 w 5179277"/>
              <a:gd name="connsiteY6" fmla="*/ 1302686 h 4504004"/>
              <a:gd name="connsiteX7" fmla="*/ 3500855 w 5179277"/>
              <a:gd name="connsiteY7" fmla="*/ 137273 h 4504004"/>
              <a:gd name="connsiteX8" fmla="*/ 5084619 w 5179277"/>
              <a:gd name="connsiteY8" fmla="*/ 77509 h 4504004"/>
              <a:gd name="connsiteX9" fmla="*/ 4950149 w 5179277"/>
              <a:gd name="connsiteY9" fmla="*/ 630332 h 4504004"/>
              <a:gd name="connsiteX10" fmla="*/ 4546737 w 5179277"/>
              <a:gd name="connsiteY10" fmla="*/ 1676215 h 4504004"/>
              <a:gd name="connsiteX11" fmla="*/ 4427208 w 5179277"/>
              <a:gd name="connsiteY11" fmla="*/ 2512921 h 4504004"/>
              <a:gd name="connsiteX12" fmla="*/ 3993914 w 5179277"/>
              <a:gd name="connsiteY12" fmla="*/ 3005979 h 4504004"/>
              <a:gd name="connsiteX13" fmla="*/ 3441090 w 5179277"/>
              <a:gd name="connsiteY13" fmla="*/ 3230097 h 4504004"/>
              <a:gd name="connsiteX14" fmla="*/ 2350384 w 5179277"/>
              <a:gd name="connsiteY14" fmla="*/ 3245038 h 4504004"/>
              <a:gd name="connsiteX15" fmla="*/ 1902149 w 5179277"/>
              <a:gd name="connsiteY15" fmla="*/ 3663391 h 4504004"/>
              <a:gd name="connsiteX16" fmla="*/ 1767678 w 5179277"/>
              <a:gd name="connsiteY16" fmla="*/ 4231156 h 4504004"/>
              <a:gd name="connsiteX17" fmla="*/ 1633208 w 5179277"/>
              <a:gd name="connsiteY17" fmla="*/ 4470215 h 4504004"/>
              <a:gd name="connsiteX18" fmla="*/ 422972 w 5179277"/>
              <a:gd name="connsiteY18" fmla="*/ 4500097 h 4504004"/>
              <a:gd name="connsiteX0" fmla="*/ 471208 w 5227513"/>
              <a:gd name="connsiteY0" fmla="*/ 4500097 h 4504004"/>
              <a:gd name="connsiteX1" fmla="*/ 202267 w 5227513"/>
              <a:gd name="connsiteY1" fmla="*/ 4440332 h 4504004"/>
              <a:gd name="connsiteX2" fmla="*/ 67797 w 5227513"/>
              <a:gd name="connsiteY2" fmla="*/ 4216215 h 4504004"/>
              <a:gd name="connsiteX3" fmla="*/ 82738 w 5227513"/>
              <a:gd name="connsiteY3" fmla="*/ 3334685 h 4504004"/>
              <a:gd name="connsiteX4" fmla="*/ 37914 w 5227513"/>
              <a:gd name="connsiteY4" fmla="*/ 1870450 h 4504004"/>
              <a:gd name="connsiteX5" fmla="*/ 710267 w 5227513"/>
              <a:gd name="connsiteY5" fmla="*/ 1362450 h 4504004"/>
              <a:gd name="connsiteX6" fmla="*/ 3145679 w 5227513"/>
              <a:gd name="connsiteY6" fmla="*/ 1302686 h 4504004"/>
              <a:gd name="connsiteX7" fmla="*/ 3549091 w 5227513"/>
              <a:gd name="connsiteY7" fmla="*/ 137273 h 4504004"/>
              <a:gd name="connsiteX8" fmla="*/ 5132855 w 5227513"/>
              <a:gd name="connsiteY8" fmla="*/ 77509 h 4504004"/>
              <a:gd name="connsiteX9" fmla="*/ 4998385 w 5227513"/>
              <a:gd name="connsiteY9" fmla="*/ 630332 h 4504004"/>
              <a:gd name="connsiteX10" fmla="*/ 4594973 w 5227513"/>
              <a:gd name="connsiteY10" fmla="*/ 1676215 h 4504004"/>
              <a:gd name="connsiteX11" fmla="*/ 4475444 w 5227513"/>
              <a:gd name="connsiteY11" fmla="*/ 2512921 h 4504004"/>
              <a:gd name="connsiteX12" fmla="*/ 4042150 w 5227513"/>
              <a:gd name="connsiteY12" fmla="*/ 3005979 h 4504004"/>
              <a:gd name="connsiteX13" fmla="*/ 3489326 w 5227513"/>
              <a:gd name="connsiteY13" fmla="*/ 3230097 h 4504004"/>
              <a:gd name="connsiteX14" fmla="*/ 2398620 w 5227513"/>
              <a:gd name="connsiteY14" fmla="*/ 3245038 h 4504004"/>
              <a:gd name="connsiteX15" fmla="*/ 1950385 w 5227513"/>
              <a:gd name="connsiteY15" fmla="*/ 3663391 h 4504004"/>
              <a:gd name="connsiteX16" fmla="*/ 1815914 w 5227513"/>
              <a:gd name="connsiteY16" fmla="*/ 4231156 h 4504004"/>
              <a:gd name="connsiteX17" fmla="*/ 1681444 w 5227513"/>
              <a:gd name="connsiteY17" fmla="*/ 4470215 h 4504004"/>
              <a:gd name="connsiteX18" fmla="*/ 471208 w 5227513"/>
              <a:gd name="connsiteY18" fmla="*/ 4500097 h 4504004"/>
              <a:gd name="connsiteX0" fmla="*/ 440712 w 5197017"/>
              <a:gd name="connsiteY0" fmla="*/ 4500097 h 4504004"/>
              <a:gd name="connsiteX1" fmla="*/ 171771 w 5197017"/>
              <a:gd name="connsiteY1" fmla="*/ 4440332 h 4504004"/>
              <a:gd name="connsiteX2" fmla="*/ 37301 w 5197017"/>
              <a:gd name="connsiteY2" fmla="*/ 4216215 h 4504004"/>
              <a:gd name="connsiteX3" fmla="*/ 52242 w 5197017"/>
              <a:gd name="connsiteY3" fmla="*/ 3334685 h 4504004"/>
              <a:gd name="connsiteX4" fmla="*/ 7418 w 5197017"/>
              <a:gd name="connsiteY4" fmla="*/ 1870450 h 4504004"/>
              <a:gd name="connsiteX5" fmla="*/ 679771 w 5197017"/>
              <a:gd name="connsiteY5" fmla="*/ 1362450 h 4504004"/>
              <a:gd name="connsiteX6" fmla="*/ 3115183 w 5197017"/>
              <a:gd name="connsiteY6" fmla="*/ 1302686 h 4504004"/>
              <a:gd name="connsiteX7" fmla="*/ 3518595 w 5197017"/>
              <a:gd name="connsiteY7" fmla="*/ 137273 h 4504004"/>
              <a:gd name="connsiteX8" fmla="*/ 5102359 w 5197017"/>
              <a:gd name="connsiteY8" fmla="*/ 77509 h 4504004"/>
              <a:gd name="connsiteX9" fmla="*/ 4967889 w 5197017"/>
              <a:gd name="connsiteY9" fmla="*/ 630332 h 4504004"/>
              <a:gd name="connsiteX10" fmla="*/ 4564477 w 5197017"/>
              <a:gd name="connsiteY10" fmla="*/ 1676215 h 4504004"/>
              <a:gd name="connsiteX11" fmla="*/ 4444948 w 5197017"/>
              <a:gd name="connsiteY11" fmla="*/ 2512921 h 4504004"/>
              <a:gd name="connsiteX12" fmla="*/ 4011654 w 5197017"/>
              <a:gd name="connsiteY12" fmla="*/ 3005979 h 4504004"/>
              <a:gd name="connsiteX13" fmla="*/ 3458830 w 5197017"/>
              <a:gd name="connsiteY13" fmla="*/ 3230097 h 4504004"/>
              <a:gd name="connsiteX14" fmla="*/ 2368124 w 5197017"/>
              <a:gd name="connsiteY14" fmla="*/ 3245038 h 4504004"/>
              <a:gd name="connsiteX15" fmla="*/ 1919889 w 5197017"/>
              <a:gd name="connsiteY15" fmla="*/ 3663391 h 4504004"/>
              <a:gd name="connsiteX16" fmla="*/ 1785418 w 5197017"/>
              <a:gd name="connsiteY16" fmla="*/ 4231156 h 4504004"/>
              <a:gd name="connsiteX17" fmla="*/ 1650948 w 5197017"/>
              <a:gd name="connsiteY17" fmla="*/ 4470215 h 4504004"/>
              <a:gd name="connsiteX18" fmla="*/ 440712 w 5197017"/>
              <a:gd name="connsiteY18" fmla="*/ 4500097 h 4504004"/>
              <a:gd name="connsiteX0" fmla="*/ 410537 w 5166842"/>
              <a:gd name="connsiteY0" fmla="*/ 4500097 h 4504004"/>
              <a:gd name="connsiteX1" fmla="*/ 141596 w 5166842"/>
              <a:gd name="connsiteY1" fmla="*/ 4440332 h 4504004"/>
              <a:gd name="connsiteX2" fmla="*/ 7126 w 5166842"/>
              <a:gd name="connsiteY2" fmla="*/ 4216215 h 4504004"/>
              <a:gd name="connsiteX3" fmla="*/ 22067 w 5166842"/>
              <a:gd name="connsiteY3" fmla="*/ 3334685 h 4504004"/>
              <a:gd name="connsiteX4" fmla="*/ 51949 w 5166842"/>
              <a:gd name="connsiteY4" fmla="*/ 1870450 h 4504004"/>
              <a:gd name="connsiteX5" fmla="*/ 649596 w 5166842"/>
              <a:gd name="connsiteY5" fmla="*/ 1362450 h 4504004"/>
              <a:gd name="connsiteX6" fmla="*/ 3085008 w 5166842"/>
              <a:gd name="connsiteY6" fmla="*/ 1302686 h 4504004"/>
              <a:gd name="connsiteX7" fmla="*/ 3488420 w 5166842"/>
              <a:gd name="connsiteY7" fmla="*/ 137273 h 4504004"/>
              <a:gd name="connsiteX8" fmla="*/ 5072184 w 5166842"/>
              <a:gd name="connsiteY8" fmla="*/ 77509 h 4504004"/>
              <a:gd name="connsiteX9" fmla="*/ 4937714 w 5166842"/>
              <a:gd name="connsiteY9" fmla="*/ 630332 h 4504004"/>
              <a:gd name="connsiteX10" fmla="*/ 4534302 w 5166842"/>
              <a:gd name="connsiteY10" fmla="*/ 1676215 h 4504004"/>
              <a:gd name="connsiteX11" fmla="*/ 4414773 w 5166842"/>
              <a:gd name="connsiteY11" fmla="*/ 2512921 h 4504004"/>
              <a:gd name="connsiteX12" fmla="*/ 3981479 w 5166842"/>
              <a:gd name="connsiteY12" fmla="*/ 3005979 h 4504004"/>
              <a:gd name="connsiteX13" fmla="*/ 3428655 w 5166842"/>
              <a:gd name="connsiteY13" fmla="*/ 3230097 h 4504004"/>
              <a:gd name="connsiteX14" fmla="*/ 2337949 w 5166842"/>
              <a:gd name="connsiteY14" fmla="*/ 3245038 h 4504004"/>
              <a:gd name="connsiteX15" fmla="*/ 1889714 w 5166842"/>
              <a:gd name="connsiteY15" fmla="*/ 3663391 h 4504004"/>
              <a:gd name="connsiteX16" fmla="*/ 1755243 w 5166842"/>
              <a:gd name="connsiteY16" fmla="*/ 4231156 h 4504004"/>
              <a:gd name="connsiteX17" fmla="*/ 1620773 w 5166842"/>
              <a:gd name="connsiteY17" fmla="*/ 4470215 h 4504004"/>
              <a:gd name="connsiteX18" fmla="*/ 410537 w 5166842"/>
              <a:gd name="connsiteY18" fmla="*/ 4500097 h 4504004"/>
              <a:gd name="connsiteX0" fmla="*/ 413682 w 5169987"/>
              <a:gd name="connsiteY0" fmla="*/ 4500097 h 4504004"/>
              <a:gd name="connsiteX1" fmla="*/ 144741 w 5169987"/>
              <a:gd name="connsiteY1" fmla="*/ 4440332 h 4504004"/>
              <a:gd name="connsiteX2" fmla="*/ 10271 w 5169987"/>
              <a:gd name="connsiteY2" fmla="*/ 4216215 h 4504004"/>
              <a:gd name="connsiteX3" fmla="*/ 25212 w 5169987"/>
              <a:gd name="connsiteY3" fmla="*/ 3334685 h 4504004"/>
              <a:gd name="connsiteX4" fmla="*/ 10271 w 5169987"/>
              <a:gd name="connsiteY4" fmla="*/ 1870450 h 4504004"/>
              <a:gd name="connsiteX5" fmla="*/ 652741 w 5169987"/>
              <a:gd name="connsiteY5" fmla="*/ 1362450 h 4504004"/>
              <a:gd name="connsiteX6" fmla="*/ 3088153 w 5169987"/>
              <a:gd name="connsiteY6" fmla="*/ 1302686 h 4504004"/>
              <a:gd name="connsiteX7" fmla="*/ 3491565 w 5169987"/>
              <a:gd name="connsiteY7" fmla="*/ 137273 h 4504004"/>
              <a:gd name="connsiteX8" fmla="*/ 5075329 w 5169987"/>
              <a:gd name="connsiteY8" fmla="*/ 77509 h 4504004"/>
              <a:gd name="connsiteX9" fmla="*/ 4940859 w 5169987"/>
              <a:gd name="connsiteY9" fmla="*/ 630332 h 4504004"/>
              <a:gd name="connsiteX10" fmla="*/ 4537447 w 5169987"/>
              <a:gd name="connsiteY10" fmla="*/ 1676215 h 4504004"/>
              <a:gd name="connsiteX11" fmla="*/ 4417918 w 5169987"/>
              <a:gd name="connsiteY11" fmla="*/ 2512921 h 4504004"/>
              <a:gd name="connsiteX12" fmla="*/ 3984624 w 5169987"/>
              <a:gd name="connsiteY12" fmla="*/ 3005979 h 4504004"/>
              <a:gd name="connsiteX13" fmla="*/ 3431800 w 5169987"/>
              <a:gd name="connsiteY13" fmla="*/ 3230097 h 4504004"/>
              <a:gd name="connsiteX14" fmla="*/ 2341094 w 5169987"/>
              <a:gd name="connsiteY14" fmla="*/ 3245038 h 4504004"/>
              <a:gd name="connsiteX15" fmla="*/ 1892859 w 5169987"/>
              <a:gd name="connsiteY15" fmla="*/ 3663391 h 4504004"/>
              <a:gd name="connsiteX16" fmla="*/ 1758388 w 5169987"/>
              <a:gd name="connsiteY16" fmla="*/ 4231156 h 4504004"/>
              <a:gd name="connsiteX17" fmla="*/ 1623918 w 5169987"/>
              <a:gd name="connsiteY17" fmla="*/ 4470215 h 4504004"/>
              <a:gd name="connsiteX18" fmla="*/ 413682 w 5169987"/>
              <a:gd name="connsiteY18" fmla="*/ 4500097 h 4504004"/>
              <a:gd name="connsiteX0" fmla="*/ 451001 w 5207306"/>
              <a:gd name="connsiteY0" fmla="*/ 4500097 h 4504004"/>
              <a:gd name="connsiteX1" fmla="*/ 182060 w 5207306"/>
              <a:gd name="connsiteY1" fmla="*/ 4440332 h 4504004"/>
              <a:gd name="connsiteX2" fmla="*/ 47590 w 5207306"/>
              <a:gd name="connsiteY2" fmla="*/ 4216215 h 4504004"/>
              <a:gd name="connsiteX3" fmla="*/ 47590 w 5207306"/>
              <a:gd name="connsiteY3" fmla="*/ 3319743 h 4504004"/>
              <a:gd name="connsiteX4" fmla="*/ 47590 w 5207306"/>
              <a:gd name="connsiteY4" fmla="*/ 1870450 h 4504004"/>
              <a:gd name="connsiteX5" fmla="*/ 690060 w 5207306"/>
              <a:gd name="connsiteY5" fmla="*/ 1362450 h 4504004"/>
              <a:gd name="connsiteX6" fmla="*/ 3125472 w 5207306"/>
              <a:gd name="connsiteY6" fmla="*/ 1302686 h 4504004"/>
              <a:gd name="connsiteX7" fmla="*/ 3528884 w 5207306"/>
              <a:gd name="connsiteY7" fmla="*/ 137273 h 4504004"/>
              <a:gd name="connsiteX8" fmla="*/ 5112648 w 5207306"/>
              <a:gd name="connsiteY8" fmla="*/ 77509 h 4504004"/>
              <a:gd name="connsiteX9" fmla="*/ 4978178 w 5207306"/>
              <a:gd name="connsiteY9" fmla="*/ 630332 h 4504004"/>
              <a:gd name="connsiteX10" fmla="*/ 4574766 w 5207306"/>
              <a:gd name="connsiteY10" fmla="*/ 1676215 h 4504004"/>
              <a:gd name="connsiteX11" fmla="*/ 4455237 w 5207306"/>
              <a:gd name="connsiteY11" fmla="*/ 2512921 h 4504004"/>
              <a:gd name="connsiteX12" fmla="*/ 4021943 w 5207306"/>
              <a:gd name="connsiteY12" fmla="*/ 3005979 h 4504004"/>
              <a:gd name="connsiteX13" fmla="*/ 3469119 w 5207306"/>
              <a:gd name="connsiteY13" fmla="*/ 3230097 h 4504004"/>
              <a:gd name="connsiteX14" fmla="*/ 2378413 w 5207306"/>
              <a:gd name="connsiteY14" fmla="*/ 3245038 h 4504004"/>
              <a:gd name="connsiteX15" fmla="*/ 1930178 w 5207306"/>
              <a:gd name="connsiteY15" fmla="*/ 3663391 h 4504004"/>
              <a:gd name="connsiteX16" fmla="*/ 1795707 w 5207306"/>
              <a:gd name="connsiteY16" fmla="*/ 4231156 h 4504004"/>
              <a:gd name="connsiteX17" fmla="*/ 1661237 w 5207306"/>
              <a:gd name="connsiteY17" fmla="*/ 4470215 h 4504004"/>
              <a:gd name="connsiteX18" fmla="*/ 451001 w 5207306"/>
              <a:gd name="connsiteY18" fmla="*/ 4500097 h 4504004"/>
              <a:gd name="connsiteX0" fmla="*/ 415972 w 5172277"/>
              <a:gd name="connsiteY0" fmla="*/ 4500097 h 4504004"/>
              <a:gd name="connsiteX1" fmla="*/ 147031 w 5172277"/>
              <a:gd name="connsiteY1" fmla="*/ 4440332 h 4504004"/>
              <a:gd name="connsiteX2" fmla="*/ 12561 w 5172277"/>
              <a:gd name="connsiteY2" fmla="*/ 4216215 h 4504004"/>
              <a:gd name="connsiteX3" fmla="*/ 12561 w 5172277"/>
              <a:gd name="connsiteY3" fmla="*/ 3319743 h 4504004"/>
              <a:gd name="connsiteX4" fmla="*/ 72325 w 5172277"/>
              <a:gd name="connsiteY4" fmla="*/ 1870450 h 4504004"/>
              <a:gd name="connsiteX5" fmla="*/ 655031 w 5172277"/>
              <a:gd name="connsiteY5" fmla="*/ 1362450 h 4504004"/>
              <a:gd name="connsiteX6" fmla="*/ 3090443 w 5172277"/>
              <a:gd name="connsiteY6" fmla="*/ 1302686 h 4504004"/>
              <a:gd name="connsiteX7" fmla="*/ 3493855 w 5172277"/>
              <a:gd name="connsiteY7" fmla="*/ 137273 h 4504004"/>
              <a:gd name="connsiteX8" fmla="*/ 5077619 w 5172277"/>
              <a:gd name="connsiteY8" fmla="*/ 77509 h 4504004"/>
              <a:gd name="connsiteX9" fmla="*/ 4943149 w 5172277"/>
              <a:gd name="connsiteY9" fmla="*/ 630332 h 4504004"/>
              <a:gd name="connsiteX10" fmla="*/ 4539737 w 5172277"/>
              <a:gd name="connsiteY10" fmla="*/ 1676215 h 4504004"/>
              <a:gd name="connsiteX11" fmla="*/ 4420208 w 5172277"/>
              <a:gd name="connsiteY11" fmla="*/ 2512921 h 4504004"/>
              <a:gd name="connsiteX12" fmla="*/ 3986914 w 5172277"/>
              <a:gd name="connsiteY12" fmla="*/ 3005979 h 4504004"/>
              <a:gd name="connsiteX13" fmla="*/ 3434090 w 5172277"/>
              <a:gd name="connsiteY13" fmla="*/ 3230097 h 4504004"/>
              <a:gd name="connsiteX14" fmla="*/ 2343384 w 5172277"/>
              <a:gd name="connsiteY14" fmla="*/ 3245038 h 4504004"/>
              <a:gd name="connsiteX15" fmla="*/ 1895149 w 5172277"/>
              <a:gd name="connsiteY15" fmla="*/ 3663391 h 4504004"/>
              <a:gd name="connsiteX16" fmla="*/ 1760678 w 5172277"/>
              <a:gd name="connsiteY16" fmla="*/ 4231156 h 4504004"/>
              <a:gd name="connsiteX17" fmla="*/ 1626208 w 5172277"/>
              <a:gd name="connsiteY17" fmla="*/ 4470215 h 4504004"/>
              <a:gd name="connsiteX18" fmla="*/ 415972 w 5172277"/>
              <a:gd name="connsiteY18" fmla="*/ 4500097 h 4504004"/>
              <a:gd name="connsiteX0" fmla="*/ 434084 w 5190389"/>
              <a:gd name="connsiteY0" fmla="*/ 4500097 h 4504004"/>
              <a:gd name="connsiteX1" fmla="*/ 165143 w 5190389"/>
              <a:gd name="connsiteY1" fmla="*/ 4440332 h 4504004"/>
              <a:gd name="connsiteX2" fmla="*/ 30673 w 5190389"/>
              <a:gd name="connsiteY2" fmla="*/ 4216215 h 4504004"/>
              <a:gd name="connsiteX3" fmla="*/ 30673 w 5190389"/>
              <a:gd name="connsiteY3" fmla="*/ 3319743 h 4504004"/>
              <a:gd name="connsiteX4" fmla="*/ 90437 w 5190389"/>
              <a:gd name="connsiteY4" fmla="*/ 1870450 h 4504004"/>
              <a:gd name="connsiteX5" fmla="*/ 673143 w 5190389"/>
              <a:gd name="connsiteY5" fmla="*/ 1362450 h 4504004"/>
              <a:gd name="connsiteX6" fmla="*/ 3108555 w 5190389"/>
              <a:gd name="connsiteY6" fmla="*/ 1302686 h 4504004"/>
              <a:gd name="connsiteX7" fmla="*/ 3511967 w 5190389"/>
              <a:gd name="connsiteY7" fmla="*/ 137273 h 4504004"/>
              <a:gd name="connsiteX8" fmla="*/ 5095731 w 5190389"/>
              <a:gd name="connsiteY8" fmla="*/ 77509 h 4504004"/>
              <a:gd name="connsiteX9" fmla="*/ 4961261 w 5190389"/>
              <a:gd name="connsiteY9" fmla="*/ 630332 h 4504004"/>
              <a:gd name="connsiteX10" fmla="*/ 4557849 w 5190389"/>
              <a:gd name="connsiteY10" fmla="*/ 1676215 h 4504004"/>
              <a:gd name="connsiteX11" fmla="*/ 4438320 w 5190389"/>
              <a:gd name="connsiteY11" fmla="*/ 2512921 h 4504004"/>
              <a:gd name="connsiteX12" fmla="*/ 4005026 w 5190389"/>
              <a:gd name="connsiteY12" fmla="*/ 3005979 h 4504004"/>
              <a:gd name="connsiteX13" fmla="*/ 3452202 w 5190389"/>
              <a:gd name="connsiteY13" fmla="*/ 3230097 h 4504004"/>
              <a:gd name="connsiteX14" fmla="*/ 2361496 w 5190389"/>
              <a:gd name="connsiteY14" fmla="*/ 3245038 h 4504004"/>
              <a:gd name="connsiteX15" fmla="*/ 1913261 w 5190389"/>
              <a:gd name="connsiteY15" fmla="*/ 3663391 h 4504004"/>
              <a:gd name="connsiteX16" fmla="*/ 1778790 w 5190389"/>
              <a:gd name="connsiteY16" fmla="*/ 4231156 h 4504004"/>
              <a:gd name="connsiteX17" fmla="*/ 1644320 w 5190389"/>
              <a:gd name="connsiteY17" fmla="*/ 4470215 h 4504004"/>
              <a:gd name="connsiteX18" fmla="*/ 434084 w 5190389"/>
              <a:gd name="connsiteY18" fmla="*/ 4500097 h 4504004"/>
              <a:gd name="connsiteX0" fmla="*/ 421167 w 5177472"/>
              <a:gd name="connsiteY0" fmla="*/ 4500097 h 4504004"/>
              <a:gd name="connsiteX1" fmla="*/ 152226 w 5177472"/>
              <a:gd name="connsiteY1" fmla="*/ 4440332 h 4504004"/>
              <a:gd name="connsiteX2" fmla="*/ 17756 w 5177472"/>
              <a:gd name="connsiteY2" fmla="*/ 4216215 h 4504004"/>
              <a:gd name="connsiteX3" fmla="*/ 17756 w 5177472"/>
              <a:gd name="connsiteY3" fmla="*/ 3319743 h 4504004"/>
              <a:gd name="connsiteX4" fmla="*/ 167167 w 5177472"/>
              <a:gd name="connsiteY4" fmla="*/ 1631391 h 4504004"/>
              <a:gd name="connsiteX5" fmla="*/ 660226 w 5177472"/>
              <a:gd name="connsiteY5" fmla="*/ 1362450 h 4504004"/>
              <a:gd name="connsiteX6" fmla="*/ 3095638 w 5177472"/>
              <a:gd name="connsiteY6" fmla="*/ 1302686 h 4504004"/>
              <a:gd name="connsiteX7" fmla="*/ 3499050 w 5177472"/>
              <a:gd name="connsiteY7" fmla="*/ 137273 h 4504004"/>
              <a:gd name="connsiteX8" fmla="*/ 5082814 w 5177472"/>
              <a:gd name="connsiteY8" fmla="*/ 77509 h 4504004"/>
              <a:gd name="connsiteX9" fmla="*/ 4948344 w 5177472"/>
              <a:gd name="connsiteY9" fmla="*/ 630332 h 4504004"/>
              <a:gd name="connsiteX10" fmla="*/ 4544932 w 5177472"/>
              <a:gd name="connsiteY10" fmla="*/ 1676215 h 4504004"/>
              <a:gd name="connsiteX11" fmla="*/ 4425403 w 5177472"/>
              <a:gd name="connsiteY11" fmla="*/ 2512921 h 4504004"/>
              <a:gd name="connsiteX12" fmla="*/ 3992109 w 5177472"/>
              <a:gd name="connsiteY12" fmla="*/ 3005979 h 4504004"/>
              <a:gd name="connsiteX13" fmla="*/ 3439285 w 5177472"/>
              <a:gd name="connsiteY13" fmla="*/ 3230097 h 4504004"/>
              <a:gd name="connsiteX14" fmla="*/ 2348579 w 5177472"/>
              <a:gd name="connsiteY14" fmla="*/ 3245038 h 4504004"/>
              <a:gd name="connsiteX15" fmla="*/ 1900344 w 5177472"/>
              <a:gd name="connsiteY15" fmla="*/ 3663391 h 4504004"/>
              <a:gd name="connsiteX16" fmla="*/ 1765873 w 5177472"/>
              <a:gd name="connsiteY16" fmla="*/ 4231156 h 4504004"/>
              <a:gd name="connsiteX17" fmla="*/ 1631403 w 5177472"/>
              <a:gd name="connsiteY17" fmla="*/ 4470215 h 4504004"/>
              <a:gd name="connsiteX18" fmla="*/ 421167 w 5177472"/>
              <a:gd name="connsiteY18" fmla="*/ 4500097 h 4504004"/>
              <a:gd name="connsiteX0" fmla="*/ 432604 w 5188909"/>
              <a:gd name="connsiteY0" fmla="*/ 4500097 h 4504004"/>
              <a:gd name="connsiteX1" fmla="*/ 163663 w 5188909"/>
              <a:gd name="connsiteY1" fmla="*/ 4440332 h 4504004"/>
              <a:gd name="connsiteX2" fmla="*/ 29193 w 5188909"/>
              <a:gd name="connsiteY2" fmla="*/ 4216215 h 4504004"/>
              <a:gd name="connsiteX3" fmla="*/ 29193 w 5188909"/>
              <a:gd name="connsiteY3" fmla="*/ 3319743 h 4504004"/>
              <a:gd name="connsiteX4" fmla="*/ 178604 w 5188909"/>
              <a:gd name="connsiteY4" fmla="*/ 1631391 h 4504004"/>
              <a:gd name="connsiteX5" fmla="*/ 671663 w 5188909"/>
              <a:gd name="connsiteY5" fmla="*/ 1362450 h 4504004"/>
              <a:gd name="connsiteX6" fmla="*/ 3107075 w 5188909"/>
              <a:gd name="connsiteY6" fmla="*/ 1302686 h 4504004"/>
              <a:gd name="connsiteX7" fmla="*/ 3510487 w 5188909"/>
              <a:gd name="connsiteY7" fmla="*/ 137273 h 4504004"/>
              <a:gd name="connsiteX8" fmla="*/ 5094251 w 5188909"/>
              <a:gd name="connsiteY8" fmla="*/ 77509 h 4504004"/>
              <a:gd name="connsiteX9" fmla="*/ 4959781 w 5188909"/>
              <a:gd name="connsiteY9" fmla="*/ 630332 h 4504004"/>
              <a:gd name="connsiteX10" fmla="*/ 4556369 w 5188909"/>
              <a:gd name="connsiteY10" fmla="*/ 1676215 h 4504004"/>
              <a:gd name="connsiteX11" fmla="*/ 4436840 w 5188909"/>
              <a:gd name="connsiteY11" fmla="*/ 2512921 h 4504004"/>
              <a:gd name="connsiteX12" fmla="*/ 4003546 w 5188909"/>
              <a:gd name="connsiteY12" fmla="*/ 3005979 h 4504004"/>
              <a:gd name="connsiteX13" fmla="*/ 3450722 w 5188909"/>
              <a:gd name="connsiteY13" fmla="*/ 3230097 h 4504004"/>
              <a:gd name="connsiteX14" fmla="*/ 2360016 w 5188909"/>
              <a:gd name="connsiteY14" fmla="*/ 3245038 h 4504004"/>
              <a:gd name="connsiteX15" fmla="*/ 1911781 w 5188909"/>
              <a:gd name="connsiteY15" fmla="*/ 3663391 h 4504004"/>
              <a:gd name="connsiteX16" fmla="*/ 1777310 w 5188909"/>
              <a:gd name="connsiteY16" fmla="*/ 4231156 h 4504004"/>
              <a:gd name="connsiteX17" fmla="*/ 1642840 w 5188909"/>
              <a:gd name="connsiteY17" fmla="*/ 4470215 h 4504004"/>
              <a:gd name="connsiteX18" fmla="*/ 432604 w 5188909"/>
              <a:gd name="connsiteY18" fmla="*/ 4500097 h 4504004"/>
              <a:gd name="connsiteX0" fmla="*/ 432604 w 5188909"/>
              <a:gd name="connsiteY0" fmla="*/ 4500097 h 4504004"/>
              <a:gd name="connsiteX1" fmla="*/ 163663 w 5188909"/>
              <a:gd name="connsiteY1" fmla="*/ 4440332 h 4504004"/>
              <a:gd name="connsiteX2" fmla="*/ 29193 w 5188909"/>
              <a:gd name="connsiteY2" fmla="*/ 4216215 h 4504004"/>
              <a:gd name="connsiteX3" fmla="*/ 29193 w 5188909"/>
              <a:gd name="connsiteY3" fmla="*/ 3319743 h 4504004"/>
              <a:gd name="connsiteX4" fmla="*/ 178604 w 5188909"/>
              <a:gd name="connsiteY4" fmla="*/ 1631391 h 4504004"/>
              <a:gd name="connsiteX5" fmla="*/ 671663 w 5188909"/>
              <a:gd name="connsiteY5" fmla="*/ 1362450 h 4504004"/>
              <a:gd name="connsiteX6" fmla="*/ 1015310 w 5188909"/>
              <a:gd name="connsiteY6" fmla="*/ 1317626 h 4504004"/>
              <a:gd name="connsiteX7" fmla="*/ 3107075 w 5188909"/>
              <a:gd name="connsiteY7" fmla="*/ 1302686 h 4504004"/>
              <a:gd name="connsiteX8" fmla="*/ 3510487 w 5188909"/>
              <a:gd name="connsiteY8" fmla="*/ 137273 h 4504004"/>
              <a:gd name="connsiteX9" fmla="*/ 5094251 w 5188909"/>
              <a:gd name="connsiteY9" fmla="*/ 77509 h 4504004"/>
              <a:gd name="connsiteX10" fmla="*/ 4959781 w 5188909"/>
              <a:gd name="connsiteY10" fmla="*/ 630332 h 4504004"/>
              <a:gd name="connsiteX11" fmla="*/ 4556369 w 5188909"/>
              <a:gd name="connsiteY11" fmla="*/ 1676215 h 4504004"/>
              <a:gd name="connsiteX12" fmla="*/ 4436840 w 5188909"/>
              <a:gd name="connsiteY12" fmla="*/ 2512921 h 4504004"/>
              <a:gd name="connsiteX13" fmla="*/ 4003546 w 5188909"/>
              <a:gd name="connsiteY13" fmla="*/ 3005979 h 4504004"/>
              <a:gd name="connsiteX14" fmla="*/ 3450722 w 5188909"/>
              <a:gd name="connsiteY14" fmla="*/ 3230097 h 4504004"/>
              <a:gd name="connsiteX15" fmla="*/ 2360016 w 5188909"/>
              <a:gd name="connsiteY15" fmla="*/ 3245038 h 4504004"/>
              <a:gd name="connsiteX16" fmla="*/ 1911781 w 5188909"/>
              <a:gd name="connsiteY16" fmla="*/ 3663391 h 4504004"/>
              <a:gd name="connsiteX17" fmla="*/ 1777310 w 5188909"/>
              <a:gd name="connsiteY17" fmla="*/ 4231156 h 4504004"/>
              <a:gd name="connsiteX18" fmla="*/ 1642840 w 5188909"/>
              <a:gd name="connsiteY18" fmla="*/ 4470215 h 4504004"/>
              <a:gd name="connsiteX19" fmla="*/ 432604 w 5188909"/>
              <a:gd name="connsiteY19" fmla="*/ 4500097 h 4504004"/>
              <a:gd name="connsiteX0" fmla="*/ 432604 w 5188909"/>
              <a:gd name="connsiteY0" fmla="*/ 4500097 h 4504004"/>
              <a:gd name="connsiteX1" fmla="*/ 163663 w 5188909"/>
              <a:gd name="connsiteY1" fmla="*/ 4440332 h 4504004"/>
              <a:gd name="connsiteX2" fmla="*/ 29193 w 5188909"/>
              <a:gd name="connsiteY2" fmla="*/ 4216215 h 4504004"/>
              <a:gd name="connsiteX3" fmla="*/ 29193 w 5188909"/>
              <a:gd name="connsiteY3" fmla="*/ 3319743 h 4504004"/>
              <a:gd name="connsiteX4" fmla="*/ 178604 w 5188909"/>
              <a:gd name="connsiteY4" fmla="*/ 1631391 h 4504004"/>
              <a:gd name="connsiteX5" fmla="*/ 671663 w 5188909"/>
              <a:gd name="connsiteY5" fmla="*/ 1362450 h 4504004"/>
              <a:gd name="connsiteX6" fmla="*/ 1000369 w 5188909"/>
              <a:gd name="connsiteY6" fmla="*/ 1377391 h 4504004"/>
              <a:gd name="connsiteX7" fmla="*/ 3107075 w 5188909"/>
              <a:gd name="connsiteY7" fmla="*/ 1302686 h 4504004"/>
              <a:gd name="connsiteX8" fmla="*/ 3510487 w 5188909"/>
              <a:gd name="connsiteY8" fmla="*/ 137273 h 4504004"/>
              <a:gd name="connsiteX9" fmla="*/ 5094251 w 5188909"/>
              <a:gd name="connsiteY9" fmla="*/ 77509 h 4504004"/>
              <a:gd name="connsiteX10" fmla="*/ 4959781 w 5188909"/>
              <a:gd name="connsiteY10" fmla="*/ 630332 h 4504004"/>
              <a:gd name="connsiteX11" fmla="*/ 4556369 w 5188909"/>
              <a:gd name="connsiteY11" fmla="*/ 1676215 h 4504004"/>
              <a:gd name="connsiteX12" fmla="*/ 4436840 w 5188909"/>
              <a:gd name="connsiteY12" fmla="*/ 2512921 h 4504004"/>
              <a:gd name="connsiteX13" fmla="*/ 4003546 w 5188909"/>
              <a:gd name="connsiteY13" fmla="*/ 3005979 h 4504004"/>
              <a:gd name="connsiteX14" fmla="*/ 3450722 w 5188909"/>
              <a:gd name="connsiteY14" fmla="*/ 3230097 h 4504004"/>
              <a:gd name="connsiteX15" fmla="*/ 2360016 w 5188909"/>
              <a:gd name="connsiteY15" fmla="*/ 3245038 h 4504004"/>
              <a:gd name="connsiteX16" fmla="*/ 1911781 w 5188909"/>
              <a:gd name="connsiteY16" fmla="*/ 3663391 h 4504004"/>
              <a:gd name="connsiteX17" fmla="*/ 1777310 w 5188909"/>
              <a:gd name="connsiteY17" fmla="*/ 4231156 h 4504004"/>
              <a:gd name="connsiteX18" fmla="*/ 1642840 w 5188909"/>
              <a:gd name="connsiteY18" fmla="*/ 4470215 h 4504004"/>
              <a:gd name="connsiteX19" fmla="*/ 432604 w 5188909"/>
              <a:gd name="connsiteY19" fmla="*/ 4500097 h 4504004"/>
              <a:gd name="connsiteX0" fmla="*/ 421167 w 5177472"/>
              <a:gd name="connsiteY0" fmla="*/ 4500097 h 4504004"/>
              <a:gd name="connsiteX1" fmla="*/ 152226 w 5177472"/>
              <a:gd name="connsiteY1" fmla="*/ 4440332 h 4504004"/>
              <a:gd name="connsiteX2" fmla="*/ 17756 w 5177472"/>
              <a:gd name="connsiteY2" fmla="*/ 4216215 h 4504004"/>
              <a:gd name="connsiteX3" fmla="*/ 17756 w 5177472"/>
              <a:gd name="connsiteY3" fmla="*/ 3319743 h 4504004"/>
              <a:gd name="connsiteX4" fmla="*/ 167167 w 5177472"/>
              <a:gd name="connsiteY4" fmla="*/ 1631391 h 4504004"/>
              <a:gd name="connsiteX5" fmla="*/ 451050 w 5177472"/>
              <a:gd name="connsiteY5" fmla="*/ 1377391 h 4504004"/>
              <a:gd name="connsiteX6" fmla="*/ 988932 w 5177472"/>
              <a:gd name="connsiteY6" fmla="*/ 1377391 h 4504004"/>
              <a:gd name="connsiteX7" fmla="*/ 3095638 w 5177472"/>
              <a:gd name="connsiteY7" fmla="*/ 1302686 h 4504004"/>
              <a:gd name="connsiteX8" fmla="*/ 3499050 w 5177472"/>
              <a:gd name="connsiteY8" fmla="*/ 137273 h 4504004"/>
              <a:gd name="connsiteX9" fmla="*/ 5082814 w 5177472"/>
              <a:gd name="connsiteY9" fmla="*/ 77509 h 4504004"/>
              <a:gd name="connsiteX10" fmla="*/ 4948344 w 5177472"/>
              <a:gd name="connsiteY10" fmla="*/ 630332 h 4504004"/>
              <a:gd name="connsiteX11" fmla="*/ 4544932 w 5177472"/>
              <a:gd name="connsiteY11" fmla="*/ 1676215 h 4504004"/>
              <a:gd name="connsiteX12" fmla="*/ 4425403 w 5177472"/>
              <a:gd name="connsiteY12" fmla="*/ 2512921 h 4504004"/>
              <a:gd name="connsiteX13" fmla="*/ 3992109 w 5177472"/>
              <a:gd name="connsiteY13" fmla="*/ 3005979 h 4504004"/>
              <a:gd name="connsiteX14" fmla="*/ 3439285 w 5177472"/>
              <a:gd name="connsiteY14" fmla="*/ 3230097 h 4504004"/>
              <a:gd name="connsiteX15" fmla="*/ 2348579 w 5177472"/>
              <a:gd name="connsiteY15" fmla="*/ 3245038 h 4504004"/>
              <a:gd name="connsiteX16" fmla="*/ 1900344 w 5177472"/>
              <a:gd name="connsiteY16" fmla="*/ 3663391 h 4504004"/>
              <a:gd name="connsiteX17" fmla="*/ 1765873 w 5177472"/>
              <a:gd name="connsiteY17" fmla="*/ 4231156 h 4504004"/>
              <a:gd name="connsiteX18" fmla="*/ 1631403 w 5177472"/>
              <a:gd name="connsiteY18" fmla="*/ 4470215 h 4504004"/>
              <a:gd name="connsiteX19" fmla="*/ 421167 w 5177472"/>
              <a:gd name="connsiteY19" fmla="*/ 4500097 h 4504004"/>
              <a:gd name="connsiteX0" fmla="*/ 421167 w 5177472"/>
              <a:gd name="connsiteY0" fmla="*/ 4500097 h 4504004"/>
              <a:gd name="connsiteX1" fmla="*/ 152226 w 5177472"/>
              <a:gd name="connsiteY1" fmla="*/ 4440332 h 4504004"/>
              <a:gd name="connsiteX2" fmla="*/ 17756 w 5177472"/>
              <a:gd name="connsiteY2" fmla="*/ 4216215 h 4504004"/>
              <a:gd name="connsiteX3" fmla="*/ 17756 w 5177472"/>
              <a:gd name="connsiteY3" fmla="*/ 3319743 h 4504004"/>
              <a:gd name="connsiteX4" fmla="*/ 167167 w 5177472"/>
              <a:gd name="connsiteY4" fmla="*/ 1631391 h 4504004"/>
              <a:gd name="connsiteX5" fmla="*/ 451050 w 5177472"/>
              <a:gd name="connsiteY5" fmla="*/ 1377391 h 4504004"/>
              <a:gd name="connsiteX6" fmla="*/ 988932 w 5177472"/>
              <a:gd name="connsiteY6" fmla="*/ 1377391 h 4504004"/>
              <a:gd name="connsiteX7" fmla="*/ 3095638 w 5177472"/>
              <a:gd name="connsiteY7" fmla="*/ 1302686 h 4504004"/>
              <a:gd name="connsiteX8" fmla="*/ 3499050 w 5177472"/>
              <a:gd name="connsiteY8" fmla="*/ 137273 h 4504004"/>
              <a:gd name="connsiteX9" fmla="*/ 5082814 w 5177472"/>
              <a:gd name="connsiteY9" fmla="*/ 77509 h 4504004"/>
              <a:gd name="connsiteX10" fmla="*/ 4948344 w 5177472"/>
              <a:gd name="connsiteY10" fmla="*/ 630332 h 4504004"/>
              <a:gd name="connsiteX11" fmla="*/ 4544932 w 5177472"/>
              <a:gd name="connsiteY11" fmla="*/ 1676215 h 4504004"/>
              <a:gd name="connsiteX12" fmla="*/ 4425403 w 5177472"/>
              <a:gd name="connsiteY12" fmla="*/ 2512921 h 4504004"/>
              <a:gd name="connsiteX13" fmla="*/ 3992109 w 5177472"/>
              <a:gd name="connsiteY13" fmla="*/ 3005979 h 4504004"/>
              <a:gd name="connsiteX14" fmla="*/ 3439285 w 5177472"/>
              <a:gd name="connsiteY14" fmla="*/ 3230097 h 4504004"/>
              <a:gd name="connsiteX15" fmla="*/ 2348579 w 5177472"/>
              <a:gd name="connsiteY15" fmla="*/ 3245038 h 4504004"/>
              <a:gd name="connsiteX16" fmla="*/ 1900344 w 5177472"/>
              <a:gd name="connsiteY16" fmla="*/ 3663391 h 4504004"/>
              <a:gd name="connsiteX17" fmla="*/ 1765873 w 5177472"/>
              <a:gd name="connsiteY17" fmla="*/ 4231156 h 4504004"/>
              <a:gd name="connsiteX18" fmla="*/ 1631403 w 5177472"/>
              <a:gd name="connsiteY18" fmla="*/ 4470215 h 4504004"/>
              <a:gd name="connsiteX19" fmla="*/ 421167 w 5177472"/>
              <a:gd name="connsiteY19" fmla="*/ 4500097 h 4504004"/>
              <a:gd name="connsiteX0" fmla="*/ 421167 w 5177472"/>
              <a:gd name="connsiteY0" fmla="*/ 4500097 h 4504004"/>
              <a:gd name="connsiteX1" fmla="*/ 152226 w 5177472"/>
              <a:gd name="connsiteY1" fmla="*/ 4440332 h 4504004"/>
              <a:gd name="connsiteX2" fmla="*/ 17756 w 5177472"/>
              <a:gd name="connsiteY2" fmla="*/ 4216215 h 4504004"/>
              <a:gd name="connsiteX3" fmla="*/ 17756 w 5177472"/>
              <a:gd name="connsiteY3" fmla="*/ 3319743 h 4504004"/>
              <a:gd name="connsiteX4" fmla="*/ 167167 w 5177472"/>
              <a:gd name="connsiteY4" fmla="*/ 1631391 h 4504004"/>
              <a:gd name="connsiteX5" fmla="*/ 316579 w 5177472"/>
              <a:gd name="connsiteY5" fmla="*/ 1407274 h 4504004"/>
              <a:gd name="connsiteX6" fmla="*/ 988932 w 5177472"/>
              <a:gd name="connsiteY6" fmla="*/ 1377391 h 4504004"/>
              <a:gd name="connsiteX7" fmla="*/ 3095638 w 5177472"/>
              <a:gd name="connsiteY7" fmla="*/ 1302686 h 4504004"/>
              <a:gd name="connsiteX8" fmla="*/ 3499050 w 5177472"/>
              <a:gd name="connsiteY8" fmla="*/ 137273 h 4504004"/>
              <a:gd name="connsiteX9" fmla="*/ 5082814 w 5177472"/>
              <a:gd name="connsiteY9" fmla="*/ 77509 h 4504004"/>
              <a:gd name="connsiteX10" fmla="*/ 4948344 w 5177472"/>
              <a:gd name="connsiteY10" fmla="*/ 630332 h 4504004"/>
              <a:gd name="connsiteX11" fmla="*/ 4544932 w 5177472"/>
              <a:gd name="connsiteY11" fmla="*/ 1676215 h 4504004"/>
              <a:gd name="connsiteX12" fmla="*/ 4425403 w 5177472"/>
              <a:gd name="connsiteY12" fmla="*/ 2512921 h 4504004"/>
              <a:gd name="connsiteX13" fmla="*/ 3992109 w 5177472"/>
              <a:gd name="connsiteY13" fmla="*/ 3005979 h 4504004"/>
              <a:gd name="connsiteX14" fmla="*/ 3439285 w 5177472"/>
              <a:gd name="connsiteY14" fmla="*/ 3230097 h 4504004"/>
              <a:gd name="connsiteX15" fmla="*/ 2348579 w 5177472"/>
              <a:gd name="connsiteY15" fmla="*/ 3245038 h 4504004"/>
              <a:gd name="connsiteX16" fmla="*/ 1900344 w 5177472"/>
              <a:gd name="connsiteY16" fmla="*/ 3663391 h 4504004"/>
              <a:gd name="connsiteX17" fmla="*/ 1765873 w 5177472"/>
              <a:gd name="connsiteY17" fmla="*/ 4231156 h 4504004"/>
              <a:gd name="connsiteX18" fmla="*/ 1631403 w 5177472"/>
              <a:gd name="connsiteY18" fmla="*/ 4470215 h 4504004"/>
              <a:gd name="connsiteX19" fmla="*/ 421167 w 5177472"/>
              <a:gd name="connsiteY19" fmla="*/ 4500097 h 4504004"/>
              <a:gd name="connsiteX0" fmla="*/ 415972 w 5172277"/>
              <a:gd name="connsiteY0" fmla="*/ 4500097 h 4504004"/>
              <a:gd name="connsiteX1" fmla="*/ 147031 w 5172277"/>
              <a:gd name="connsiteY1" fmla="*/ 4440332 h 4504004"/>
              <a:gd name="connsiteX2" fmla="*/ 12561 w 5172277"/>
              <a:gd name="connsiteY2" fmla="*/ 4216215 h 4504004"/>
              <a:gd name="connsiteX3" fmla="*/ 12561 w 5172277"/>
              <a:gd name="connsiteY3" fmla="*/ 3319743 h 4504004"/>
              <a:gd name="connsiteX4" fmla="*/ 72325 w 5172277"/>
              <a:gd name="connsiteY4" fmla="*/ 1840567 h 4504004"/>
              <a:gd name="connsiteX5" fmla="*/ 311384 w 5172277"/>
              <a:gd name="connsiteY5" fmla="*/ 1407274 h 4504004"/>
              <a:gd name="connsiteX6" fmla="*/ 983737 w 5172277"/>
              <a:gd name="connsiteY6" fmla="*/ 1377391 h 4504004"/>
              <a:gd name="connsiteX7" fmla="*/ 3090443 w 5172277"/>
              <a:gd name="connsiteY7" fmla="*/ 1302686 h 4504004"/>
              <a:gd name="connsiteX8" fmla="*/ 3493855 w 5172277"/>
              <a:gd name="connsiteY8" fmla="*/ 137273 h 4504004"/>
              <a:gd name="connsiteX9" fmla="*/ 5077619 w 5172277"/>
              <a:gd name="connsiteY9" fmla="*/ 77509 h 4504004"/>
              <a:gd name="connsiteX10" fmla="*/ 4943149 w 5172277"/>
              <a:gd name="connsiteY10" fmla="*/ 630332 h 4504004"/>
              <a:gd name="connsiteX11" fmla="*/ 4539737 w 5172277"/>
              <a:gd name="connsiteY11" fmla="*/ 1676215 h 4504004"/>
              <a:gd name="connsiteX12" fmla="*/ 4420208 w 5172277"/>
              <a:gd name="connsiteY12" fmla="*/ 2512921 h 4504004"/>
              <a:gd name="connsiteX13" fmla="*/ 3986914 w 5172277"/>
              <a:gd name="connsiteY13" fmla="*/ 3005979 h 4504004"/>
              <a:gd name="connsiteX14" fmla="*/ 3434090 w 5172277"/>
              <a:gd name="connsiteY14" fmla="*/ 3230097 h 4504004"/>
              <a:gd name="connsiteX15" fmla="*/ 2343384 w 5172277"/>
              <a:gd name="connsiteY15" fmla="*/ 3245038 h 4504004"/>
              <a:gd name="connsiteX16" fmla="*/ 1895149 w 5172277"/>
              <a:gd name="connsiteY16" fmla="*/ 3663391 h 4504004"/>
              <a:gd name="connsiteX17" fmla="*/ 1760678 w 5172277"/>
              <a:gd name="connsiteY17" fmla="*/ 4231156 h 4504004"/>
              <a:gd name="connsiteX18" fmla="*/ 1626208 w 5172277"/>
              <a:gd name="connsiteY18" fmla="*/ 4470215 h 4504004"/>
              <a:gd name="connsiteX19" fmla="*/ 415972 w 5172277"/>
              <a:gd name="connsiteY19" fmla="*/ 4500097 h 4504004"/>
              <a:gd name="connsiteX0" fmla="*/ 415972 w 5172277"/>
              <a:gd name="connsiteY0" fmla="*/ 4500097 h 4504004"/>
              <a:gd name="connsiteX1" fmla="*/ 147031 w 5172277"/>
              <a:gd name="connsiteY1" fmla="*/ 4440332 h 4504004"/>
              <a:gd name="connsiteX2" fmla="*/ 12561 w 5172277"/>
              <a:gd name="connsiteY2" fmla="*/ 4216215 h 4504004"/>
              <a:gd name="connsiteX3" fmla="*/ 12561 w 5172277"/>
              <a:gd name="connsiteY3" fmla="*/ 3319743 h 4504004"/>
              <a:gd name="connsiteX4" fmla="*/ 72325 w 5172277"/>
              <a:gd name="connsiteY4" fmla="*/ 1840567 h 4504004"/>
              <a:gd name="connsiteX5" fmla="*/ 311384 w 5172277"/>
              <a:gd name="connsiteY5" fmla="*/ 1407274 h 4504004"/>
              <a:gd name="connsiteX6" fmla="*/ 983737 w 5172277"/>
              <a:gd name="connsiteY6" fmla="*/ 1377391 h 4504004"/>
              <a:gd name="connsiteX7" fmla="*/ 3090443 w 5172277"/>
              <a:gd name="connsiteY7" fmla="*/ 1302686 h 4504004"/>
              <a:gd name="connsiteX8" fmla="*/ 3493855 w 5172277"/>
              <a:gd name="connsiteY8" fmla="*/ 137273 h 4504004"/>
              <a:gd name="connsiteX9" fmla="*/ 5077619 w 5172277"/>
              <a:gd name="connsiteY9" fmla="*/ 77509 h 4504004"/>
              <a:gd name="connsiteX10" fmla="*/ 4943149 w 5172277"/>
              <a:gd name="connsiteY10" fmla="*/ 630332 h 4504004"/>
              <a:gd name="connsiteX11" fmla="*/ 4539737 w 5172277"/>
              <a:gd name="connsiteY11" fmla="*/ 1676215 h 4504004"/>
              <a:gd name="connsiteX12" fmla="*/ 4420208 w 5172277"/>
              <a:gd name="connsiteY12" fmla="*/ 2512921 h 4504004"/>
              <a:gd name="connsiteX13" fmla="*/ 3986914 w 5172277"/>
              <a:gd name="connsiteY13" fmla="*/ 3005979 h 4504004"/>
              <a:gd name="connsiteX14" fmla="*/ 3434090 w 5172277"/>
              <a:gd name="connsiteY14" fmla="*/ 3230097 h 4504004"/>
              <a:gd name="connsiteX15" fmla="*/ 2343384 w 5172277"/>
              <a:gd name="connsiteY15" fmla="*/ 3245038 h 4504004"/>
              <a:gd name="connsiteX16" fmla="*/ 1895149 w 5172277"/>
              <a:gd name="connsiteY16" fmla="*/ 3663391 h 4504004"/>
              <a:gd name="connsiteX17" fmla="*/ 1760678 w 5172277"/>
              <a:gd name="connsiteY17" fmla="*/ 4231156 h 4504004"/>
              <a:gd name="connsiteX18" fmla="*/ 1476796 w 5172277"/>
              <a:gd name="connsiteY18" fmla="*/ 4470215 h 4504004"/>
              <a:gd name="connsiteX19" fmla="*/ 415972 w 5172277"/>
              <a:gd name="connsiteY19" fmla="*/ 4500097 h 4504004"/>
              <a:gd name="connsiteX0" fmla="*/ 415972 w 5172277"/>
              <a:gd name="connsiteY0" fmla="*/ 4500097 h 4511348"/>
              <a:gd name="connsiteX1" fmla="*/ 147031 w 5172277"/>
              <a:gd name="connsiteY1" fmla="*/ 4440332 h 4511348"/>
              <a:gd name="connsiteX2" fmla="*/ 12561 w 5172277"/>
              <a:gd name="connsiteY2" fmla="*/ 4216215 h 4511348"/>
              <a:gd name="connsiteX3" fmla="*/ 12561 w 5172277"/>
              <a:gd name="connsiteY3" fmla="*/ 3319743 h 4511348"/>
              <a:gd name="connsiteX4" fmla="*/ 72325 w 5172277"/>
              <a:gd name="connsiteY4" fmla="*/ 1840567 h 4511348"/>
              <a:gd name="connsiteX5" fmla="*/ 311384 w 5172277"/>
              <a:gd name="connsiteY5" fmla="*/ 1407274 h 4511348"/>
              <a:gd name="connsiteX6" fmla="*/ 983737 w 5172277"/>
              <a:gd name="connsiteY6" fmla="*/ 1377391 h 4511348"/>
              <a:gd name="connsiteX7" fmla="*/ 3090443 w 5172277"/>
              <a:gd name="connsiteY7" fmla="*/ 1302686 h 4511348"/>
              <a:gd name="connsiteX8" fmla="*/ 3493855 w 5172277"/>
              <a:gd name="connsiteY8" fmla="*/ 137273 h 4511348"/>
              <a:gd name="connsiteX9" fmla="*/ 5077619 w 5172277"/>
              <a:gd name="connsiteY9" fmla="*/ 77509 h 4511348"/>
              <a:gd name="connsiteX10" fmla="*/ 4943149 w 5172277"/>
              <a:gd name="connsiteY10" fmla="*/ 630332 h 4511348"/>
              <a:gd name="connsiteX11" fmla="*/ 4539737 w 5172277"/>
              <a:gd name="connsiteY11" fmla="*/ 1676215 h 4511348"/>
              <a:gd name="connsiteX12" fmla="*/ 4420208 w 5172277"/>
              <a:gd name="connsiteY12" fmla="*/ 2512921 h 4511348"/>
              <a:gd name="connsiteX13" fmla="*/ 3986914 w 5172277"/>
              <a:gd name="connsiteY13" fmla="*/ 3005979 h 4511348"/>
              <a:gd name="connsiteX14" fmla="*/ 3434090 w 5172277"/>
              <a:gd name="connsiteY14" fmla="*/ 3230097 h 4511348"/>
              <a:gd name="connsiteX15" fmla="*/ 2343384 w 5172277"/>
              <a:gd name="connsiteY15" fmla="*/ 3245038 h 4511348"/>
              <a:gd name="connsiteX16" fmla="*/ 1895149 w 5172277"/>
              <a:gd name="connsiteY16" fmla="*/ 3663391 h 4511348"/>
              <a:gd name="connsiteX17" fmla="*/ 1760678 w 5172277"/>
              <a:gd name="connsiteY17" fmla="*/ 4231156 h 4511348"/>
              <a:gd name="connsiteX18" fmla="*/ 1461855 w 5172277"/>
              <a:gd name="connsiteY18" fmla="*/ 4485156 h 4511348"/>
              <a:gd name="connsiteX19" fmla="*/ 415972 w 5172277"/>
              <a:gd name="connsiteY19" fmla="*/ 4500097 h 4511348"/>
              <a:gd name="connsiteX0" fmla="*/ 415972 w 5172277"/>
              <a:gd name="connsiteY0" fmla="*/ 4500097 h 4511348"/>
              <a:gd name="connsiteX1" fmla="*/ 147031 w 5172277"/>
              <a:gd name="connsiteY1" fmla="*/ 4440332 h 4511348"/>
              <a:gd name="connsiteX2" fmla="*/ 12561 w 5172277"/>
              <a:gd name="connsiteY2" fmla="*/ 4216215 h 4511348"/>
              <a:gd name="connsiteX3" fmla="*/ 12561 w 5172277"/>
              <a:gd name="connsiteY3" fmla="*/ 3319743 h 4511348"/>
              <a:gd name="connsiteX4" fmla="*/ 72325 w 5172277"/>
              <a:gd name="connsiteY4" fmla="*/ 1840567 h 4511348"/>
              <a:gd name="connsiteX5" fmla="*/ 311384 w 5172277"/>
              <a:gd name="connsiteY5" fmla="*/ 1407274 h 4511348"/>
              <a:gd name="connsiteX6" fmla="*/ 983737 w 5172277"/>
              <a:gd name="connsiteY6" fmla="*/ 1377391 h 4511348"/>
              <a:gd name="connsiteX7" fmla="*/ 3090443 w 5172277"/>
              <a:gd name="connsiteY7" fmla="*/ 1302686 h 4511348"/>
              <a:gd name="connsiteX8" fmla="*/ 3493855 w 5172277"/>
              <a:gd name="connsiteY8" fmla="*/ 137273 h 4511348"/>
              <a:gd name="connsiteX9" fmla="*/ 5077619 w 5172277"/>
              <a:gd name="connsiteY9" fmla="*/ 77509 h 4511348"/>
              <a:gd name="connsiteX10" fmla="*/ 4943149 w 5172277"/>
              <a:gd name="connsiteY10" fmla="*/ 630332 h 4511348"/>
              <a:gd name="connsiteX11" fmla="*/ 4539737 w 5172277"/>
              <a:gd name="connsiteY11" fmla="*/ 1676215 h 4511348"/>
              <a:gd name="connsiteX12" fmla="*/ 4420208 w 5172277"/>
              <a:gd name="connsiteY12" fmla="*/ 2512921 h 4511348"/>
              <a:gd name="connsiteX13" fmla="*/ 3986914 w 5172277"/>
              <a:gd name="connsiteY13" fmla="*/ 3005979 h 4511348"/>
              <a:gd name="connsiteX14" fmla="*/ 3434090 w 5172277"/>
              <a:gd name="connsiteY14" fmla="*/ 3230097 h 4511348"/>
              <a:gd name="connsiteX15" fmla="*/ 2343384 w 5172277"/>
              <a:gd name="connsiteY15" fmla="*/ 3245038 h 4511348"/>
              <a:gd name="connsiteX16" fmla="*/ 1850326 w 5172277"/>
              <a:gd name="connsiteY16" fmla="*/ 3633509 h 4511348"/>
              <a:gd name="connsiteX17" fmla="*/ 1760678 w 5172277"/>
              <a:gd name="connsiteY17" fmla="*/ 4231156 h 4511348"/>
              <a:gd name="connsiteX18" fmla="*/ 1461855 w 5172277"/>
              <a:gd name="connsiteY18" fmla="*/ 4485156 h 4511348"/>
              <a:gd name="connsiteX19" fmla="*/ 415972 w 5172277"/>
              <a:gd name="connsiteY19" fmla="*/ 4500097 h 4511348"/>
              <a:gd name="connsiteX0" fmla="*/ 415972 w 5172277"/>
              <a:gd name="connsiteY0" fmla="*/ 4500097 h 4510381"/>
              <a:gd name="connsiteX1" fmla="*/ 147031 w 5172277"/>
              <a:gd name="connsiteY1" fmla="*/ 4440332 h 4510381"/>
              <a:gd name="connsiteX2" fmla="*/ 12561 w 5172277"/>
              <a:gd name="connsiteY2" fmla="*/ 4216215 h 4510381"/>
              <a:gd name="connsiteX3" fmla="*/ 12561 w 5172277"/>
              <a:gd name="connsiteY3" fmla="*/ 3319743 h 4510381"/>
              <a:gd name="connsiteX4" fmla="*/ 72325 w 5172277"/>
              <a:gd name="connsiteY4" fmla="*/ 1840567 h 4510381"/>
              <a:gd name="connsiteX5" fmla="*/ 311384 w 5172277"/>
              <a:gd name="connsiteY5" fmla="*/ 1407274 h 4510381"/>
              <a:gd name="connsiteX6" fmla="*/ 983737 w 5172277"/>
              <a:gd name="connsiteY6" fmla="*/ 1377391 h 4510381"/>
              <a:gd name="connsiteX7" fmla="*/ 3090443 w 5172277"/>
              <a:gd name="connsiteY7" fmla="*/ 1302686 h 4510381"/>
              <a:gd name="connsiteX8" fmla="*/ 3493855 w 5172277"/>
              <a:gd name="connsiteY8" fmla="*/ 137273 h 4510381"/>
              <a:gd name="connsiteX9" fmla="*/ 5077619 w 5172277"/>
              <a:gd name="connsiteY9" fmla="*/ 77509 h 4510381"/>
              <a:gd name="connsiteX10" fmla="*/ 4943149 w 5172277"/>
              <a:gd name="connsiteY10" fmla="*/ 630332 h 4510381"/>
              <a:gd name="connsiteX11" fmla="*/ 4539737 w 5172277"/>
              <a:gd name="connsiteY11" fmla="*/ 1676215 h 4510381"/>
              <a:gd name="connsiteX12" fmla="*/ 4420208 w 5172277"/>
              <a:gd name="connsiteY12" fmla="*/ 2512921 h 4510381"/>
              <a:gd name="connsiteX13" fmla="*/ 3986914 w 5172277"/>
              <a:gd name="connsiteY13" fmla="*/ 3005979 h 4510381"/>
              <a:gd name="connsiteX14" fmla="*/ 3434090 w 5172277"/>
              <a:gd name="connsiteY14" fmla="*/ 3230097 h 4510381"/>
              <a:gd name="connsiteX15" fmla="*/ 2343384 w 5172277"/>
              <a:gd name="connsiteY15" fmla="*/ 3245038 h 4510381"/>
              <a:gd name="connsiteX16" fmla="*/ 1850326 w 5172277"/>
              <a:gd name="connsiteY16" fmla="*/ 3633509 h 4510381"/>
              <a:gd name="connsiteX17" fmla="*/ 1760678 w 5172277"/>
              <a:gd name="connsiteY17" fmla="*/ 4261039 h 4510381"/>
              <a:gd name="connsiteX18" fmla="*/ 1461855 w 5172277"/>
              <a:gd name="connsiteY18" fmla="*/ 4485156 h 4510381"/>
              <a:gd name="connsiteX19" fmla="*/ 415972 w 5172277"/>
              <a:gd name="connsiteY19" fmla="*/ 4500097 h 4510381"/>
              <a:gd name="connsiteX0" fmla="*/ 415972 w 5170995"/>
              <a:gd name="connsiteY0" fmla="*/ 4500097 h 4510381"/>
              <a:gd name="connsiteX1" fmla="*/ 147031 w 5170995"/>
              <a:gd name="connsiteY1" fmla="*/ 4440332 h 4510381"/>
              <a:gd name="connsiteX2" fmla="*/ 12561 w 5170995"/>
              <a:gd name="connsiteY2" fmla="*/ 4216215 h 4510381"/>
              <a:gd name="connsiteX3" fmla="*/ 12561 w 5170995"/>
              <a:gd name="connsiteY3" fmla="*/ 3319743 h 4510381"/>
              <a:gd name="connsiteX4" fmla="*/ 72325 w 5170995"/>
              <a:gd name="connsiteY4" fmla="*/ 1840567 h 4510381"/>
              <a:gd name="connsiteX5" fmla="*/ 311384 w 5170995"/>
              <a:gd name="connsiteY5" fmla="*/ 1407274 h 4510381"/>
              <a:gd name="connsiteX6" fmla="*/ 983737 w 5170995"/>
              <a:gd name="connsiteY6" fmla="*/ 1377391 h 4510381"/>
              <a:gd name="connsiteX7" fmla="*/ 3090443 w 5170995"/>
              <a:gd name="connsiteY7" fmla="*/ 1302686 h 4510381"/>
              <a:gd name="connsiteX8" fmla="*/ 3493855 w 5170995"/>
              <a:gd name="connsiteY8" fmla="*/ 137273 h 4510381"/>
              <a:gd name="connsiteX9" fmla="*/ 5077619 w 5170995"/>
              <a:gd name="connsiteY9" fmla="*/ 77509 h 4510381"/>
              <a:gd name="connsiteX10" fmla="*/ 4943149 w 5170995"/>
              <a:gd name="connsiteY10" fmla="*/ 630332 h 4510381"/>
              <a:gd name="connsiteX11" fmla="*/ 4584561 w 5170995"/>
              <a:gd name="connsiteY11" fmla="*/ 1676215 h 4510381"/>
              <a:gd name="connsiteX12" fmla="*/ 4420208 w 5170995"/>
              <a:gd name="connsiteY12" fmla="*/ 2512921 h 4510381"/>
              <a:gd name="connsiteX13" fmla="*/ 3986914 w 5170995"/>
              <a:gd name="connsiteY13" fmla="*/ 3005979 h 4510381"/>
              <a:gd name="connsiteX14" fmla="*/ 3434090 w 5170995"/>
              <a:gd name="connsiteY14" fmla="*/ 3230097 h 4510381"/>
              <a:gd name="connsiteX15" fmla="*/ 2343384 w 5170995"/>
              <a:gd name="connsiteY15" fmla="*/ 3245038 h 4510381"/>
              <a:gd name="connsiteX16" fmla="*/ 1850326 w 5170995"/>
              <a:gd name="connsiteY16" fmla="*/ 3633509 h 4510381"/>
              <a:gd name="connsiteX17" fmla="*/ 1760678 w 5170995"/>
              <a:gd name="connsiteY17" fmla="*/ 4261039 h 4510381"/>
              <a:gd name="connsiteX18" fmla="*/ 1461855 w 5170995"/>
              <a:gd name="connsiteY18" fmla="*/ 4485156 h 4510381"/>
              <a:gd name="connsiteX19" fmla="*/ 415972 w 5170995"/>
              <a:gd name="connsiteY19" fmla="*/ 4500097 h 4510381"/>
              <a:gd name="connsiteX0" fmla="*/ 415972 w 5170995"/>
              <a:gd name="connsiteY0" fmla="*/ 4500097 h 4510381"/>
              <a:gd name="connsiteX1" fmla="*/ 147031 w 5170995"/>
              <a:gd name="connsiteY1" fmla="*/ 4440332 h 4510381"/>
              <a:gd name="connsiteX2" fmla="*/ 12561 w 5170995"/>
              <a:gd name="connsiteY2" fmla="*/ 4216215 h 4510381"/>
              <a:gd name="connsiteX3" fmla="*/ 12561 w 5170995"/>
              <a:gd name="connsiteY3" fmla="*/ 3319743 h 4510381"/>
              <a:gd name="connsiteX4" fmla="*/ 72325 w 5170995"/>
              <a:gd name="connsiteY4" fmla="*/ 1840567 h 4510381"/>
              <a:gd name="connsiteX5" fmla="*/ 311384 w 5170995"/>
              <a:gd name="connsiteY5" fmla="*/ 1407274 h 4510381"/>
              <a:gd name="connsiteX6" fmla="*/ 983737 w 5170995"/>
              <a:gd name="connsiteY6" fmla="*/ 1377391 h 4510381"/>
              <a:gd name="connsiteX7" fmla="*/ 3090443 w 5170995"/>
              <a:gd name="connsiteY7" fmla="*/ 1302686 h 4510381"/>
              <a:gd name="connsiteX8" fmla="*/ 3493855 w 5170995"/>
              <a:gd name="connsiteY8" fmla="*/ 137273 h 4510381"/>
              <a:gd name="connsiteX9" fmla="*/ 5077619 w 5170995"/>
              <a:gd name="connsiteY9" fmla="*/ 77509 h 4510381"/>
              <a:gd name="connsiteX10" fmla="*/ 4943149 w 5170995"/>
              <a:gd name="connsiteY10" fmla="*/ 630332 h 4510381"/>
              <a:gd name="connsiteX11" fmla="*/ 4584561 w 5170995"/>
              <a:gd name="connsiteY11" fmla="*/ 1676215 h 4510381"/>
              <a:gd name="connsiteX12" fmla="*/ 4420208 w 5170995"/>
              <a:gd name="connsiteY12" fmla="*/ 2512921 h 4510381"/>
              <a:gd name="connsiteX13" fmla="*/ 3986914 w 5170995"/>
              <a:gd name="connsiteY13" fmla="*/ 3005979 h 4510381"/>
              <a:gd name="connsiteX14" fmla="*/ 3434090 w 5170995"/>
              <a:gd name="connsiteY14" fmla="*/ 3230097 h 4510381"/>
              <a:gd name="connsiteX15" fmla="*/ 2328443 w 5170995"/>
              <a:gd name="connsiteY15" fmla="*/ 3304803 h 4510381"/>
              <a:gd name="connsiteX16" fmla="*/ 1850326 w 5170995"/>
              <a:gd name="connsiteY16" fmla="*/ 3633509 h 4510381"/>
              <a:gd name="connsiteX17" fmla="*/ 1760678 w 5170995"/>
              <a:gd name="connsiteY17" fmla="*/ 4261039 h 4510381"/>
              <a:gd name="connsiteX18" fmla="*/ 1461855 w 5170995"/>
              <a:gd name="connsiteY18" fmla="*/ 4485156 h 4510381"/>
              <a:gd name="connsiteX19" fmla="*/ 415972 w 5170995"/>
              <a:gd name="connsiteY19" fmla="*/ 4500097 h 4510381"/>
              <a:gd name="connsiteX0" fmla="*/ 415972 w 5170995"/>
              <a:gd name="connsiteY0" fmla="*/ 4500097 h 4510381"/>
              <a:gd name="connsiteX1" fmla="*/ 147031 w 5170995"/>
              <a:gd name="connsiteY1" fmla="*/ 4440332 h 4510381"/>
              <a:gd name="connsiteX2" fmla="*/ 12561 w 5170995"/>
              <a:gd name="connsiteY2" fmla="*/ 4216215 h 4510381"/>
              <a:gd name="connsiteX3" fmla="*/ 12561 w 5170995"/>
              <a:gd name="connsiteY3" fmla="*/ 3319743 h 4510381"/>
              <a:gd name="connsiteX4" fmla="*/ 72325 w 5170995"/>
              <a:gd name="connsiteY4" fmla="*/ 1840567 h 4510381"/>
              <a:gd name="connsiteX5" fmla="*/ 311384 w 5170995"/>
              <a:gd name="connsiteY5" fmla="*/ 1407274 h 4510381"/>
              <a:gd name="connsiteX6" fmla="*/ 983737 w 5170995"/>
              <a:gd name="connsiteY6" fmla="*/ 1377391 h 4510381"/>
              <a:gd name="connsiteX7" fmla="*/ 3090443 w 5170995"/>
              <a:gd name="connsiteY7" fmla="*/ 1302686 h 4510381"/>
              <a:gd name="connsiteX8" fmla="*/ 3493855 w 5170995"/>
              <a:gd name="connsiteY8" fmla="*/ 137273 h 4510381"/>
              <a:gd name="connsiteX9" fmla="*/ 5077619 w 5170995"/>
              <a:gd name="connsiteY9" fmla="*/ 77509 h 4510381"/>
              <a:gd name="connsiteX10" fmla="*/ 4943149 w 5170995"/>
              <a:gd name="connsiteY10" fmla="*/ 630332 h 4510381"/>
              <a:gd name="connsiteX11" fmla="*/ 4584561 w 5170995"/>
              <a:gd name="connsiteY11" fmla="*/ 1676215 h 4510381"/>
              <a:gd name="connsiteX12" fmla="*/ 4420208 w 5170995"/>
              <a:gd name="connsiteY12" fmla="*/ 2512921 h 4510381"/>
              <a:gd name="connsiteX13" fmla="*/ 3986914 w 5170995"/>
              <a:gd name="connsiteY13" fmla="*/ 3005979 h 4510381"/>
              <a:gd name="connsiteX14" fmla="*/ 3434090 w 5170995"/>
              <a:gd name="connsiteY14" fmla="*/ 3230097 h 4510381"/>
              <a:gd name="connsiteX15" fmla="*/ 2328443 w 5170995"/>
              <a:gd name="connsiteY15" fmla="*/ 3304803 h 4510381"/>
              <a:gd name="connsiteX16" fmla="*/ 1880209 w 5170995"/>
              <a:gd name="connsiteY16" fmla="*/ 3693273 h 4510381"/>
              <a:gd name="connsiteX17" fmla="*/ 1760678 w 5170995"/>
              <a:gd name="connsiteY17" fmla="*/ 4261039 h 4510381"/>
              <a:gd name="connsiteX18" fmla="*/ 1461855 w 5170995"/>
              <a:gd name="connsiteY18" fmla="*/ 4485156 h 4510381"/>
              <a:gd name="connsiteX19" fmla="*/ 415972 w 5170995"/>
              <a:gd name="connsiteY19" fmla="*/ 4500097 h 4510381"/>
              <a:gd name="connsiteX0" fmla="*/ 415972 w 5170995"/>
              <a:gd name="connsiteY0" fmla="*/ 4449988 h 4460272"/>
              <a:gd name="connsiteX1" fmla="*/ 147031 w 5170995"/>
              <a:gd name="connsiteY1" fmla="*/ 4390223 h 4460272"/>
              <a:gd name="connsiteX2" fmla="*/ 12561 w 5170995"/>
              <a:gd name="connsiteY2" fmla="*/ 4166106 h 4460272"/>
              <a:gd name="connsiteX3" fmla="*/ 12561 w 5170995"/>
              <a:gd name="connsiteY3" fmla="*/ 3269634 h 4460272"/>
              <a:gd name="connsiteX4" fmla="*/ 72325 w 5170995"/>
              <a:gd name="connsiteY4" fmla="*/ 1790458 h 4460272"/>
              <a:gd name="connsiteX5" fmla="*/ 311384 w 5170995"/>
              <a:gd name="connsiteY5" fmla="*/ 1357165 h 4460272"/>
              <a:gd name="connsiteX6" fmla="*/ 983737 w 5170995"/>
              <a:gd name="connsiteY6" fmla="*/ 1327282 h 4460272"/>
              <a:gd name="connsiteX7" fmla="*/ 3090443 w 5170995"/>
              <a:gd name="connsiteY7" fmla="*/ 1252577 h 4460272"/>
              <a:gd name="connsiteX8" fmla="*/ 3493855 w 5170995"/>
              <a:gd name="connsiteY8" fmla="*/ 206694 h 4460272"/>
              <a:gd name="connsiteX9" fmla="*/ 5077619 w 5170995"/>
              <a:gd name="connsiteY9" fmla="*/ 27400 h 4460272"/>
              <a:gd name="connsiteX10" fmla="*/ 4943149 w 5170995"/>
              <a:gd name="connsiteY10" fmla="*/ 580223 h 4460272"/>
              <a:gd name="connsiteX11" fmla="*/ 4584561 w 5170995"/>
              <a:gd name="connsiteY11" fmla="*/ 1626106 h 4460272"/>
              <a:gd name="connsiteX12" fmla="*/ 4420208 w 5170995"/>
              <a:gd name="connsiteY12" fmla="*/ 2462812 h 4460272"/>
              <a:gd name="connsiteX13" fmla="*/ 3986914 w 5170995"/>
              <a:gd name="connsiteY13" fmla="*/ 2955870 h 4460272"/>
              <a:gd name="connsiteX14" fmla="*/ 3434090 w 5170995"/>
              <a:gd name="connsiteY14" fmla="*/ 3179988 h 4460272"/>
              <a:gd name="connsiteX15" fmla="*/ 2328443 w 5170995"/>
              <a:gd name="connsiteY15" fmla="*/ 3254694 h 4460272"/>
              <a:gd name="connsiteX16" fmla="*/ 1880209 w 5170995"/>
              <a:gd name="connsiteY16" fmla="*/ 3643164 h 4460272"/>
              <a:gd name="connsiteX17" fmla="*/ 1760678 w 5170995"/>
              <a:gd name="connsiteY17" fmla="*/ 4210930 h 4460272"/>
              <a:gd name="connsiteX18" fmla="*/ 1461855 w 5170995"/>
              <a:gd name="connsiteY18" fmla="*/ 4435047 h 4460272"/>
              <a:gd name="connsiteX19" fmla="*/ 415972 w 5170995"/>
              <a:gd name="connsiteY19" fmla="*/ 4449988 h 4460272"/>
              <a:gd name="connsiteX0" fmla="*/ 415972 w 5170995"/>
              <a:gd name="connsiteY0" fmla="*/ 4470522 h 4480806"/>
              <a:gd name="connsiteX1" fmla="*/ 147031 w 5170995"/>
              <a:gd name="connsiteY1" fmla="*/ 4410757 h 4480806"/>
              <a:gd name="connsiteX2" fmla="*/ 12561 w 5170995"/>
              <a:gd name="connsiteY2" fmla="*/ 4186640 h 4480806"/>
              <a:gd name="connsiteX3" fmla="*/ 12561 w 5170995"/>
              <a:gd name="connsiteY3" fmla="*/ 3290168 h 4480806"/>
              <a:gd name="connsiteX4" fmla="*/ 72325 w 5170995"/>
              <a:gd name="connsiteY4" fmla="*/ 1810992 h 4480806"/>
              <a:gd name="connsiteX5" fmla="*/ 311384 w 5170995"/>
              <a:gd name="connsiteY5" fmla="*/ 1377699 h 4480806"/>
              <a:gd name="connsiteX6" fmla="*/ 983737 w 5170995"/>
              <a:gd name="connsiteY6" fmla="*/ 1347816 h 4480806"/>
              <a:gd name="connsiteX7" fmla="*/ 3090443 w 5170995"/>
              <a:gd name="connsiteY7" fmla="*/ 1273111 h 4480806"/>
              <a:gd name="connsiteX8" fmla="*/ 3493855 w 5170995"/>
              <a:gd name="connsiteY8" fmla="*/ 167463 h 4480806"/>
              <a:gd name="connsiteX9" fmla="*/ 5077619 w 5170995"/>
              <a:gd name="connsiteY9" fmla="*/ 47934 h 4480806"/>
              <a:gd name="connsiteX10" fmla="*/ 4943149 w 5170995"/>
              <a:gd name="connsiteY10" fmla="*/ 600757 h 4480806"/>
              <a:gd name="connsiteX11" fmla="*/ 4584561 w 5170995"/>
              <a:gd name="connsiteY11" fmla="*/ 1646640 h 4480806"/>
              <a:gd name="connsiteX12" fmla="*/ 4420208 w 5170995"/>
              <a:gd name="connsiteY12" fmla="*/ 2483346 h 4480806"/>
              <a:gd name="connsiteX13" fmla="*/ 3986914 w 5170995"/>
              <a:gd name="connsiteY13" fmla="*/ 2976404 h 4480806"/>
              <a:gd name="connsiteX14" fmla="*/ 3434090 w 5170995"/>
              <a:gd name="connsiteY14" fmla="*/ 3200522 h 4480806"/>
              <a:gd name="connsiteX15" fmla="*/ 2328443 w 5170995"/>
              <a:gd name="connsiteY15" fmla="*/ 3275228 h 4480806"/>
              <a:gd name="connsiteX16" fmla="*/ 1880209 w 5170995"/>
              <a:gd name="connsiteY16" fmla="*/ 3663698 h 4480806"/>
              <a:gd name="connsiteX17" fmla="*/ 1760678 w 5170995"/>
              <a:gd name="connsiteY17" fmla="*/ 4231464 h 4480806"/>
              <a:gd name="connsiteX18" fmla="*/ 1461855 w 5170995"/>
              <a:gd name="connsiteY18" fmla="*/ 4455581 h 4480806"/>
              <a:gd name="connsiteX19" fmla="*/ 415972 w 5170995"/>
              <a:gd name="connsiteY19" fmla="*/ 4470522 h 4480806"/>
              <a:gd name="connsiteX0" fmla="*/ 415972 w 5247944"/>
              <a:gd name="connsiteY0" fmla="*/ 4441485 h 4451769"/>
              <a:gd name="connsiteX1" fmla="*/ 147031 w 5247944"/>
              <a:gd name="connsiteY1" fmla="*/ 4381720 h 4451769"/>
              <a:gd name="connsiteX2" fmla="*/ 12561 w 5247944"/>
              <a:gd name="connsiteY2" fmla="*/ 4157603 h 4451769"/>
              <a:gd name="connsiteX3" fmla="*/ 12561 w 5247944"/>
              <a:gd name="connsiteY3" fmla="*/ 3261131 h 4451769"/>
              <a:gd name="connsiteX4" fmla="*/ 72325 w 5247944"/>
              <a:gd name="connsiteY4" fmla="*/ 1781955 h 4451769"/>
              <a:gd name="connsiteX5" fmla="*/ 311384 w 5247944"/>
              <a:gd name="connsiteY5" fmla="*/ 1348662 h 4451769"/>
              <a:gd name="connsiteX6" fmla="*/ 983737 w 5247944"/>
              <a:gd name="connsiteY6" fmla="*/ 1318779 h 4451769"/>
              <a:gd name="connsiteX7" fmla="*/ 3090443 w 5247944"/>
              <a:gd name="connsiteY7" fmla="*/ 1244074 h 4451769"/>
              <a:gd name="connsiteX8" fmla="*/ 3493855 w 5247944"/>
              <a:gd name="connsiteY8" fmla="*/ 138426 h 4451769"/>
              <a:gd name="connsiteX9" fmla="*/ 5167267 w 5247944"/>
              <a:gd name="connsiteY9" fmla="*/ 63720 h 4451769"/>
              <a:gd name="connsiteX10" fmla="*/ 4943149 w 5247944"/>
              <a:gd name="connsiteY10" fmla="*/ 571720 h 4451769"/>
              <a:gd name="connsiteX11" fmla="*/ 4584561 w 5247944"/>
              <a:gd name="connsiteY11" fmla="*/ 1617603 h 4451769"/>
              <a:gd name="connsiteX12" fmla="*/ 4420208 w 5247944"/>
              <a:gd name="connsiteY12" fmla="*/ 2454309 h 4451769"/>
              <a:gd name="connsiteX13" fmla="*/ 3986914 w 5247944"/>
              <a:gd name="connsiteY13" fmla="*/ 2947367 h 4451769"/>
              <a:gd name="connsiteX14" fmla="*/ 3434090 w 5247944"/>
              <a:gd name="connsiteY14" fmla="*/ 3171485 h 4451769"/>
              <a:gd name="connsiteX15" fmla="*/ 2328443 w 5247944"/>
              <a:gd name="connsiteY15" fmla="*/ 3246191 h 4451769"/>
              <a:gd name="connsiteX16" fmla="*/ 1880209 w 5247944"/>
              <a:gd name="connsiteY16" fmla="*/ 3634661 h 4451769"/>
              <a:gd name="connsiteX17" fmla="*/ 1760678 w 5247944"/>
              <a:gd name="connsiteY17" fmla="*/ 4202427 h 4451769"/>
              <a:gd name="connsiteX18" fmla="*/ 1461855 w 5247944"/>
              <a:gd name="connsiteY18" fmla="*/ 4426544 h 4451769"/>
              <a:gd name="connsiteX19" fmla="*/ 415972 w 5247944"/>
              <a:gd name="connsiteY19" fmla="*/ 4441485 h 4451769"/>
              <a:gd name="connsiteX0" fmla="*/ 415972 w 4950314"/>
              <a:gd name="connsiteY0" fmla="*/ 4321263 h 4331547"/>
              <a:gd name="connsiteX1" fmla="*/ 147031 w 4950314"/>
              <a:gd name="connsiteY1" fmla="*/ 4261498 h 4331547"/>
              <a:gd name="connsiteX2" fmla="*/ 12561 w 4950314"/>
              <a:gd name="connsiteY2" fmla="*/ 4037381 h 4331547"/>
              <a:gd name="connsiteX3" fmla="*/ 12561 w 4950314"/>
              <a:gd name="connsiteY3" fmla="*/ 3140909 h 4331547"/>
              <a:gd name="connsiteX4" fmla="*/ 72325 w 4950314"/>
              <a:gd name="connsiteY4" fmla="*/ 1661733 h 4331547"/>
              <a:gd name="connsiteX5" fmla="*/ 311384 w 4950314"/>
              <a:gd name="connsiteY5" fmla="*/ 1228440 h 4331547"/>
              <a:gd name="connsiteX6" fmla="*/ 983737 w 4950314"/>
              <a:gd name="connsiteY6" fmla="*/ 1198557 h 4331547"/>
              <a:gd name="connsiteX7" fmla="*/ 3090443 w 4950314"/>
              <a:gd name="connsiteY7" fmla="*/ 1123852 h 4331547"/>
              <a:gd name="connsiteX8" fmla="*/ 3493855 w 4950314"/>
              <a:gd name="connsiteY8" fmla="*/ 18204 h 4331547"/>
              <a:gd name="connsiteX9" fmla="*/ 4225972 w 4950314"/>
              <a:gd name="connsiteY9" fmla="*/ 436557 h 4331547"/>
              <a:gd name="connsiteX10" fmla="*/ 4943149 w 4950314"/>
              <a:gd name="connsiteY10" fmla="*/ 451498 h 4331547"/>
              <a:gd name="connsiteX11" fmla="*/ 4584561 w 4950314"/>
              <a:gd name="connsiteY11" fmla="*/ 1497381 h 4331547"/>
              <a:gd name="connsiteX12" fmla="*/ 4420208 w 4950314"/>
              <a:gd name="connsiteY12" fmla="*/ 2334087 h 4331547"/>
              <a:gd name="connsiteX13" fmla="*/ 3986914 w 4950314"/>
              <a:gd name="connsiteY13" fmla="*/ 2827145 h 4331547"/>
              <a:gd name="connsiteX14" fmla="*/ 3434090 w 4950314"/>
              <a:gd name="connsiteY14" fmla="*/ 3051263 h 4331547"/>
              <a:gd name="connsiteX15" fmla="*/ 2328443 w 4950314"/>
              <a:gd name="connsiteY15" fmla="*/ 3125969 h 4331547"/>
              <a:gd name="connsiteX16" fmla="*/ 1880209 w 4950314"/>
              <a:gd name="connsiteY16" fmla="*/ 3514439 h 4331547"/>
              <a:gd name="connsiteX17" fmla="*/ 1760678 w 4950314"/>
              <a:gd name="connsiteY17" fmla="*/ 4082205 h 4331547"/>
              <a:gd name="connsiteX18" fmla="*/ 1461855 w 4950314"/>
              <a:gd name="connsiteY18" fmla="*/ 4306322 h 4331547"/>
              <a:gd name="connsiteX19" fmla="*/ 415972 w 4950314"/>
              <a:gd name="connsiteY19" fmla="*/ 4321263 h 4331547"/>
              <a:gd name="connsiteX0" fmla="*/ 415972 w 4950314"/>
              <a:gd name="connsiteY0" fmla="*/ 3960113 h 3970397"/>
              <a:gd name="connsiteX1" fmla="*/ 147031 w 4950314"/>
              <a:gd name="connsiteY1" fmla="*/ 3900348 h 3970397"/>
              <a:gd name="connsiteX2" fmla="*/ 12561 w 4950314"/>
              <a:gd name="connsiteY2" fmla="*/ 3676231 h 3970397"/>
              <a:gd name="connsiteX3" fmla="*/ 12561 w 4950314"/>
              <a:gd name="connsiteY3" fmla="*/ 2779759 h 3970397"/>
              <a:gd name="connsiteX4" fmla="*/ 72325 w 4950314"/>
              <a:gd name="connsiteY4" fmla="*/ 1300583 h 3970397"/>
              <a:gd name="connsiteX5" fmla="*/ 311384 w 4950314"/>
              <a:gd name="connsiteY5" fmla="*/ 867290 h 3970397"/>
              <a:gd name="connsiteX6" fmla="*/ 983737 w 4950314"/>
              <a:gd name="connsiteY6" fmla="*/ 837407 h 3970397"/>
              <a:gd name="connsiteX7" fmla="*/ 3090443 w 4950314"/>
              <a:gd name="connsiteY7" fmla="*/ 762702 h 3970397"/>
              <a:gd name="connsiteX8" fmla="*/ 3553620 w 4950314"/>
              <a:gd name="connsiteY8" fmla="*/ 269643 h 3970397"/>
              <a:gd name="connsiteX9" fmla="*/ 4225972 w 4950314"/>
              <a:gd name="connsiteY9" fmla="*/ 75407 h 3970397"/>
              <a:gd name="connsiteX10" fmla="*/ 4943149 w 4950314"/>
              <a:gd name="connsiteY10" fmla="*/ 90348 h 3970397"/>
              <a:gd name="connsiteX11" fmla="*/ 4584561 w 4950314"/>
              <a:gd name="connsiteY11" fmla="*/ 1136231 h 3970397"/>
              <a:gd name="connsiteX12" fmla="*/ 4420208 w 4950314"/>
              <a:gd name="connsiteY12" fmla="*/ 1972937 h 3970397"/>
              <a:gd name="connsiteX13" fmla="*/ 3986914 w 4950314"/>
              <a:gd name="connsiteY13" fmla="*/ 2465995 h 3970397"/>
              <a:gd name="connsiteX14" fmla="*/ 3434090 w 4950314"/>
              <a:gd name="connsiteY14" fmla="*/ 2690113 h 3970397"/>
              <a:gd name="connsiteX15" fmla="*/ 2328443 w 4950314"/>
              <a:gd name="connsiteY15" fmla="*/ 2764819 h 3970397"/>
              <a:gd name="connsiteX16" fmla="*/ 1880209 w 4950314"/>
              <a:gd name="connsiteY16" fmla="*/ 3153289 h 3970397"/>
              <a:gd name="connsiteX17" fmla="*/ 1760678 w 4950314"/>
              <a:gd name="connsiteY17" fmla="*/ 3721055 h 3970397"/>
              <a:gd name="connsiteX18" fmla="*/ 1461855 w 4950314"/>
              <a:gd name="connsiteY18" fmla="*/ 3945172 h 3970397"/>
              <a:gd name="connsiteX19" fmla="*/ 415972 w 4950314"/>
              <a:gd name="connsiteY19" fmla="*/ 3960113 h 3970397"/>
              <a:gd name="connsiteX0" fmla="*/ 415972 w 4906284"/>
              <a:gd name="connsiteY0" fmla="*/ 3889383 h 3899667"/>
              <a:gd name="connsiteX1" fmla="*/ 147031 w 4906284"/>
              <a:gd name="connsiteY1" fmla="*/ 3829618 h 3899667"/>
              <a:gd name="connsiteX2" fmla="*/ 12561 w 4906284"/>
              <a:gd name="connsiteY2" fmla="*/ 3605501 h 3899667"/>
              <a:gd name="connsiteX3" fmla="*/ 12561 w 4906284"/>
              <a:gd name="connsiteY3" fmla="*/ 2709029 h 3899667"/>
              <a:gd name="connsiteX4" fmla="*/ 72325 w 4906284"/>
              <a:gd name="connsiteY4" fmla="*/ 1229853 h 3899667"/>
              <a:gd name="connsiteX5" fmla="*/ 311384 w 4906284"/>
              <a:gd name="connsiteY5" fmla="*/ 796560 h 3899667"/>
              <a:gd name="connsiteX6" fmla="*/ 983737 w 4906284"/>
              <a:gd name="connsiteY6" fmla="*/ 766677 h 3899667"/>
              <a:gd name="connsiteX7" fmla="*/ 3090443 w 4906284"/>
              <a:gd name="connsiteY7" fmla="*/ 691972 h 3899667"/>
              <a:gd name="connsiteX8" fmla="*/ 3553620 w 4906284"/>
              <a:gd name="connsiteY8" fmla="*/ 198913 h 3899667"/>
              <a:gd name="connsiteX9" fmla="*/ 4225972 w 4906284"/>
              <a:gd name="connsiteY9" fmla="*/ 4677 h 3899667"/>
              <a:gd name="connsiteX10" fmla="*/ 4898325 w 4906284"/>
              <a:gd name="connsiteY10" fmla="*/ 154088 h 3899667"/>
              <a:gd name="connsiteX11" fmla="*/ 4584561 w 4906284"/>
              <a:gd name="connsiteY11" fmla="*/ 1065501 h 3899667"/>
              <a:gd name="connsiteX12" fmla="*/ 4420208 w 4906284"/>
              <a:gd name="connsiteY12" fmla="*/ 1902207 h 3899667"/>
              <a:gd name="connsiteX13" fmla="*/ 3986914 w 4906284"/>
              <a:gd name="connsiteY13" fmla="*/ 2395265 h 3899667"/>
              <a:gd name="connsiteX14" fmla="*/ 3434090 w 4906284"/>
              <a:gd name="connsiteY14" fmla="*/ 2619383 h 3899667"/>
              <a:gd name="connsiteX15" fmla="*/ 2328443 w 4906284"/>
              <a:gd name="connsiteY15" fmla="*/ 2694089 h 3899667"/>
              <a:gd name="connsiteX16" fmla="*/ 1880209 w 4906284"/>
              <a:gd name="connsiteY16" fmla="*/ 3082559 h 3899667"/>
              <a:gd name="connsiteX17" fmla="*/ 1760678 w 4906284"/>
              <a:gd name="connsiteY17" fmla="*/ 3650325 h 3899667"/>
              <a:gd name="connsiteX18" fmla="*/ 1461855 w 4906284"/>
              <a:gd name="connsiteY18" fmla="*/ 3874442 h 3899667"/>
              <a:gd name="connsiteX19" fmla="*/ 415972 w 4906284"/>
              <a:gd name="connsiteY19" fmla="*/ 3889383 h 3899667"/>
              <a:gd name="connsiteX0" fmla="*/ 415972 w 4925135"/>
              <a:gd name="connsiteY0" fmla="*/ 4034492 h 4044776"/>
              <a:gd name="connsiteX1" fmla="*/ 147031 w 4925135"/>
              <a:gd name="connsiteY1" fmla="*/ 3974727 h 4044776"/>
              <a:gd name="connsiteX2" fmla="*/ 12561 w 4925135"/>
              <a:gd name="connsiteY2" fmla="*/ 3750610 h 4044776"/>
              <a:gd name="connsiteX3" fmla="*/ 12561 w 4925135"/>
              <a:gd name="connsiteY3" fmla="*/ 2854138 h 4044776"/>
              <a:gd name="connsiteX4" fmla="*/ 72325 w 4925135"/>
              <a:gd name="connsiteY4" fmla="*/ 1374962 h 4044776"/>
              <a:gd name="connsiteX5" fmla="*/ 311384 w 4925135"/>
              <a:gd name="connsiteY5" fmla="*/ 941669 h 4044776"/>
              <a:gd name="connsiteX6" fmla="*/ 983737 w 4925135"/>
              <a:gd name="connsiteY6" fmla="*/ 911786 h 4044776"/>
              <a:gd name="connsiteX7" fmla="*/ 3090443 w 4925135"/>
              <a:gd name="connsiteY7" fmla="*/ 837081 h 4044776"/>
              <a:gd name="connsiteX8" fmla="*/ 3553620 w 4925135"/>
              <a:gd name="connsiteY8" fmla="*/ 344022 h 4044776"/>
              <a:gd name="connsiteX9" fmla="*/ 3822561 w 4925135"/>
              <a:gd name="connsiteY9" fmla="*/ 374 h 4044776"/>
              <a:gd name="connsiteX10" fmla="*/ 4898325 w 4925135"/>
              <a:gd name="connsiteY10" fmla="*/ 299197 h 4044776"/>
              <a:gd name="connsiteX11" fmla="*/ 4584561 w 4925135"/>
              <a:gd name="connsiteY11" fmla="*/ 1210610 h 4044776"/>
              <a:gd name="connsiteX12" fmla="*/ 4420208 w 4925135"/>
              <a:gd name="connsiteY12" fmla="*/ 2047316 h 4044776"/>
              <a:gd name="connsiteX13" fmla="*/ 3986914 w 4925135"/>
              <a:gd name="connsiteY13" fmla="*/ 2540374 h 4044776"/>
              <a:gd name="connsiteX14" fmla="*/ 3434090 w 4925135"/>
              <a:gd name="connsiteY14" fmla="*/ 2764492 h 4044776"/>
              <a:gd name="connsiteX15" fmla="*/ 2328443 w 4925135"/>
              <a:gd name="connsiteY15" fmla="*/ 2839198 h 4044776"/>
              <a:gd name="connsiteX16" fmla="*/ 1880209 w 4925135"/>
              <a:gd name="connsiteY16" fmla="*/ 3227668 h 4044776"/>
              <a:gd name="connsiteX17" fmla="*/ 1760678 w 4925135"/>
              <a:gd name="connsiteY17" fmla="*/ 3795434 h 4044776"/>
              <a:gd name="connsiteX18" fmla="*/ 1461855 w 4925135"/>
              <a:gd name="connsiteY18" fmla="*/ 4019551 h 4044776"/>
              <a:gd name="connsiteX19" fmla="*/ 415972 w 4925135"/>
              <a:gd name="connsiteY19" fmla="*/ 4034492 h 4044776"/>
              <a:gd name="connsiteX0" fmla="*/ 415972 w 5085341"/>
              <a:gd name="connsiteY0" fmla="*/ 4074321 h 4084605"/>
              <a:gd name="connsiteX1" fmla="*/ 147031 w 5085341"/>
              <a:gd name="connsiteY1" fmla="*/ 4014556 h 4084605"/>
              <a:gd name="connsiteX2" fmla="*/ 12561 w 5085341"/>
              <a:gd name="connsiteY2" fmla="*/ 3790439 h 4084605"/>
              <a:gd name="connsiteX3" fmla="*/ 12561 w 5085341"/>
              <a:gd name="connsiteY3" fmla="*/ 2893967 h 4084605"/>
              <a:gd name="connsiteX4" fmla="*/ 72325 w 5085341"/>
              <a:gd name="connsiteY4" fmla="*/ 1414791 h 4084605"/>
              <a:gd name="connsiteX5" fmla="*/ 311384 w 5085341"/>
              <a:gd name="connsiteY5" fmla="*/ 981498 h 4084605"/>
              <a:gd name="connsiteX6" fmla="*/ 983737 w 5085341"/>
              <a:gd name="connsiteY6" fmla="*/ 951615 h 4084605"/>
              <a:gd name="connsiteX7" fmla="*/ 3090443 w 5085341"/>
              <a:gd name="connsiteY7" fmla="*/ 876910 h 4084605"/>
              <a:gd name="connsiteX8" fmla="*/ 3553620 w 5085341"/>
              <a:gd name="connsiteY8" fmla="*/ 383851 h 4084605"/>
              <a:gd name="connsiteX9" fmla="*/ 3822561 w 5085341"/>
              <a:gd name="connsiteY9" fmla="*/ 40203 h 4084605"/>
              <a:gd name="connsiteX10" fmla="*/ 5017853 w 5085341"/>
              <a:gd name="connsiteY10" fmla="*/ 40203 h 4084605"/>
              <a:gd name="connsiteX11" fmla="*/ 4898325 w 5085341"/>
              <a:gd name="connsiteY11" fmla="*/ 339026 h 4084605"/>
              <a:gd name="connsiteX12" fmla="*/ 4584561 w 5085341"/>
              <a:gd name="connsiteY12" fmla="*/ 1250439 h 4084605"/>
              <a:gd name="connsiteX13" fmla="*/ 4420208 w 5085341"/>
              <a:gd name="connsiteY13" fmla="*/ 2087145 h 4084605"/>
              <a:gd name="connsiteX14" fmla="*/ 3986914 w 5085341"/>
              <a:gd name="connsiteY14" fmla="*/ 2580203 h 4084605"/>
              <a:gd name="connsiteX15" fmla="*/ 3434090 w 5085341"/>
              <a:gd name="connsiteY15" fmla="*/ 2804321 h 4084605"/>
              <a:gd name="connsiteX16" fmla="*/ 2328443 w 5085341"/>
              <a:gd name="connsiteY16" fmla="*/ 2879027 h 4084605"/>
              <a:gd name="connsiteX17" fmla="*/ 1880209 w 5085341"/>
              <a:gd name="connsiteY17" fmla="*/ 3267497 h 4084605"/>
              <a:gd name="connsiteX18" fmla="*/ 1760678 w 5085341"/>
              <a:gd name="connsiteY18" fmla="*/ 3835263 h 4084605"/>
              <a:gd name="connsiteX19" fmla="*/ 1461855 w 5085341"/>
              <a:gd name="connsiteY19" fmla="*/ 4059380 h 4084605"/>
              <a:gd name="connsiteX20" fmla="*/ 415972 w 5085341"/>
              <a:gd name="connsiteY20" fmla="*/ 4074321 h 4084605"/>
              <a:gd name="connsiteX0" fmla="*/ 415972 w 5085341"/>
              <a:gd name="connsiteY0" fmla="*/ 4074321 h 4084605"/>
              <a:gd name="connsiteX1" fmla="*/ 147031 w 5085341"/>
              <a:gd name="connsiteY1" fmla="*/ 4014556 h 4084605"/>
              <a:gd name="connsiteX2" fmla="*/ 12561 w 5085341"/>
              <a:gd name="connsiteY2" fmla="*/ 3790439 h 4084605"/>
              <a:gd name="connsiteX3" fmla="*/ 12561 w 5085341"/>
              <a:gd name="connsiteY3" fmla="*/ 2893967 h 4084605"/>
              <a:gd name="connsiteX4" fmla="*/ 72325 w 5085341"/>
              <a:gd name="connsiteY4" fmla="*/ 1414791 h 4084605"/>
              <a:gd name="connsiteX5" fmla="*/ 311384 w 5085341"/>
              <a:gd name="connsiteY5" fmla="*/ 981498 h 4084605"/>
              <a:gd name="connsiteX6" fmla="*/ 983737 w 5085341"/>
              <a:gd name="connsiteY6" fmla="*/ 951615 h 4084605"/>
              <a:gd name="connsiteX7" fmla="*/ 3090443 w 5085341"/>
              <a:gd name="connsiteY7" fmla="*/ 876910 h 4084605"/>
              <a:gd name="connsiteX8" fmla="*/ 3553620 w 5085341"/>
              <a:gd name="connsiteY8" fmla="*/ 383851 h 4084605"/>
              <a:gd name="connsiteX9" fmla="*/ 3822561 w 5085341"/>
              <a:gd name="connsiteY9" fmla="*/ 40203 h 4084605"/>
              <a:gd name="connsiteX10" fmla="*/ 5017853 w 5085341"/>
              <a:gd name="connsiteY10" fmla="*/ 40203 h 4084605"/>
              <a:gd name="connsiteX11" fmla="*/ 4898325 w 5085341"/>
              <a:gd name="connsiteY11" fmla="*/ 339026 h 4084605"/>
              <a:gd name="connsiteX12" fmla="*/ 4584561 w 5085341"/>
              <a:gd name="connsiteY12" fmla="*/ 1250439 h 4084605"/>
              <a:gd name="connsiteX13" fmla="*/ 4479972 w 5085341"/>
              <a:gd name="connsiteY13" fmla="*/ 2176792 h 4084605"/>
              <a:gd name="connsiteX14" fmla="*/ 3986914 w 5085341"/>
              <a:gd name="connsiteY14" fmla="*/ 2580203 h 4084605"/>
              <a:gd name="connsiteX15" fmla="*/ 3434090 w 5085341"/>
              <a:gd name="connsiteY15" fmla="*/ 2804321 h 4084605"/>
              <a:gd name="connsiteX16" fmla="*/ 2328443 w 5085341"/>
              <a:gd name="connsiteY16" fmla="*/ 2879027 h 4084605"/>
              <a:gd name="connsiteX17" fmla="*/ 1880209 w 5085341"/>
              <a:gd name="connsiteY17" fmla="*/ 3267497 h 4084605"/>
              <a:gd name="connsiteX18" fmla="*/ 1760678 w 5085341"/>
              <a:gd name="connsiteY18" fmla="*/ 3835263 h 4084605"/>
              <a:gd name="connsiteX19" fmla="*/ 1461855 w 5085341"/>
              <a:gd name="connsiteY19" fmla="*/ 4059380 h 4084605"/>
              <a:gd name="connsiteX20" fmla="*/ 415972 w 5085341"/>
              <a:gd name="connsiteY20" fmla="*/ 4074321 h 4084605"/>
              <a:gd name="connsiteX0" fmla="*/ 415972 w 5075760"/>
              <a:gd name="connsiteY0" fmla="*/ 4074321 h 4084605"/>
              <a:gd name="connsiteX1" fmla="*/ 147031 w 5075760"/>
              <a:gd name="connsiteY1" fmla="*/ 4014556 h 4084605"/>
              <a:gd name="connsiteX2" fmla="*/ 12561 w 5075760"/>
              <a:gd name="connsiteY2" fmla="*/ 3790439 h 4084605"/>
              <a:gd name="connsiteX3" fmla="*/ 12561 w 5075760"/>
              <a:gd name="connsiteY3" fmla="*/ 2893967 h 4084605"/>
              <a:gd name="connsiteX4" fmla="*/ 72325 w 5075760"/>
              <a:gd name="connsiteY4" fmla="*/ 1414791 h 4084605"/>
              <a:gd name="connsiteX5" fmla="*/ 311384 w 5075760"/>
              <a:gd name="connsiteY5" fmla="*/ 981498 h 4084605"/>
              <a:gd name="connsiteX6" fmla="*/ 983737 w 5075760"/>
              <a:gd name="connsiteY6" fmla="*/ 951615 h 4084605"/>
              <a:gd name="connsiteX7" fmla="*/ 3090443 w 5075760"/>
              <a:gd name="connsiteY7" fmla="*/ 876910 h 4084605"/>
              <a:gd name="connsiteX8" fmla="*/ 3553620 w 5075760"/>
              <a:gd name="connsiteY8" fmla="*/ 383851 h 4084605"/>
              <a:gd name="connsiteX9" fmla="*/ 3822561 w 5075760"/>
              <a:gd name="connsiteY9" fmla="*/ 40203 h 4084605"/>
              <a:gd name="connsiteX10" fmla="*/ 5017853 w 5075760"/>
              <a:gd name="connsiteY10" fmla="*/ 40203 h 4084605"/>
              <a:gd name="connsiteX11" fmla="*/ 4898325 w 5075760"/>
              <a:gd name="connsiteY11" fmla="*/ 339026 h 4084605"/>
              <a:gd name="connsiteX12" fmla="*/ 4987972 w 5075760"/>
              <a:gd name="connsiteY12" fmla="*/ 1549263 h 4084605"/>
              <a:gd name="connsiteX13" fmla="*/ 4479972 w 5075760"/>
              <a:gd name="connsiteY13" fmla="*/ 2176792 h 4084605"/>
              <a:gd name="connsiteX14" fmla="*/ 3986914 w 5075760"/>
              <a:gd name="connsiteY14" fmla="*/ 2580203 h 4084605"/>
              <a:gd name="connsiteX15" fmla="*/ 3434090 w 5075760"/>
              <a:gd name="connsiteY15" fmla="*/ 2804321 h 4084605"/>
              <a:gd name="connsiteX16" fmla="*/ 2328443 w 5075760"/>
              <a:gd name="connsiteY16" fmla="*/ 2879027 h 4084605"/>
              <a:gd name="connsiteX17" fmla="*/ 1880209 w 5075760"/>
              <a:gd name="connsiteY17" fmla="*/ 3267497 h 4084605"/>
              <a:gd name="connsiteX18" fmla="*/ 1760678 w 5075760"/>
              <a:gd name="connsiteY18" fmla="*/ 3835263 h 4084605"/>
              <a:gd name="connsiteX19" fmla="*/ 1461855 w 5075760"/>
              <a:gd name="connsiteY19" fmla="*/ 4059380 h 4084605"/>
              <a:gd name="connsiteX20" fmla="*/ 415972 w 5075760"/>
              <a:gd name="connsiteY20" fmla="*/ 4074321 h 4084605"/>
              <a:gd name="connsiteX0" fmla="*/ 415972 w 5346677"/>
              <a:gd name="connsiteY0" fmla="*/ 4074321 h 4084605"/>
              <a:gd name="connsiteX1" fmla="*/ 147031 w 5346677"/>
              <a:gd name="connsiteY1" fmla="*/ 4014556 h 4084605"/>
              <a:gd name="connsiteX2" fmla="*/ 12561 w 5346677"/>
              <a:gd name="connsiteY2" fmla="*/ 3790439 h 4084605"/>
              <a:gd name="connsiteX3" fmla="*/ 12561 w 5346677"/>
              <a:gd name="connsiteY3" fmla="*/ 2893967 h 4084605"/>
              <a:gd name="connsiteX4" fmla="*/ 72325 w 5346677"/>
              <a:gd name="connsiteY4" fmla="*/ 1414791 h 4084605"/>
              <a:gd name="connsiteX5" fmla="*/ 311384 w 5346677"/>
              <a:gd name="connsiteY5" fmla="*/ 981498 h 4084605"/>
              <a:gd name="connsiteX6" fmla="*/ 983737 w 5346677"/>
              <a:gd name="connsiteY6" fmla="*/ 951615 h 4084605"/>
              <a:gd name="connsiteX7" fmla="*/ 3090443 w 5346677"/>
              <a:gd name="connsiteY7" fmla="*/ 876910 h 4084605"/>
              <a:gd name="connsiteX8" fmla="*/ 3553620 w 5346677"/>
              <a:gd name="connsiteY8" fmla="*/ 383851 h 4084605"/>
              <a:gd name="connsiteX9" fmla="*/ 3822561 w 5346677"/>
              <a:gd name="connsiteY9" fmla="*/ 40203 h 4084605"/>
              <a:gd name="connsiteX10" fmla="*/ 5017853 w 5346677"/>
              <a:gd name="connsiteY10" fmla="*/ 40203 h 4084605"/>
              <a:gd name="connsiteX11" fmla="*/ 5346560 w 5346677"/>
              <a:gd name="connsiteY11" fmla="*/ 861967 h 4084605"/>
              <a:gd name="connsiteX12" fmla="*/ 4987972 w 5346677"/>
              <a:gd name="connsiteY12" fmla="*/ 1549263 h 4084605"/>
              <a:gd name="connsiteX13" fmla="*/ 4479972 w 5346677"/>
              <a:gd name="connsiteY13" fmla="*/ 2176792 h 4084605"/>
              <a:gd name="connsiteX14" fmla="*/ 3986914 w 5346677"/>
              <a:gd name="connsiteY14" fmla="*/ 2580203 h 4084605"/>
              <a:gd name="connsiteX15" fmla="*/ 3434090 w 5346677"/>
              <a:gd name="connsiteY15" fmla="*/ 2804321 h 4084605"/>
              <a:gd name="connsiteX16" fmla="*/ 2328443 w 5346677"/>
              <a:gd name="connsiteY16" fmla="*/ 2879027 h 4084605"/>
              <a:gd name="connsiteX17" fmla="*/ 1880209 w 5346677"/>
              <a:gd name="connsiteY17" fmla="*/ 3267497 h 4084605"/>
              <a:gd name="connsiteX18" fmla="*/ 1760678 w 5346677"/>
              <a:gd name="connsiteY18" fmla="*/ 3835263 h 4084605"/>
              <a:gd name="connsiteX19" fmla="*/ 1461855 w 5346677"/>
              <a:gd name="connsiteY19" fmla="*/ 4059380 h 4084605"/>
              <a:gd name="connsiteX20" fmla="*/ 415972 w 5346677"/>
              <a:gd name="connsiteY20" fmla="*/ 4074321 h 4084605"/>
              <a:gd name="connsiteX0" fmla="*/ 415972 w 5346590"/>
              <a:gd name="connsiteY0" fmla="*/ 4074321 h 4084605"/>
              <a:gd name="connsiteX1" fmla="*/ 147031 w 5346590"/>
              <a:gd name="connsiteY1" fmla="*/ 4014556 h 4084605"/>
              <a:gd name="connsiteX2" fmla="*/ 12561 w 5346590"/>
              <a:gd name="connsiteY2" fmla="*/ 3790439 h 4084605"/>
              <a:gd name="connsiteX3" fmla="*/ 12561 w 5346590"/>
              <a:gd name="connsiteY3" fmla="*/ 2893967 h 4084605"/>
              <a:gd name="connsiteX4" fmla="*/ 72325 w 5346590"/>
              <a:gd name="connsiteY4" fmla="*/ 1414791 h 4084605"/>
              <a:gd name="connsiteX5" fmla="*/ 311384 w 5346590"/>
              <a:gd name="connsiteY5" fmla="*/ 981498 h 4084605"/>
              <a:gd name="connsiteX6" fmla="*/ 983737 w 5346590"/>
              <a:gd name="connsiteY6" fmla="*/ 951615 h 4084605"/>
              <a:gd name="connsiteX7" fmla="*/ 3090443 w 5346590"/>
              <a:gd name="connsiteY7" fmla="*/ 876910 h 4084605"/>
              <a:gd name="connsiteX8" fmla="*/ 3553620 w 5346590"/>
              <a:gd name="connsiteY8" fmla="*/ 383851 h 4084605"/>
              <a:gd name="connsiteX9" fmla="*/ 3822561 w 5346590"/>
              <a:gd name="connsiteY9" fmla="*/ 40203 h 4084605"/>
              <a:gd name="connsiteX10" fmla="*/ 5017853 w 5346590"/>
              <a:gd name="connsiteY10" fmla="*/ 40203 h 4084605"/>
              <a:gd name="connsiteX11" fmla="*/ 5346560 w 5346590"/>
              <a:gd name="connsiteY11" fmla="*/ 861967 h 4084605"/>
              <a:gd name="connsiteX12" fmla="*/ 5002913 w 5346590"/>
              <a:gd name="connsiteY12" fmla="*/ 1623969 h 4084605"/>
              <a:gd name="connsiteX13" fmla="*/ 4479972 w 5346590"/>
              <a:gd name="connsiteY13" fmla="*/ 2176792 h 4084605"/>
              <a:gd name="connsiteX14" fmla="*/ 3986914 w 5346590"/>
              <a:gd name="connsiteY14" fmla="*/ 2580203 h 4084605"/>
              <a:gd name="connsiteX15" fmla="*/ 3434090 w 5346590"/>
              <a:gd name="connsiteY15" fmla="*/ 2804321 h 4084605"/>
              <a:gd name="connsiteX16" fmla="*/ 2328443 w 5346590"/>
              <a:gd name="connsiteY16" fmla="*/ 2879027 h 4084605"/>
              <a:gd name="connsiteX17" fmla="*/ 1880209 w 5346590"/>
              <a:gd name="connsiteY17" fmla="*/ 3267497 h 4084605"/>
              <a:gd name="connsiteX18" fmla="*/ 1760678 w 5346590"/>
              <a:gd name="connsiteY18" fmla="*/ 3835263 h 4084605"/>
              <a:gd name="connsiteX19" fmla="*/ 1461855 w 5346590"/>
              <a:gd name="connsiteY19" fmla="*/ 4059380 h 4084605"/>
              <a:gd name="connsiteX20" fmla="*/ 415972 w 5346590"/>
              <a:gd name="connsiteY20" fmla="*/ 4074321 h 4084605"/>
              <a:gd name="connsiteX0" fmla="*/ 415972 w 5547046"/>
              <a:gd name="connsiteY0" fmla="*/ 4060815 h 4071099"/>
              <a:gd name="connsiteX1" fmla="*/ 147031 w 5547046"/>
              <a:gd name="connsiteY1" fmla="*/ 4001050 h 4071099"/>
              <a:gd name="connsiteX2" fmla="*/ 12561 w 5547046"/>
              <a:gd name="connsiteY2" fmla="*/ 3776933 h 4071099"/>
              <a:gd name="connsiteX3" fmla="*/ 12561 w 5547046"/>
              <a:gd name="connsiteY3" fmla="*/ 2880461 h 4071099"/>
              <a:gd name="connsiteX4" fmla="*/ 72325 w 5547046"/>
              <a:gd name="connsiteY4" fmla="*/ 1401285 h 4071099"/>
              <a:gd name="connsiteX5" fmla="*/ 311384 w 5547046"/>
              <a:gd name="connsiteY5" fmla="*/ 967992 h 4071099"/>
              <a:gd name="connsiteX6" fmla="*/ 983737 w 5547046"/>
              <a:gd name="connsiteY6" fmla="*/ 938109 h 4071099"/>
              <a:gd name="connsiteX7" fmla="*/ 3090443 w 5547046"/>
              <a:gd name="connsiteY7" fmla="*/ 863404 h 4071099"/>
              <a:gd name="connsiteX8" fmla="*/ 3553620 w 5547046"/>
              <a:gd name="connsiteY8" fmla="*/ 370345 h 4071099"/>
              <a:gd name="connsiteX9" fmla="*/ 3822561 w 5547046"/>
              <a:gd name="connsiteY9" fmla="*/ 26697 h 4071099"/>
              <a:gd name="connsiteX10" fmla="*/ 5481029 w 5547046"/>
              <a:gd name="connsiteY10" fmla="*/ 56579 h 4071099"/>
              <a:gd name="connsiteX11" fmla="*/ 5346560 w 5547046"/>
              <a:gd name="connsiteY11" fmla="*/ 848461 h 4071099"/>
              <a:gd name="connsiteX12" fmla="*/ 5002913 w 5547046"/>
              <a:gd name="connsiteY12" fmla="*/ 1610463 h 4071099"/>
              <a:gd name="connsiteX13" fmla="*/ 4479972 w 5547046"/>
              <a:gd name="connsiteY13" fmla="*/ 2163286 h 4071099"/>
              <a:gd name="connsiteX14" fmla="*/ 3986914 w 5547046"/>
              <a:gd name="connsiteY14" fmla="*/ 2566697 h 4071099"/>
              <a:gd name="connsiteX15" fmla="*/ 3434090 w 5547046"/>
              <a:gd name="connsiteY15" fmla="*/ 2790815 h 4071099"/>
              <a:gd name="connsiteX16" fmla="*/ 2328443 w 5547046"/>
              <a:gd name="connsiteY16" fmla="*/ 2865521 h 4071099"/>
              <a:gd name="connsiteX17" fmla="*/ 1880209 w 5547046"/>
              <a:gd name="connsiteY17" fmla="*/ 3253991 h 4071099"/>
              <a:gd name="connsiteX18" fmla="*/ 1760678 w 5547046"/>
              <a:gd name="connsiteY18" fmla="*/ 3821757 h 4071099"/>
              <a:gd name="connsiteX19" fmla="*/ 1461855 w 5547046"/>
              <a:gd name="connsiteY19" fmla="*/ 4045874 h 4071099"/>
              <a:gd name="connsiteX20" fmla="*/ 415972 w 5547046"/>
              <a:gd name="connsiteY20" fmla="*/ 4060815 h 4071099"/>
              <a:gd name="connsiteX0" fmla="*/ 415972 w 5547046"/>
              <a:gd name="connsiteY0" fmla="*/ 4071869 h 4082153"/>
              <a:gd name="connsiteX1" fmla="*/ 147031 w 5547046"/>
              <a:gd name="connsiteY1" fmla="*/ 4012104 h 4082153"/>
              <a:gd name="connsiteX2" fmla="*/ 12561 w 5547046"/>
              <a:gd name="connsiteY2" fmla="*/ 3787987 h 4082153"/>
              <a:gd name="connsiteX3" fmla="*/ 12561 w 5547046"/>
              <a:gd name="connsiteY3" fmla="*/ 2891515 h 4082153"/>
              <a:gd name="connsiteX4" fmla="*/ 72325 w 5547046"/>
              <a:gd name="connsiteY4" fmla="*/ 1412339 h 4082153"/>
              <a:gd name="connsiteX5" fmla="*/ 311384 w 5547046"/>
              <a:gd name="connsiteY5" fmla="*/ 979046 h 4082153"/>
              <a:gd name="connsiteX6" fmla="*/ 983737 w 5547046"/>
              <a:gd name="connsiteY6" fmla="*/ 949163 h 4082153"/>
              <a:gd name="connsiteX7" fmla="*/ 3090443 w 5547046"/>
              <a:gd name="connsiteY7" fmla="*/ 874458 h 4082153"/>
              <a:gd name="connsiteX8" fmla="*/ 3553620 w 5547046"/>
              <a:gd name="connsiteY8" fmla="*/ 381399 h 4082153"/>
              <a:gd name="connsiteX9" fmla="*/ 4465032 w 5547046"/>
              <a:gd name="connsiteY9" fmla="*/ 22810 h 4082153"/>
              <a:gd name="connsiteX10" fmla="*/ 5481029 w 5547046"/>
              <a:gd name="connsiteY10" fmla="*/ 67633 h 4082153"/>
              <a:gd name="connsiteX11" fmla="*/ 5346560 w 5547046"/>
              <a:gd name="connsiteY11" fmla="*/ 859515 h 4082153"/>
              <a:gd name="connsiteX12" fmla="*/ 5002913 w 5547046"/>
              <a:gd name="connsiteY12" fmla="*/ 1621517 h 4082153"/>
              <a:gd name="connsiteX13" fmla="*/ 4479972 w 5547046"/>
              <a:gd name="connsiteY13" fmla="*/ 2174340 h 4082153"/>
              <a:gd name="connsiteX14" fmla="*/ 3986914 w 5547046"/>
              <a:gd name="connsiteY14" fmla="*/ 2577751 h 4082153"/>
              <a:gd name="connsiteX15" fmla="*/ 3434090 w 5547046"/>
              <a:gd name="connsiteY15" fmla="*/ 2801869 h 4082153"/>
              <a:gd name="connsiteX16" fmla="*/ 2328443 w 5547046"/>
              <a:gd name="connsiteY16" fmla="*/ 2876575 h 4082153"/>
              <a:gd name="connsiteX17" fmla="*/ 1880209 w 5547046"/>
              <a:gd name="connsiteY17" fmla="*/ 3265045 h 4082153"/>
              <a:gd name="connsiteX18" fmla="*/ 1760678 w 5547046"/>
              <a:gd name="connsiteY18" fmla="*/ 3832811 h 4082153"/>
              <a:gd name="connsiteX19" fmla="*/ 1461855 w 5547046"/>
              <a:gd name="connsiteY19" fmla="*/ 4056928 h 4082153"/>
              <a:gd name="connsiteX20" fmla="*/ 415972 w 5547046"/>
              <a:gd name="connsiteY20" fmla="*/ 4071869 h 4082153"/>
              <a:gd name="connsiteX0" fmla="*/ 415972 w 5547046"/>
              <a:gd name="connsiteY0" fmla="*/ 4103902 h 4114186"/>
              <a:gd name="connsiteX1" fmla="*/ 147031 w 5547046"/>
              <a:gd name="connsiteY1" fmla="*/ 4044137 h 4114186"/>
              <a:gd name="connsiteX2" fmla="*/ 12561 w 5547046"/>
              <a:gd name="connsiteY2" fmla="*/ 3820020 h 4114186"/>
              <a:gd name="connsiteX3" fmla="*/ 12561 w 5547046"/>
              <a:gd name="connsiteY3" fmla="*/ 2923548 h 4114186"/>
              <a:gd name="connsiteX4" fmla="*/ 72325 w 5547046"/>
              <a:gd name="connsiteY4" fmla="*/ 1444372 h 4114186"/>
              <a:gd name="connsiteX5" fmla="*/ 311384 w 5547046"/>
              <a:gd name="connsiteY5" fmla="*/ 1011079 h 4114186"/>
              <a:gd name="connsiteX6" fmla="*/ 983737 w 5547046"/>
              <a:gd name="connsiteY6" fmla="*/ 981196 h 4114186"/>
              <a:gd name="connsiteX7" fmla="*/ 3090443 w 5547046"/>
              <a:gd name="connsiteY7" fmla="*/ 906491 h 4114186"/>
              <a:gd name="connsiteX8" fmla="*/ 4315620 w 5547046"/>
              <a:gd name="connsiteY8" fmla="*/ 846726 h 4114186"/>
              <a:gd name="connsiteX9" fmla="*/ 4465032 w 5547046"/>
              <a:gd name="connsiteY9" fmla="*/ 54843 h 4114186"/>
              <a:gd name="connsiteX10" fmla="*/ 5481029 w 5547046"/>
              <a:gd name="connsiteY10" fmla="*/ 99666 h 4114186"/>
              <a:gd name="connsiteX11" fmla="*/ 5346560 w 5547046"/>
              <a:gd name="connsiteY11" fmla="*/ 891548 h 4114186"/>
              <a:gd name="connsiteX12" fmla="*/ 5002913 w 5547046"/>
              <a:gd name="connsiteY12" fmla="*/ 1653550 h 4114186"/>
              <a:gd name="connsiteX13" fmla="*/ 4479972 w 5547046"/>
              <a:gd name="connsiteY13" fmla="*/ 2206373 h 4114186"/>
              <a:gd name="connsiteX14" fmla="*/ 3986914 w 5547046"/>
              <a:gd name="connsiteY14" fmla="*/ 2609784 h 4114186"/>
              <a:gd name="connsiteX15" fmla="*/ 3434090 w 5547046"/>
              <a:gd name="connsiteY15" fmla="*/ 2833902 h 4114186"/>
              <a:gd name="connsiteX16" fmla="*/ 2328443 w 5547046"/>
              <a:gd name="connsiteY16" fmla="*/ 2908608 h 4114186"/>
              <a:gd name="connsiteX17" fmla="*/ 1880209 w 5547046"/>
              <a:gd name="connsiteY17" fmla="*/ 3297078 h 4114186"/>
              <a:gd name="connsiteX18" fmla="*/ 1760678 w 5547046"/>
              <a:gd name="connsiteY18" fmla="*/ 3864844 h 4114186"/>
              <a:gd name="connsiteX19" fmla="*/ 1461855 w 5547046"/>
              <a:gd name="connsiteY19" fmla="*/ 4088961 h 4114186"/>
              <a:gd name="connsiteX20" fmla="*/ 415972 w 5547046"/>
              <a:gd name="connsiteY20" fmla="*/ 4103902 h 4114186"/>
              <a:gd name="connsiteX0" fmla="*/ 415972 w 5547046"/>
              <a:gd name="connsiteY0" fmla="*/ 4191301 h 4201585"/>
              <a:gd name="connsiteX1" fmla="*/ 147031 w 5547046"/>
              <a:gd name="connsiteY1" fmla="*/ 4131536 h 4201585"/>
              <a:gd name="connsiteX2" fmla="*/ 12561 w 5547046"/>
              <a:gd name="connsiteY2" fmla="*/ 3907419 h 4201585"/>
              <a:gd name="connsiteX3" fmla="*/ 12561 w 5547046"/>
              <a:gd name="connsiteY3" fmla="*/ 3010947 h 4201585"/>
              <a:gd name="connsiteX4" fmla="*/ 72325 w 5547046"/>
              <a:gd name="connsiteY4" fmla="*/ 1531771 h 4201585"/>
              <a:gd name="connsiteX5" fmla="*/ 311384 w 5547046"/>
              <a:gd name="connsiteY5" fmla="*/ 1098478 h 4201585"/>
              <a:gd name="connsiteX6" fmla="*/ 983737 w 5547046"/>
              <a:gd name="connsiteY6" fmla="*/ 1068595 h 4201585"/>
              <a:gd name="connsiteX7" fmla="*/ 3090443 w 5547046"/>
              <a:gd name="connsiteY7" fmla="*/ 993890 h 4201585"/>
              <a:gd name="connsiteX8" fmla="*/ 4315620 w 5547046"/>
              <a:gd name="connsiteY8" fmla="*/ 2114478 h 4201585"/>
              <a:gd name="connsiteX9" fmla="*/ 4465032 w 5547046"/>
              <a:gd name="connsiteY9" fmla="*/ 142242 h 4201585"/>
              <a:gd name="connsiteX10" fmla="*/ 5481029 w 5547046"/>
              <a:gd name="connsiteY10" fmla="*/ 187065 h 4201585"/>
              <a:gd name="connsiteX11" fmla="*/ 5346560 w 5547046"/>
              <a:gd name="connsiteY11" fmla="*/ 978947 h 4201585"/>
              <a:gd name="connsiteX12" fmla="*/ 5002913 w 5547046"/>
              <a:gd name="connsiteY12" fmla="*/ 1740949 h 4201585"/>
              <a:gd name="connsiteX13" fmla="*/ 4479972 w 5547046"/>
              <a:gd name="connsiteY13" fmla="*/ 2293772 h 4201585"/>
              <a:gd name="connsiteX14" fmla="*/ 3986914 w 5547046"/>
              <a:gd name="connsiteY14" fmla="*/ 2697183 h 4201585"/>
              <a:gd name="connsiteX15" fmla="*/ 3434090 w 5547046"/>
              <a:gd name="connsiteY15" fmla="*/ 2921301 h 4201585"/>
              <a:gd name="connsiteX16" fmla="*/ 2328443 w 5547046"/>
              <a:gd name="connsiteY16" fmla="*/ 2996007 h 4201585"/>
              <a:gd name="connsiteX17" fmla="*/ 1880209 w 5547046"/>
              <a:gd name="connsiteY17" fmla="*/ 3384477 h 4201585"/>
              <a:gd name="connsiteX18" fmla="*/ 1760678 w 5547046"/>
              <a:gd name="connsiteY18" fmla="*/ 3952243 h 4201585"/>
              <a:gd name="connsiteX19" fmla="*/ 1461855 w 5547046"/>
              <a:gd name="connsiteY19" fmla="*/ 4176360 h 4201585"/>
              <a:gd name="connsiteX20" fmla="*/ 415972 w 5547046"/>
              <a:gd name="connsiteY20" fmla="*/ 4191301 h 4201585"/>
              <a:gd name="connsiteX0" fmla="*/ 415972 w 5547046"/>
              <a:gd name="connsiteY0" fmla="*/ 4191301 h 4201585"/>
              <a:gd name="connsiteX1" fmla="*/ 147031 w 5547046"/>
              <a:gd name="connsiteY1" fmla="*/ 4131536 h 4201585"/>
              <a:gd name="connsiteX2" fmla="*/ 12561 w 5547046"/>
              <a:gd name="connsiteY2" fmla="*/ 3907419 h 4201585"/>
              <a:gd name="connsiteX3" fmla="*/ 12561 w 5547046"/>
              <a:gd name="connsiteY3" fmla="*/ 3010947 h 4201585"/>
              <a:gd name="connsiteX4" fmla="*/ 72325 w 5547046"/>
              <a:gd name="connsiteY4" fmla="*/ 1531771 h 4201585"/>
              <a:gd name="connsiteX5" fmla="*/ 311384 w 5547046"/>
              <a:gd name="connsiteY5" fmla="*/ 1098478 h 4201585"/>
              <a:gd name="connsiteX6" fmla="*/ 983737 w 5547046"/>
              <a:gd name="connsiteY6" fmla="*/ 1068595 h 4201585"/>
              <a:gd name="connsiteX7" fmla="*/ 3090443 w 5547046"/>
              <a:gd name="connsiteY7" fmla="*/ 993890 h 4201585"/>
              <a:gd name="connsiteX8" fmla="*/ 3389265 w 5547046"/>
              <a:gd name="connsiteY8" fmla="*/ 2592597 h 4201585"/>
              <a:gd name="connsiteX9" fmla="*/ 4315620 w 5547046"/>
              <a:gd name="connsiteY9" fmla="*/ 2114478 h 4201585"/>
              <a:gd name="connsiteX10" fmla="*/ 4465032 w 5547046"/>
              <a:gd name="connsiteY10" fmla="*/ 142242 h 4201585"/>
              <a:gd name="connsiteX11" fmla="*/ 5481029 w 5547046"/>
              <a:gd name="connsiteY11" fmla="*/ 187065 h 4201585"/>
              <a:gd name="connsiteX12" fmla="*/ 5346560 w 5547046"/>
              <a:gd name="connsiteY12" fmla="*/ 978947 h 4201585"/>
              <a:gd name="connsiteX13" fmla="*/ 5002913 w 5547046"/>
              <a:gd name="connsiteY13" fmla="*/ 1740949 h 4201585"/>
              <a:gd name="connsiteX14" fmla="*/ 4479972 w 5547046"/>
              <a:gd name="connsiteY14" fmla="*/ 2293772 h 4201585"/>
              <a:gd name="connsiteX15" fmla="*/ 3986914 w 5547046"/>
              <a:gd name="connsiteY15" fmla="*/ 2697183 h 4201585"/>
              <a:gd name="connsiteX16" fmla="*/ 3434090 w 5547046"/>
              <a:gd name="connsiteY16" fmla="*/ 2921301 h 4201585"/>
              <a:gd name="connsiteX17" fmla="*/ 2328443 w 5547046"/>
              <a:gd name="connsiteY17" fmla="*/ 2996007 h 4201585"/>
              <a:gd name="connsiteX18" fmla="*/ 1880209 w 5547046"/>
              <a:gd name="connsiteY18" fmla="*/ 3384477 h 4201585"/>
              <a:gd name="connsiteX19" fmla="*/ 1760678 w 5547046"/>
              <a:gd name="connsiteY19" fmla="*/ 3952243 h 4201585"/>
              <a:gd name="connsiteX20" fmla="*/ 1461855 w 5547046"/>
              <a:gd name="connsiteY20" fmla="*/ 4176360 h 4201585"/>
              <a:gd name="connsiteX21" fmla="*/ 415972 w 5547046"/>
              <a:gd name="connsiteY21" fmla="*/ 4191301 h 4201585"/>
              <a:gd name="connsiteX0" fmla="*/ 415972 w 5547046"/>
              <a:gd name="connsiteY0" fmla="*/ 4191301 h 4201585"/>
              <a:gd name="connsiteX1" fmla="*/ 147031 w 5547046"/>
              <a:gd name="connsiteY1" fmla="*/ 4131536 h 4201585"/>
              <a:gd name="connsiteX2" fmla="*/ 12561 w 5547046"/>
              <a:gd name="connsiteY2" fmla="*/ 3907419 h 4201585"/>
              <a:gd name="connsiteX3" fmla="*/ 12561 w 5547046"/>
              <a:gd name="connsiteY3" fmla="*/ 3010947 h 4201585"/>
              <a:gd name="connsiteX4" fmla="*/ 72325 w 5547046"/>
              <a:gd name="connsiteY4" fmla="*/ 1531771 h 4201585"/>
              <a:gd name="connsiteX5" fmla="*/ 311384 w 5547046"/>
              <a:gd name="connsiteY5" fmla="*/ 1098478 h 4201585"/>
              <a:gd name="connsiteX6" fmla="*/ 983737 w 5547046"/>
              <a:gd name="connsiteY6" fmla="*/ 1068595 h 4201585"/>
              <a:gd name="connsiteX7" fmla="*/ 3090443 w 5547046"/>
              <a:gd name="connsiteY7" fmla="*/ 993890 h 4201585"/>
              <a:gd name="connsiteX8" fmla="*/ 3344441 w 5547046"/>
              <a:gd name="connsiteY8" fmla="*/ 1681185 h 4201585"/>
              <a:gd name="connsiteX9" fmla="*/ 3389265 w 5547046"/>
              <a:gd name="connsiteY9" fmla="*/ 2592597 h 4201585"/>
              <a:gd name="connsiteX10" fmla="*/ 4315620 w 5547046"/>
              <a:gd name="connsiteY10" fmla="*/ 2114478 h 4201585"/>
              <a:gd name="connsiteX11" fmla="*/ 4465032 w 5547046"/>
              <a:gd name="connsiteY11" fmla="*/ 142242 h 4201585"/>
              <a:gd name="connsiteX12" fmla="*/ 5481029 w 5547046"/>
              <a:gd name="connsiteY12" fmla="*/ 187065 h 4201585"/>
              <a:gd name="connsiteX13" fmla="*/ 5346560 w 5547046"/>
              <a:gd name="connsiteY13" fmla="*/ 978947 h 4201585"/>
              <a:gd name="connsiteX14" fmla="*/ 5002913 w 5547046"/>
              <a:gd name="connsiteY14" fmla="*/ 1740949 h 4201585"/>
              <a:gd name="connsiteX15" fmla="*/ 4479972 w 5547046"/>
              <a:gd name="connsiteY15" fmla="*/ 2293772 h 4201585"/>
              <a:gd name="connsiteX16" fmla="*/ 3986914 w 5547046"/>
              <a:gd name="connsiteY16" fmla="*/ 2697183 h 4201585"/>
              <a:gd name="connsiteX17" fmla="*/ 3434090 w 5547046"/>
              <a:gd name="connsiteY17" fmla="*/ 2921301 h 4201585"/>
              <a:gd name="connsiteX18" fmla="*/ 2328443 w 5547046"/>
              <a:gd name="connsiteY18" fmla="*/ 2996007 h 4201585"/>
              <a:gd name="connsiteX19" fmla="*/ 1880209 w 5547046"/>
              <a:gd name="connsiteY19" fmla="*/ 3384477 h 4201585"/>
              <a:gd name="connsiteX20" fmla="*/ 1760678 w 5547046"/>
              <a:gd name="connsiteY20" fmla="*/ 3952243 h 4201585"/>
              <a:gd name="connsiteX21" fmla="*/ 1461855 w 5547046"/>
              <a:gd name="connsiteY21" fmla="*/ 4176360 h 4201585"/>
              <a:gd name="connsiteX22" fmla="*/ 415972 w 5547046"/>
              <a:gd name="connsiteY22" fmla="*/ 4191301 h 4201585"/>
              <a:gd name="connsiteX0" fmla="*/ 415972 w 5547046"/>
              <a:gd name="connsiteY0" fmla="*/ 4191301 h 4201585"/>
              <a:gd name="connsiteX1" fmla="*/ 147031 w 5547046"/>
              <a:gd name="connsiteY1" fmla="*/ 4131536 h 4201585"/>
              <a:gd name="connsiteX2" fmla="*/ 12561 w 5547046"/>
              <a:gd name="connsiteY2" fmla="*/ 3907419 h 4201585"/>
              <a:gd name="connsiteX3" fmla="*/ 12561 w 5547046"/>
              <a:gd name="connsiteY3" fmla="*/ 3010947 h 4201585"/>
              <a:gd name="connsiteX4" fmla="*/ 72325 w 5547046"/>
              <a:gd name="connsiteY4" fmla="*/ 1531771 h 4201585"/>
              <a:gd name="connsiteX5" fmla="*/ 311384 w 5547046"/>
              <a:gd name="connsiteY5" fmla="*/ 1098478 h 4201585"/>
              <a:gd name="connsiteX6" fmla="*/ 983737 w 5547046"/>
              <a:gd name="connsiteY6" fmla="*/ 1068595 h 4201585"/>
              <a:gd name="connsiteX7" fmla="*/ 3090443 w 5547046"/>
              <a:gd name="connsiteY7" fmla="*/ 993890 h 4201585"/>
              <a:gd name="connsiteX8" fmla="*/ 3344441 w 5547046"/>
              <a:gd name="connsiteY8" fmla="*/ 1681185 h 4201585"/>
              <a:gd name="connsiteX9" fmla="*/ 3389265 w 5547046"/>
              <a:gd name="connsiteY9" fmla="*/ 2592597 h 4201585"/>
              <a:gd name="connsiteX10" fmla="*/ 4315620 w 5547046"/>
              <a:gd name="connsiteY10" fmla="*/ 2114478 h 4201585"/>
              <a:gd name="connsiteX11" fmla="*/ 4465032 w 5547046"/>
              <a:gd name="connsiteY11" fmla="*/ 142242 h 4201585"/>
              <a:gd name="connsiteX12" fmla="*/ 5481029 w 5547046"/>
              <a:gd name="connsiteY12" fmla="*/ 187065 h 4201585"/>
              <a:gd name="connsiteX13" fmla="*/ 5346560 w 5547046"/>
              <a:gd name="connsiteY13" fmla="*/ 978947 h 4201585"/>
              <a:gd name="connsiteX14" fmla="*/ 5002913 w 5547046"/>
              <a:gd name="connsiteY14" fmla="*/ 1740949 h 4201585"/>
              <a:gd name="connsiteX15" fmla="*/ 4479972 w 5547046"/>
              <a:gd name="connsiteY15" fmla="*/ 2293772 h 4201585"/>
              <a:gd name="connsiteX16" fmla="*/ 3986914 w 5547046"/>
              <a:gd name="connsiteY16" fmla="*/ 2697183 h 4201585"/>
              <a:gd name="connsiteX17" fmla="*/ 3434090 w 5547046"/>
              <a:gd name="connsiteY17" fmla="*/ 2921301 h 4201585"/>
              <a:gd name="connsiteX18" fmla="*/ 2328443 w 5547046"/>
              <a:gd name="connsiteY18" fmla="*/ 2996007 h 4201585"/>
              <a:gd name="connsiteX19" fmla="*/ 1880209 w 5547046"/>
              <a:gd name="connsiteY19" fmla="*/ 3384477 h 4201585"/>
              <a:gd name="connsiteX20" fmla="*/ 1760678 w 5547046"/>
              <a:gd name="connsiteY20" fmla="*/ 3952243 h 4201585"/>
              <a:gd name="connsiteX21" fmla="*/ 1461855 w 5547046"/>
              <a:gd name="connsiteY21" fmla="*/ 4176360 h 4201585"/>
              <a:gd name="connsiteX22" fmla="*/ 415972 w 5547046"/>
              <a:gd name="connsiteY22" fmla="*/ 4191301 h 4201585"/>
              <a:gd name="connsiteX0" fmla="*/ 415972 w 5547046"/>
              <a:gd name="connsiteY0" fmla="*/ 4191301 h 4201585"/>
              <a:gd name="connsiteX1" fmla="*/ 147031 w 5547046"/>
              <a:gd name="connsiteY1" fmla="*/ 4131536 h 4201585"/>
              <a:gd name="connsiteX2" fmla="*/ 12561 w 5547046"/>
              <a:gd name="connsiteY2" fmla="*/ 3907419 h 4201585"/>
              <a:gd name="connsiteX3" fmla="*/ 12561 w 5547046"/>
              <a:gd name="connsiteY3" fmla="*/ 3010947 h 4201585"/>
              <a:gd name="connsiteX4" fmla="*/ 72325 w 5547046"/>
              <a:gd name="connsiteY4" fmla="*/ 1531771 h 4201585"/>
              <a:gd name="connsiteX5" fmla="*/ 311384 w 5547046"/>
              <a:gd name="connsiteY5" fmla="*/ 1098478 h 4201585"/>
              <a:gd name="connsiteX6" fmla="*/ 983737 w 5547046"/>
              <a:gd name="connsiteY6" fmla="*/ 1068595 h 4201585"/>
              <a:gd name="connsiteX7" fmla="*/ 3090443 w 5547046"/>
              <a:gd name="connsiteY7" fmla="*/ 1158243 h 4201585"/>
              <a:gd name="connsiteX8" fmla="*/ 3344441 w 5547046"/>
              <a:gd name="connsiteY8" fmla="*/ 1681185 h 4201585"/>
              <a:gd name="connsiteX9" fmla="*/ 3389265 w 5547046"/>
              <a:gd name="connsiteY9" fmla="*/ 2592597 h 4201585"/>
              <a:gd name="connsiteX10" fmla="*/ 4315620 w 5547046"/>
              <a:gd name="connsiteY10" fmla="*/ 2114478 h 4201585"/>
              <a:gd name="connsiteX11" fmla="*/ 4465032 w 5547046"/>
              <a:gd name="connsiteY11" fmla="*/ 142242 h 4201585"/>
              <a:gd name="connsiteX12" fmla="*/ 5481029 w 5547046"/>
              <a:gd name="connsiteY12" fmla="*/ 187065 h 4201585"/>
              <a:gd name="connsiteX13" fmla="*/ 5346560 w 5547046"/>
              <a:gd name="connsiteY13" fmla="*/ 978947 h 4201585"/>
              <a:gd name="connsiteX14" fmla="*/ 5002913 w 5547046"/>
              <a:gd name="connsiteY14" fmla="*/ 1740949 h 4201585"/>
              <a:gd name="connsiteX15" fmla="*/ 4479972 w 5547046"/>
              <a:gd name="connsiteY15" fmla="*/ 2293772 h 4201585"/>
              <a:gd name="connsiteX16" fmla="*/ 3986914 w 5547046"/>
              <a:gd name="connsiteY16" fmla="*/ 2697183 h 4201585"/>
              <a:gd name="connsiteX17" fmla="*/ 3434090 w 5547046"/>
              <a:gd name="connsiteY17" fmla="*/ 2921301 h 4201585"/>
              <a:gd name="connsiteX18" fmla="*/ 2328443 w 5547046"/>
              <a:gd name="connsiteY18" fmla="*/ 2996007 h 4201585"/>
              <a:gd name="connsiteX19" fmla="*/ 1880209 w 5547046"/>
              <a:gd name="connsiteY19" fmla="*/ 3384477 h 4201585"/>
              <a:gd name="connsiteX20" fmla="*/ 1760678 w 5547046"/>
              <a:gd name="connsiteY20" fmla="*/ 3952243 h 4201585"/>
              <a:gd name="connsiteX21" fmla="*/ 1461855 w 5547046"/>
              <a:gd name="connsiteY21" fmla="*/ 4176360 h 4201585"/>
              <a:gd name="connsiteX22" fmla="*/ 415972 w 5547046"/>
              <a:gd name="connsiteY22" fmla="*/ 4191301 h 4201585"/>
              <a:gd name="connsiteX0" fmla="*/ 415972 w 5547046"/>
              <a:gd name="connsiteY0" fmla="*/ 4191301 h 4201585"/>
              <a:gd name="connsiteX1" fmla="*/ 147031 w 5547046"/>
              <a:gd name="connsiteY1" fmla="*/ 4131536 h 4201585"/>
              <a:gd name="connsiteX2" fmla="*/ 12561 w 5547046"/>
              <a:gd name="connsiteY2" fmla="*/ 3907419 h 4201585"/>
              <a:gd name="connsiteX3" fmla="*/ 12561 w 5547046"/>
              <a:gd name="connsiteY3" fmla="*/ 3010947 h 4201585"/>
              <a:gd name="connsiteX4" fmla="*/ 72325 w 5547046"/>
              <a:gd name="connsiteY4" fmla="*/ 1531771 h 4201585"/>
              <a:gd name="connsiteX5" fmla="*/ 311384 w 5547046"/>
              <a:gd name="connsiteY5" fmla="*/ 1098478 h 4201585"/>
              <a:gd name="connsiteX6" fmla="*/ 983737 w 5547046"/>
              <a:gd name="connsiteY6" fmla="*/ 1068595 h 4201585"/>
              <a:gd name="connsiteX7" fmla="*/ 3090443 w 5547046"/>
              <a:gd name="connsiteY7" fmla="*/ 1158243 h 4201585"/>
              <a:gd name="connsiteX8" fmla="*/ 3344441 w 5547046"/>
              <a:gd name="connsiteY8" fmla="*/ 1681185 h 4201585"/>
              <a:gd name="connsiteX9" fmla="*/ 3389265 w 5547046"/>
              <a:gd name="connsiteY9" fmla="*/ 2592597 h 4201585"/>
              <a:gd name="connsiteX10" fmla="*/ 4315620 w 5547046"/>
              <a:gd name="connsiteY10" fmla="*/ 2114478 h 4201585"/>
              <a:gd name="connsiteX11" fmla="*/ 4465032 w 5547046"/>
              <a:gd name="connsiteY11" fmla="*/ 142242 h 4201585"/>
              <a:gd name="connsiteX12" fmla="*/ 5481029 w 5547046"/>
              <a:gd name="connsiteY12" fmla="*/ 187065 h 4201585"/>
              <a:gd name="connsiteX13" fmla="*/ 5346560 w 5547046"/>
              <a:gd name="connsiteY13" fmla="*/ 978947 h 4201585"/>
              <a:gd name="connsiteX14" fmla="*/ 5002913 w 5547046"/>
              <a:gd name="connsiteY14" fmla="*/ 1740949 h 4201585"/>
              <a:gd name="connsiteX15" fmla="*/ 4479972 w 5547046"/>
              <a:gd name="connsiteY15" fmla="*/ 2293772 h 4201585"/>
              <a:gd name="connsiteX16" fmla="*/ 3986914 w 5547046"/>
              <a:gd name="connsiteY16" fmla="*/ 2697183 h 4201585"/>
              <a:gd name="connsiteX17" fmla="*/ 3434090 w 5547046"/>
              <a:gd name="connsiteY17" fmla="*/ 2921301 h 4201585"/>
              <a:gd name="connsiteX18" fmla="*/ 2328443 w 5547046"/>
              <a:gd name="connsiteY18" fmla="*/ 2996007 h 4201585"/>
              <a:gd name="connsiteX19" fmla="*/ 1880209 w 5547046"/>
              <a:gd name="connsiteY19" fmla="*/ 3384477 h 4201585"/>
              <a:gd name="connsiteX20" fmla="*/ 1760678 w 5547046"/>
              <a:gd name="connsiteY20" fmla="*/ 3952243 h 4201585"/>
              <a:gd name="connsiteX21" fmla="*/ 1461855 w 5547046"/>
              <a:gd name="connsiteY21" fmla="*/ 4176360 h 4201585"/>
              <a:gd name="connsiteX22" fmla="*/ 415972 w 5547046"/>
              <a:gd name="connsiteY22" fmla="*/ 4191301 h 4201585"/>
              <a:gd name="connsiteX0" fmla="*/ 415972 w 5547046"/>
              <a:gd name="connsiteY0" fmla="*/ 4191301 h 4201585"/>
              <a:gd name="connsiteX1" fmla="*/ 147031 w 5547046"/>
              <a:gd name="connsiteY1" fmla="*/ 4131536 h 4201585"/>
              <a:gd name="connsiteX2" fmla="*/ 12561 w 5547046"/>
              <a:gd name="connsiteY2" fmla="*/ 3907419 h 4201585"/>
              <a:gd name="connsiteX3" fmla="*/ 12561 w 5547046"/>
              <a:gd name="connsiteY3" fmla="*/ 3010947 h 4201585"/>
              <a:gd name="connsiteX4" fmla="*/ 72325 w 5547046"/>
              <a:gd name="connsiteY4" fmla="*/ 1531771 h 4201585"/>
              <a:gd name="connsiteX5" fmla="*/ 311384 w 5547046"/>
              <a:gd name="connsiteY5" fmla="*/ 1098478 h 4201585"/>
              <a:gd name="connsiteX6" fmla="*/ 983737 w 5547046"/>
              <a:gd name="connsiteY6" fmla="*/ 1068595 h 4201585"/>
              <a:gd name="connsiteX7" fmla="*/ 3135266 w 5547046"/>
              <a:gd name="connsiteY7" fmla="*/ 1203066 h 4201585"/>
              <a:gd name="connsiteX8" fmla="*/ 3344441 w 5547046"/>
              <a:gd name="connsiteY8" fmla="*/ 1681185 h 4201585"/>
              <a:gd name="connsiteX9" fmla="*/ 3389265 w 5547046"/>
              <a:gd name="connsiteY9" fmla="*/ 2592597 h 4201585"/>
              <a:gd name="connsiteX10" fmla="*/ 4315620 w 5547046"/>
              <a:gd name="connsiteY10" fmla="*/ 2114478 h 4201585"/>
              <a:gd name="connsiteX11" fmla="*/ 4465032 w 5547046"/>
              <a:gd name="connsiteY11" fmla="*/ 142242 h 4201585"/>
              <a:gd name="connsiteX12" fmla="*/ 5481029 w 5547046"/>
              <a:gd name="connsiteY12" fmla="*/ 187065 h 4201585"/>
              <a:gd name="connsiteX13" fmla="*/ 5346560 w 5547046"/>
              <a:gd name="connsiteY13" fmla="*/ 978947 h 4201585"/>
              <a:gd name="connsiteX14" fmla="*/ 5002913 w 5547046"/>
              <a:gd name="connsiteY14" fmla="*/ 1740949 h 4201585"/>
              <a:gd name="connsiteX15" fmla="*/ 4479972 w 5547046"/>
              <a:gd name="connsiteY15" fmla="*/ 2293772 h 4201585"/>
              <a:gd name="connsiteX16" fmla="*/ 3986914 w 5547046"/>
              <a:gd name="connsiteY16" fmla="*/ 2697183 h 4201585"/>
              <a:gd name="connsiteX17" fmla="*/ 3434090 w 5547046"/>
              <a:gd name="connsiteY17" fmla="*/ 2921301 h 4201585"/>
              <a:gd name="connsiteX18" fmla="*/ 2328443 w 5547046"/>
              <a:gd name="connsiteY18" fmla="*/ 2996007 h 4201585"/>
              <a:gd name="connsiteX19" fmla="*/ 1880209 w 5547046"/>
              <a:gd name="connsiteY19" fmla="*/ 3384477 h 4201585"/>
              <a:gd name="connsiteX20" fmla="*/ 1760678 w 5547046"/>
              <a:gd name="connsiteY20" fmla="*/ 3952243 h 4201585"/>
              <a:gd name="connsiteX21" fmla="*/ 1461855 w 5547046"/>
              <a:gd name="connsiteY21" fmla="*/ 4176360 h 4201585"/>
              <a:gd name="connsiteX22" fmla="*/ 415972 w 5547046"/>
              <a:gd name="connsiteY22" fmla="*/ 4191301 h 4201585"/>
              <a:gd name="connsiteX0" fmla="*/ 415972 w 5547046"/>
              <a:gd name="connsiteY0" fmla="*/ 4191301 h 4201585"/>
              <a:gd name="connsiteX1" fmla="*/ 147031 w 5547046"/>
              <a:gd name="connsiteY1" fmla="*/ 4131536 h 4201585"/>
              <a:gd name="connsiteX2" fmla="*/ 12561 w 5547046"/>
              <a:gd name="connsiteY2" fmla="*/ 3907419 h 4201585"/>
              <a:gd name="connsiteX3" fmla="*/ 12561 w 5547046"/>
              <a:gd name="connsiteY3" fmla="*/ 3010947 h 4201585"/>
              <a:gd name="connsiteX4" fmla="*/ 72325 w 5547046"/>
              <a:gd name="connsiteY4" fmla="*/ 1531771 h 4201585"/>
              <a:gd name="connsiteX5" fmla="*/ 311384 w 5547046"/>
              <a:gd name="connsiteY5" fmla="*/ 1098478 h 4201585"/>
              <a:gd name="connsiteX6" fmla="*/ 983737 w 5547046"/>
              <a:gd name="connsiteY6" fmla="*/ 1068595 h 4201585"/>
              <a:gd name="connsiteX7" fmla="*/ 3135266 w 5547046"/>
              <a:gd name="connsiteY7" fmla="*/ 1203066 h 4201585"/>
              <a:gd name="connsiteX8" fmla="*/ 3344441 w 5547046"/>
              <a:gd name="connsiteY8" fmla="*/ 1681185 h 4201585"/>
              <a:gd name="connsiteX9" fmla="*/ 3389265 w 5547046"/>
              <a:gd name="connsiteY9" fmla="*/ 2592597 h 4201585"/>
              <a:gd name="connsiteX10" fmla="*/ 4315620 w 5547046"/>
              <a:gd name="connsiteY10" fmla="*/ 2114478 h 4201585"/>
              <a:gd name="connsiteX11" fmla="*/ 4465032 w 5547046"/>
              <a:gd name="connsiteY11" fmla="*/ 142242 h 4201585"/>
              <a:gd name="connsiteX12" fmla="*/ 5481029 w 5547046"/>
              <a:gd name="connsiteY12" fmla="*/ 187065 h 4201585"/>
              <a:gd name="connsiteX13" fmla="*/ 5346560 w 5547046"/>
              <a:gd name="connsiteY13" fmla="*/ 978947 h 4201585"/>
              <a:gd name="connsiteX14" fmla="*/ 5002913 w 5547046"/>
              <a:gd name="connsiteY14" fmla="*/ 1740949 h 4201585"/>
              <a:gd name="connsiteX15" fmla="*/ 4479972 w 5547046"/>
              <a:gd name="connsiteY15" fmla="*/ 2293772 h 4201585"/>
              <a:gd name="connsiteX16" fmla="*/ 3986914 w 5547046"/>
              <a:gd name="connsiteY16" fmla="*/ 2697183 h 4201585"/>
              <a:gd name="connsiteX17" fmla="*/ 3434090 w 5547046"/>
              <a:gd name="connsiteY17" fmla="*/ 2921301 h 4201585"/>
              <a:gd name="connsiteX18" fmla="*/ 2328443 w 5547046"/>
              <a:gd name="connsiteY18" fmla="*/ 2996007 h 4201585"/>
              <a:gd name="connsiteX19" fmla="*/ 1880209 w 5547046"/>
              <a:gd name="connsiteY19" fmla="*/ 3384477 h 4201585"/>
              <a:gd name="connsiteX20" fmla="*/ 1760678 w 5547046"/>
              <a:gd name="connsiteY20" fmla="*/ 3952243 h 4201585"/>
              <a:gd name="connsiteX21" fmla="*/ 1461855 w 5547046"/>
              <a:gd name="connsiteY21" fmla="*/ 4176360 h 4201585"/>
              <a:gd name="connsiteX22" fmla="*/ 415972 w 5547046"/>
              <a:gd name="connsiteY22" fmla="*/ 4191301 h 4201585"/>
              <a:gd name="connsiteX0" fmla="*/ 415972 w 5547046"/>
              <a:gd name="connsiteY0" fmla="*/ 4191301 h 4201585"/>
              <a:gd name="connsiteX1" fmla="*/ 147031 w 5547046"/>
              <a:gd name="connsiteY1" fmla="*/ 4131536 h 4201585"/>
              <a:gd name="connsiteX2" fmla="*/ 12561 w 5547046"/>
              <a:gd name="connsiteY2" fmla="*/ 3907419 h 4201585"/>
              <a:gd name="connsiteX3" fmla="*/ 12561 w 5547046"/>
              <a:gd name="connsiteY3" fmla="*/ 3010947 h 4201585"/>
              <a:gd name="connsiteX4" fmla="*/ 72325 w 5547046"/>
              <a:gd name="connsiteY4" fmla="*/ 1531771 h 4201585"/>
              <a:gd name="connsiteX5" fmla="*/ 176914 w 5547046"/>
              <a:gd name="connsiteY5" fmla="*/ 1083537 h 4201585"/>
              <a:gd name="connsiteX6" fmla="*/ 983737 w 5547046"/>
              <a:gd name="connsiteY6" fmla="*/ 1068595 h 4201585"/>
              <a:gd name="connsiteX7" fmla="*/ 3135266 w 5547046"/>
              <a:gd name="connsiteY7" fmla="*/ 1203066 h 4201585"/>
              <a:gd name="connsiteX8" fmla="*/ 3344441 w 5547046"/>
              <a:gd name="connsiteY8" fmla="*/ 1681185 h 4201585"/>
              <a:gd name="connsiteX9" fmla="*/ 3389265 w 5547046"/>
              <a:gd name="connsiteY9" fmla="*/ 2592597 h 4201585"/>
              <a:gd name="connsiteX10" fmla="*/ 4315620 w 5547046"/>
              <a:gd name="connsiteY10" fmla="*/ 2114478 h 4201585"/>
              <a:gd name="connsiteX11" fmla="*/ 4465032 w 5547046"/>
              <a:gd name="connsiteY11" fmla="*/ 142242 h 4201585"/>
              <a:gd name="connsiteX12" fmla="*/ 5481029 w 5547046"/>
              <a:gd name="connsiteY12" fmla="*/ 187065 h 4201585"/>
              <a:gd name="connsiteX13" fmla="*/ 5346560 w 5547046"/>
              <a:gd name="connsiteY13" fmla="*/ 978947 h 4201585"/>
              <a:gd name="connsiteX14" fmla="*/ 5002913 w 5547046"/>
              <a:gd name="connsiteY14" fmla="*/ 1740949 h 4201585"/>
              <a:gd name="connsiteX15" fmla="*/ 4479972 w 5547046"/>
              <a:gd name="connsiteY15" fmla="*/ 2293772 h 4201585"/>
              <a:gd name="connsiteX16" fmla="*/ 3986914 w 5547046"/>
              <a:gd name="connsiteY16" fmla="*/ 2697183 h 4201585"/>
              <a:gd name="connsiteX17" fmla="*/ 3434090 w 5547046"/>
              <a:gd name="connsiteY17" fmla="*/ 2921301 h 4201585"/>
              <a:gd name="connsiteX18" fmla="*/ 2328443 w 5547046"/>
              <a:gd name="connsiteY18" fmla="*/ 2996007 h 4201585"/>
              <a:gd name="connsiteX19" fmla="*/ 1880209 w 5547046"/>
              <a:gd name="connsiteY19" fmla="*/ 3384477 h 4201585"/>
              <a:gd name="connsiteX20" fmla="*/ 1760678 w 5547046"/>
              <a:gd name="connsiteY20" fmla="*/ 3952243 h 4201585"/>
              <a:gd name="connsiteX21" fmla="*/ 1461855 w 5547046"/>
              <a:gd name="connsiteY21" fmla="*/ 4176360 h 4201585"/>
              <a:gd name="connsiteX22" fmla="*/ 415972 w 5547046"/>
              <a:gd name="connsiteY22" fmla="*/ 4191301 h 4201585"/>
              <a:gd name="connsiteX0" fmla="*/ 415586 w 5546660"/>
              <a:gd name="connsiteY0" fmla="*/ 4191301 h 4201585"/>
              <a:gd name="connsiteX1" fmla="*/ 146645 w 5546660"/>
              <a:gd name="connsiteY1" fmla="*/ 4131536 h 4201585"/>
              <a:gd name="connsiteX2" fmla="*/ 12175 w 5546660"/>
              <a:gd name="connsiteY2" fmla="*/ 3907419 h 4201585"/>
              <a:gd name="connsiteX3" fmla="*/ 12175 w 5546660"/>
              <a:gd name="connsiteY3" fmla="*/ 3010947 h 4201585"/>
              <a:gd name="connsiteX4" fmla="*/ 12175 w 5546660"/>
              <a:gd name="connsiteY4" fmla="*/ 1531771 h 4201585"/>
              <a:gd name="connsiteX5" fmla="*/ 176528 w 5546660"/>
              <a:gd name="connsiteY5" fmla="*/ 1083537 h 4201585"/>
              <a:gd name="connsiteX6" fmla="*/ 983351 w 5546660"/>
              <a:gd name="connsiteY6" fmla="*/ 1068595 h 4201585"/>
              <a:gd name="connsiteX7" fmla="*/ 3134880 w 5546660"/>
              <a:gd name="connsiteY7" fmla="*/ 1203066 h 4201585"/>
              <a:gd name="connsiteX8" fmla="*/ 3344055 w 5546660"/>
              <a:gd name="connsiteY8" fmla="*/ 1681185 h 4201585"/>
              <a:gd name="connsiteX9" fmla="*/ 3388879 w 5546660"/>
              <a:gd name="connsiteY9" fmla="*/ 2592597 h 4201585"/>
              <a:gd name="connsiteX10" fmla="*/ 4315234 w 5546660"/>
              <a:gd name="connsiteY10" fmla="*/ 2114478 h 4201585"/>
              <a:gd name="connsiteX11" fmla="*/ 4464646 w 5546660"/>
              <a:gd name="connsiteY11" fmla="*/ 142242 h 4201585"/>
              <a:gd name="connsiteX12" fmla="*/ 5480643 w 5546660"/>
              <a:gd name="connsiteY12" fmla="*/ 187065 h 4201585"/>
              <a:gd name="connsiteX13" fmla="*/ 5346174 w 5546660"/>
              <a:gd name="connsiteY13" fmla="*/ 978947 h 4201585"/>
              <a:gd name="connsiteX14" fmla="*/ 5002527 w 5546660"/>
              <a:gd name="connsiteY14" fmla="*/ 1740949 h 4201585"/>
              <a:gd name="connsiteX15" fmla="*/ 4479586 w 5546660"/>
              <a:gd name="connsiteY15" fmla="*/ 2293772 h 4201585"/>
              <a:gd name="connsiteX16" fmla="*/ 3986528 w 5546660"/>
              <a:gd name="connsiteY16" fmla="*/ 2697183 h 4201585"/>
              <a:gd name="connsiteX17" fmla="*/ 3433704 w 5546660"/>
              <a:gd name="connsiteY17" fmla="*/ 2921301 h 4201585"/>
              <a:gd name="connsiteX18" fmla="*/ 2328057 w 5546660"/>
              <a:gd name="connsiteY18" fmla="*/ 2996007 h 4201585"/>
              <a:gd name="connsiteX19" fmla="*/ 1879823 w 5546660"/>
              <a:gd name="connsiteY19" fmla="*/ 3384477 h 4201585"/>
              <a:gd name="connsiteX20" fmla="*/ 1760292 w 5546660"/>
              <a:gd name="connsiteY20" fmla="*/ 3952243 h 4201585"/>
              <a:gd name="connsiteX21" fmla="*/ 1461469 w 5546660"/>
              <a:gd name="connsiteY21" fmla="*/ 4176360 h 4201585"/>
              <a:gd name="connsiteX22" fmla="*/ 415586 w 5546660"/>
              <a:gd name="connsiteY22" fmla="*/ 4191301 h 4201585"/>
              <a:gd name="connsiteX0" fmla="*/ 413372 w 5544446"/>
              <a:gd name="connsiteY0" fmla="*/ 4191301 h 4201585"/>
              <a:gd name="connsiteX1" fmla="*/ 144431 w 5544446"/>
              <a:gd name="connsiteY1" fmla="*/ 4131536 h 4201585"/>
              <a:gd name="connsiteX2" fmla="*/ 9961 w 5544446"/>
              <a:gd name="connsiteY2" fmla="*/ 3907419 h 4201585"/>
              <a:gd name="connsiteX3" fmla="*/ 9961 w 5544446"/>
              <a:gd name="connsiteY3" fmla="*/ 3010947 h 4201585"/>
              <a:gd name="connsiteX4" fmla="*/ 9961 w 5544446"/>
              <a:gd name="connsiteY4" fmla="*/ 1531771 h 4201585"/>
              <a:gd name="connsiteX5" fmla="*/ 174314 w 5544446"/>
              <a:gd name="connsiteY5" fmla="*/ 1083537 h 4201585"/>
              <a:gd name="connsiteX6" fmla="*/ 981137 w 5544446"/>
              <a:gd name="connsiteY6" fmla="*/ 1068595 h 4201585"/>
              <a:gd name="connsiteX7" fmla="*/ 3132666 w 5544446"/>
              <a:gd name="connsiteY7" fmla="*/ 1203066 h 4201585"/>
              <a:gd name="connsiteX8" fmla="*/ 3341841 w 5544446"/>
              <a:gd name="connsiteY8" fmla="*/ 1681185 h 4201585"/>
              <a:gd name="connsiteX9" fmla="*/ 3386665 w 5544446"/>
              <a:gd name="connsiteY9" fmla="*/ 2592597 h 4201585"/>
              <a:gd name="connsiteX10" fmla="*/ 4313020 w 5544446"/>
              <a:gd name="connsiteY10" fmla="*/ 2114478 h 4201585"/>
              <a:gd name="connsiteX11" fmla="*/ 4462432 w 5544446"/>
              <a:gd name="connsiteY11" fmla="*/ 142242 h 4201585"/>
              <a:gd name="connsiteX12" fmla="*/ 5478429 w 5544446"/>
              <a:gd name="connsiteY12" fmla="*/ 187065 h 4201585"/>
              <a:gd name="connsiteX13" fmla="*/ 5343960 w 5544446"/>
              <a:gd name="connsiteY13" fmla="*/ 978947 h 4201585"/>
              <a:gd name="connsiteX14" fmla="*/ 5000313 w 5544446"/>
              <a:gd name="connsiteY14" fmla="*/ 1740949 h 4201585"/>
              <a:gd name="connsiteX15" fmla="*/ 4477372 w 5544446"/>
              <a:gd name="connsiteY15" fmla="*/ 2293772 h 4201585"/>
              <a:gd name="connsiteX16" fmla="*/ 3984314 w 5544446"/>
              <a:gd name="connsiteY16" fmla="*/ 2697183 h 4201585"/>
              <a:gd name="connsiteX17" fmla="*/ 3431490 w 5544446"/>
              <a:gd name="connsiteY17" fmla="*/ 2921301 h 4201585"/>
              <a:gd name="connsiteX18" fmla="*/ 2325843 w 5544446"/>
              <a:gd name="connsiteY18" fmla="*/ 2996007 h 4201585"/>
              <a:gd name="connsiteX19" fmla="*/ 1877609 w 5544446"/>
              <a:gd name="connsiteY19" fmla="*/ 3384477 h 4201585"/>
              <a:gd name="connsiteX20" fmla="*/ 1758078 w 5544446"/>
              <a:gd name="connsiteY20" fmla="*/ 3952243 h 4201585"/>
              <a:gd name="connsiteX21" fmla="*/ 1459255 w 5544446"/>
              <a:gd name="connsiteY21" fmla="*/ 4176360 h 4201585"/>
              <a:gd name="connsiteX22" fmla="*/ 413372 w 5544446"/>
              <a:gd name="connsiteY22" fmla="*/ 4191301 h 4201585"/>
              <a:gd name="connsiteX0" fmla="*/ 413372 w 5544446"/>
              <a:gd name="connsiteY0" fmla="*/ 4191301 h 4201585"/>
              <a:gd name="connsiteX1" fmla="*/ 144431 w 5544446"/>
              <a:gd name="connsiteY1" fmla="*/ 4131536 h 4201585"/>
              <a:gd name="connsiteX2" fmla="*/ 9961 w 5544446"/>
              <a:gd name="connsiteY2" fmla="*/ 3907419 h 4201585"/>
              <a:gd name="connsiteX3" fmla="*/ 9961 w 5544446"/>
              <a:gd name="connsiteY3" fmla="*/ 3010947 h 4201585"/>
              <a:gd name="connsiteX4" fmla="*/ 9961 w 5544446"/>
              <a:gd name="connsiteY4" fmla="*/ 1531771 h 4201585"/>
              <a:gd name="connsiteX5" fmla="*/ 174314 w 5544446"/>
              <a:gd name="connsiteY5" fmla="*/ 1083537 h 4201585"/>
              <a:gd name="connsiteX6" fmla="*/ 981137 w 5544446"/>
              <a:gd name="connsiteY6" fmla="*/ 1068595 h 4201585"/>
              <a:gd name="connsiteX7" fmla="*/ 3132666 w 5544446"/>
              <a:gd name="connsiteY7" fmla="*/ 1203066 h 4201585"/>
              <a:gd name="connsiteX8" fmla="*/ 3341841 w 5544446"/>
              <a:gd name="connsiteY8" fmla="*/ 1681185 h 4201585"/>
              <a:gd name="connsiteX9" fmla="*/ 3386665 w 5544446"/>
              <a:gd name="connsiteY9" fmla="*/ 2592597 h 4201585"/>
              <a:gd name="connsiteX10" fmla="*/ 4313020 w 5544446"/>
              <a:gd name="connsiteY10" fmla="*/ 2114478 h 4201585"/>
              <a:gd name="connsiteX11" fmla="*/ 4462432 w 5544446"/>
              <a:gd name="connsiteY11" fmla="*/ 142242 h 4201585"/>
              <a:gd name="connsiteX12" fmla="*/ 5478429 w 5544446"/>
              <a:gd name="connsiteY12" fmla="*/ 187065 h 4201585"/>
              <a:gd name="connsiteX13" fmla="*/ 5343960 w 5544446"/>
              <a:gd name="connsiteY13" fmla="*/ 978947 h 4201585"/>
              <a:gd name="connsiteX14" fmla="*/ 5000313 w 5544446"/>
              <a:gd name="connsiteY14" fmla="*/ 1740949 h 4201585"/>
              <a:gd name="connsiteX15" fmla="*/ 4477372 w 5544446"/>
              <a:gd name="connsiteY15" fmla="*/ 2293772 h 4201585"/>
              <a:gd name="connsiteX16" fmla="*/ 3984314 w 5544446"/>
              <a:gd name="connsiteY16" fmla="*/ 2697183 h 4201585"/>
              <a:gd name="connsiteX17" fmla="*/ 3431490 w 5544446"/>
              <a:gd name="connsiteY17" fmla="*/ 2921301 h 4201585"/>
              <a:gd name="connsiteX18" fmla="*/ 2325843 w 5544446"/>
              <a:gd name="connsiteY18" fmla="*/ 2996007 h 4201585"/>
              <a:gd name="connsiteX19" fmla="*/ 1877609 w 5544446"/>
              <a:gd name="connsiteY19" fmla="*/ 3384477 h 4201585"/>
              <a:gd name="connsiteX20" fmla="*/ 1758078 w 5544446"/>
              <a:gd name="connsiteY20" fmla="*/ 3952243 h 4201585"/>
              <a:gd name="connsiteX21" fmla="*/ 1459255 w 5544446"/>
              <a:gd name="connsiteY21" fmla="*/ 4176360 h 4201585"/>
              <a:gd name="connsiteX22" fmla="*/ 413372 w 5544446"/>
              <a:gd name="connsiteY22" fmla="*/ 4191301 h 4201585"/>
              <a:gd name="connsiteX0" fmla="*/ 413372 w 5544446"/>
              <a:gd name="connsiteY0" fmla="*/ 4191301 h 4201585"/>
              <a:gd name="connsiteX1" fmla="*/ 144431 w 5544446"/>
              <a:gd name="connsiteY1" fmla="*/ 4131536 h 4201585"/>
              <a:gd name="connsiteX2" fmla="*/ 9961 w 5544446"/>
              <a:gd name="connsiteY2" fmla="*/ 3907419 h 4201585"/>
              <a:gd name="connsiteX3" fmla="*/ 9961 w 5544446"/>
              <a:gd name="connsiteY3" fmla="*/ 3010947 h 4201585"/>
              <a:gd name="connsiteX4" fmla="*/ 9961 w 5544446"/>
              <a:gd name="connsiteY4" fmla="*/ 1531771 h 4201585"/>
              <a:gd name="connsiteX5" fmla="*/ 174314 w 5544446"/>
              <a:gd name="connsiteY5" fmla="*/ 1083537 h 4201585"/>
              <a:gd name="connsiteX6" fmla="*/ 981137 w 5544446"/>
              <a:gd name="connsiteY6" fmla="*/ 1068595 h 4201585"/>
              <a:gd name="connsiteX7" fmla="*/ 3132666 w 5544446"/>
              <a:gd name="connsiteY7" fmla="*/ 1203066 h 4201585"/>
              <a:gd name="connsiteX8" fmla="*/ 3341841 w 5544446"/>
              <a:gd name="connsiteY8" fmla="*/ 1681185 h 4201585"/>
              <a:gd name="connsiteX9" fmla="*/ 3386665 w 5544446"/>
              <a:gd name="connsiteY9" fmla="*/ 2592597 h 4201585"/>
              <a:gd name="connsiteX10" fmla="*/ 4313020 w 5544446"/>
              <a:gd name="connsiteY10" fmla="*/ 2114478 h 4201585"/>
              <a:gd name="connsiteX11" fmla="*/ 4462432 w 5544446"/>
              <a:gd name="connsiteY11" fmla="*/ 142242 h 4201585"/>
              <a:gd name="connsiteX12" fmla="*/ 5478429 w 5544446"/>
              <a:gd name="connsiteY12" fmla="*/ 187065 h 4201585"/>
              <a:gd name="connsiteX13" fmla="*/ 5343960 w 5544446"/>
              <a:gd name="connsiteY13" fmla="*/ 978947 h 4201585"/>
              <a:gd name="connsiteX14" fmla="*/ 5000313 w 5544446"/>
              <a:gd name="connsiteY14" fmla="*/ 1740949 h 4201585"/>
              <a:gd name="connsiteX15" fmla="*/ 4477372 w 5544446"/>
              <a:gd name="connsiteY15" fmla="*/ 2293772 h 4201585"/>
              <a:gd name="connsiteX16" fmla="*/ 3984314 w 5544446"/>
              <a:gd name="connsiteY16" fmla="*/ 2697183 h 4201585"/>
              <a:gd name="connsiteX17" fmla="*/ 3431490 w 5544446"/>
              <a:gd name="connsiteY17" fmla="*/ 2921301 h 4201585"/>
              <a:gd name="connsiteX18" fmla="*/ 2325843 w 5544446"/>
              <a:gd name="connsiteY18" fmla="*/ 2996007 h 4201585"/>
              <a:gd name="connsiteX19" fmla="*/ 1877609 w 5544446"/>
              <a:gd name="connsiteY19" fmla="*/ 3384477 h 4201585"/>
              <a:gd name="connsiteX20" fmla="*/ 1758078 w 5544446"/>
              <a:gd name="connsiteY20" fmla="*/ 3952243 h 4201585"/>
              <a:gd name="connsiteX21" fmla="*/ 1459255 w 5544446"/>
              <a:gd name="connsiteY21" fmla="*/ 4176360 h 4201585"/>
              <a:gd name="connsiteX22" fmla="*/ 413372 w 5544446"/>
              <a:gd name="connsiteY22" fmla="*/ 4191301 h 4201585"/>
              <a:gd name="connsiteX0" fmla="*/ 413372 w 5544446"/>
              <a:gd name="connsiteY0" fmla="*/ 4109479 h 4119763"/>
              <a:gd name="connsiteX1" fmla="*/ 144431 w 5544446"/>
              <a:gd name="connsiteY1" fmla="*/ 4049714 h 4119763"/>
              <a:gd name="connsiteX2" fmla="*/ 9961 w 5544446"/>
              <a:gd name="connsiteY2" fmla="*/ 3825597 h 4119763"/>
              <a:gd name="connsiteX3" fmla="*/ 9961 w 5544446"/>
              <a:gd name="connsiteY3" fmla="*/ 2929125 h 4119763"/>
              <a:gd name="connsiteX4" fmla="*/ 9961 w 5544446"/>
              <a:gd name="connsiteY4" fmla="*/ 1449949 h 4119763"/>
              <a:gd name="connsiteX5" fmla="*/ 174314 w 5544446"/>
              <a:gd name="connsiteY5" fmla="*/ 1001715 h 4119763"/>
              <a:gd name="connsiteX6" fmla="*/ 981137 w 5544446"/>
              <a:gd name="connsiteY6" fmla="*/ 986773 h 4119763"/>
              <a:gd name="connsiteX7" fmla="*/ 3132666 w 5544446"/>
              <a:gd name="connsiteY7" fmla="*/ 1121244 h 4119763"/>
              <a:gd name="connsiteX8" fmla="*/ 3341841 w 5544446"/>
              <a:gd name="connsiteY8" fmla="*/ 1599363 h 4119763"/>
              <a:gd name="connsiteX9" fmla="*/ 3386665 w 5544446"/>
              <a:gd name="connsiteY9" fmla="*/ 2510775 h 4119763"/>
              <a:gd name="connsiteX10" fmla="*/ 4313020 w 5544446"/>
              <a:gd name="connsiteY10" fmla="*/ 2032656 h 4119763"/>
              <a:gd name="connsiteX11" fmla="*/ 4462432 w 5544446"/>
              <a:gd name="connsiteY11" fmla="*/ 179950 h 4119763"/>
              <a:gd name="connsiteX12" fmla="*/ 5478429 w 5544446"/>
              <a:gd name="connsiteY12" fmla="*/ 105243 h 4119763"/>
              <a:gd name="connsiteX13" fmla="*/ 5343960 w 5544446"/>
              <a:gd name="connsiteY13" fmla="*/ 897125 h 4119763"/>
              <a:gd name="connsiteX14" fmla="*/ 5000313 w 5544446"/>
              <a:gd name="connsiteY14" fmla="*/ 1659127 h 4119763"/>
              <a:gd name="connsiteX15" fmla="*/ 4477372 w 5544446"/>
              <a:gd name="connsiteY15" fmla="*/ 2211950 h 4119763"/>
              <a:gd name="connsiteX16" fmla="*/ 3984314 w 5544446"/>
              <a:gd name="connsiteY16" fmla="*/ 2615361 h 4119763"/>
              <a:gd name="connsiteX17" fmla="*/ 3431490 w 5544446"/>
              <a:gd name="connsiteY17" fmla="*/ 2839479 h 4119763"/>
              <a:gd name="connsiteX18" fmla="*/ 2325843 w 5544446"/>
              <a:gd name="connsiteY18" fmla="*/ 2914185 h 4119763"/>
              <a:gd name="connsiteX19" fmla="*/ 1877609 w 5544446"/>
              <a:gd name="connsiteY19" fmla="*/ 3302655 h 4119763"/>
              <a:gd name="connsiteX20" fmla="*/ 1758078 w 5544446"/>
              <a:gd name="connsiteY20" fmla="*/ 3870421 h 4119763"/>
              <a:gd name="connsiteX21" fmla="*/ 1459255 w 5544446"/>
              <a:gd name="connsiteY21" fmla="*/ 4094538 h 4119763"/>
              <a:gd name="connsiteX22" fmla="*/ 413372 w 5544446"/>
              <a:gd name="connsiteY22" fmla="*/ 4109479 h 4119763"/>
              <a:gd name="connsiteX0" fmla="*/ 413372 w 5544446"/>
              <a:gd name="connsiteY0" fmla="*/ 4109479 h 4141122"/>
              <a:gd name="connsiteX1" fmla="*/ 144431 w 5544446"/>
              <a:gd name="connsiteY1" fmla="*/ 4049714 h 4141122"/>
              <a:gd name="connsiteX2" fmla="*/ 9961 w 5544446"/>
              <a:gd name="connsiteY2" fmla="*/ 3825597 h 4141122"/>
              <a:gd name="connsiteX3" fmla="*/ 9961 w 5544446"/>
              <a:gd name="connsiteY3" fmla="*/ 2929125 h 4141122"/>
              <a:gd name="connsiteX4" fmla="*/ 9961 w 5544446"/>
              <a:gd name="connsiteY4" fmla="*/ 1449949 h 4141122"/>
              <a:gd name="connsiteX5" fmla="*/ 174314 w 5544446"/>
              <a:gd name="connsiteY5" fmla="*/ 1001715 h 4141122"/>
              <a:gd name="connsiteX6" fmla="*/ 981137 w 5544446"/>
              <a:gd name="connsiteY6" fmla="*/ 986773 h 4141122"/>
              <a:gd name="connsiteX7" fmla="*/ 3132666 w 5544446"/>
              <a:gd name="connsiteY7" fmla="*/ 1121244 h 4141122"/>
              <a:gd name="connsiteX8" fmla="*/ 3341841 w 5544446"/>
              <a:gd name="connsiteY8" fmla="*/ 1599363 h 4141122"/>
              <a:gd name="connsiteX9" fmla="*/ 3386665 w 5544446"/>
              <a:gd name="connsiteY9" fmla="*/ 2510775 h 4141122"/>
              <a:gd name="connsiteX10" fmla="*/ 4313020 w 5544446"/>
              <a:gd name="connsiteY10" fmla="*/ 2032656 h 4141122"/>
              <a:gd name="connsiteX11" fmla="*/ 4462432 w 5544446"/>
              <a:gd name="connsiteY11" fmla="*/ 179950 h 4141122"/>
              <a:gd name="connsiteX12" fmla="*/ 5478429 w 5544446"/>
              <a:gd name="connsiteY12" fmla="*/ 105243 h 4141122"/>
              <a:gd name="connsiteX13" fmla="*/ 5343960 w 5544446"/>
              <a:gd name="connsiteY13" fmla="*/ 897125 h 4141122"/>
              <a:gd name="connsiteX14" fmla="*/ 5000313 w 5544446"/>
              <a:gd name="connsiteY14" fmla="*/ 1659127 h 4141122"/>
              <a:gd name="connsiteX15" fmla="*/ 4477372 w 5544446"/>
              <a:gd name="connsiteY15" fmla="*/ 2211950 h 4141122"/>
              <a:gd name="connsiteX16" fmla="*/ 3984314 w 5544446"/>
              <a:gd name="connsiteY16" fmla="*/ 2615361 h 4141122"/>
              <a:gd name="connsiteX17" fmla="*/ 3431490 w 5544446"/>
              <a:gd name="connsiteY17" fmla="*/ 2839479 h 4141122"/>
              <a:gd name="connsiteX18" fmla="*/ 2325843 w 5544446"/>
              <a:gd name="connsiteY18" fmla="*/ 2914185 h 4141122"/>
              <a:gd name="connsiteX19" fmla="*/ 1877609 w 5544446"/>
              <a:gd name="connsiteY19" fmla="*/ 3302655 h 4141122"/>
              <a:gd name="connsiteX20" fmla="*/ 1758078 w 5544446"/>
              <a:gd name="connsiteY20" fmla="*/ 3870421 h 4141122"/>
              <a:gd name="connsiteX21" fmla="*/ 2027019 w 5544446"/>
              <a:gd name="connsiteY21" fmla="*/ 4124420 h 4141122"/>
              <a:gd name="connsiteX22" fmla="*/ 413372 w 5544446"/>
              <a:gd name="connsiteY22" fmla="*/ 4109479 h 4141122"/>
              <a:gd name="connsiteX0" fmla="*/ 413372 w 5544446"/>
              <a:gd name="connsiteY0" fmla="*/ 4109479 h 4141122"/>
              <a:gd name="connsiteX1" fmla="*/ 144431 w 5544446"/>
              <a:gd name="connsiteY1" fmla="*/ 4049714 h 4141122"/>
              <a:gd name="connsiteX2" fmla="*/ 9961 w 5544446"/>
              <a:gd name="connsiteY2" fmla="*/ 3825597 h 4141122"/>
              <a:gd name="connsiteX3" fmla="*/ 9961 w 5544446"/>
              <a:gd name="connsiteY3" fmla="*/ 2929125 h 4141122"/>
              <a:gd name="connsiteX4" fmla="*/ 9961 w 5544446"/>
              <a:gd name="connsiteY4" fmla="*/ 1449949 h 4141122"/>
              <a:gd name="connsiteX5" fmla="*/ 174314 w 5544446"/>
              <a:gd name="connsiteY5" fmla="*/ 1001715 h 4141122"/>
              <a:gd name="connsiteX6" fmla="*/ 981137 w 5544446"/>
              <a:gd name="connsiteY6" fmla="*/ 986773 h 4141122"/>
              <a:gd name="connsiteX7" fmla="*/ 3132666 w 5544446"/>
              <a:gd name="connsiteY7" fmla="*/ 1121244 h 4141122"/>
              <a:gd name="connsiteX8" fmla="*/ 3341841 w 5544446"/>
              <a:gd name="connsiteY8" fmla="*/ 1599363 h 4141122"/>
              <a:gd name="connsiteX9" fmla="*/ 3386665 w 5544446"/>
              <a:gd name="connsiteY9" fmla="*/ 2510775 h 4141122"/>
              <a:gd name="connsiteX10" fmla="*/ 4313020 w 5544446"/>
              <a:gd name="connsiteY10" fmla="*/ 2032656 h 4141122"/>
              <a:gd name="connsiteX11" fmla="*/ 4462432 w 5544446"/>
              <a:gd name="connsiteY11" fmla="*/ 179950 h 4141122"/>
              <a:gd name="connsiteX12" fmla="*/ 5478429 w 5544446"/>
              <a:gd name="connsiteY12" fmla="*/ 105243 h 4141122"/>
              <a:gd name="connsiteX13" fmla="*/ 5343960 w 5544446"/>
              <a:gd name="connsiteY13" fmla="*/ 897125 h 4141122"/>
              <a:gd name="connsiteX14" fmla="*/ 5000313 w 5544446"/>
              <a:gd name="connsiteY14" fmla="*/ 1659127 h 4141122"/>
              <a:gd name="connsiteX15" fmla="*/ 4477372 w 5544446"/>
              <a:gd name="connsiteY15" fmla="*/ 2211950 h 4141122"/>
              <a:gd name="connsiteX16" fmla="*/ 3984314 w 5544446"/>
              <a:gd name="connsiteY16" fmla="*/ 2615361 h 4141122"/>
              <a:gd name="connsiteX17" fmla="*/ 3431490 w 5544446"/>
              <a:gd name="connsiteY17" fmla="*/ 2839479 h 4141122"/>
              <a:gd name="connsiteX18" fmla="*/ 2325843 w 5544446"/>
              <a:gd name="connsiteY18" fmla="*/ 2914185 h 4141122"/>
              <a:gd name="connsiteX19" fmla="*/ 1877609 w 5544446"/>
              <a:gd name="connsiteY19" fmla="*/ 3302655 h 4141122"/>
              <a:gd name="connsiteX20" fmla="*/ 2295961 w 5544446"/>
              <a:gd name="connsiteY20" fmla="*/ 3870421 h 4141122"/>
              <a:gd name="connsiteX21" fmla="*/ 2027019 w 5544446"/>
              <a:gd name="connsiteY21" fmla="*/ 4124420 h 4141122"/>
              <a:gd name="connsiteX22" fmla="*/ 413372 w 5544446"/>
              <a:gd name="connsiteY22" fmla="*/ 4109479 h 4141122"/>
              <a:gd name="connsiteX0" fmla="*/ 413372 w 5544446"/>
              <a:gd name="connsiteY0" fmla="*/ 4109479 h 4141122"/>
              <a:gd name="connsiteX1" fmla="*/ 144431 w 5544446"/>
              <a:gd name="connsiteY1" fmla="*/ 4049714 h 4141122"/>
              <a:gd name="connsiteX2" fmla="*/ 9961 w 5544446"/>
              <a:gd name="connsiteY2" fmla="*/ 3825597 h 4141122"/>
              <a:gd name="connsiteX3" fmla="*/ 9961 w 5544446"/>
              <a:gd name="connsiteY3" fmla="*/ 2929125 h 4141122"/>
              <a:gd name="connsiteX4" fmla="*/ 9961 w 5544446"/>
              <a:gd name="connsiteY4" fmla="*/ 1449949 h 4141122"/>
              <a:gd name="connsiteX5" fmla="*/ 174314 w 5544446"/>
              <a:gd name="connsiteY5" fmla="*/ 1001715 h 4141122"/>
              <a:gd name="connsiteX6" fmla="*/ 981137 w 5544446"/>
              <a:gd name="connsiteY6" fmla="*/ 986773 h 4141122"/>
              <a:gd name="connsiteX7" fmla="*/ 3132666 w 5544446"/>
              <a:gd name="connsiteY7" fmla="*/ 1121244 h 4141122"/>
              <a:gd name="connsiteX8" fmla="*/ 3341841 w 5544446"/>
              <a:gd name="connsiteY8" fmla="*/ 1599363 h 4141122"/>
              <a:gd name="connsiteX9" fmla="*/ 3386665 w 5544446"/>
              <a:gd name="connsiteY9" fmla="*/ 2510775 h 4141122"/>
              <a:gd name="connsiteX10" fmla="*/ 4313020 w 5544446"/>
              <a:gd name="connsiteY10" fmla="*/ 2032656 h 4141122"/>
              <a:gd name="connsiteX11" fmla="*/ 4462432 w 5544446"/>
              <a:gd name="connsiteY11" fmla="*/ 179950 h 4141122"/>
              <a:gd name="connsiteX12" fmla="*/ 5478429 w 5544446"/>
              <a:gd name="connsiteY12" fmla="*/ 105243 h 4141122"/>
              <a:gd name="connsiteX13" fmla="*/ 5343960 w 5544446"/>
              <a:gd name="connsiteY13" fmla="*/ 897125 h 4141122"/>
              <a:gd name="connsiteX14" fmla="*/ 5000313 w 5544446"/>
              <a:gd name="connsiteY14" fmla="*/ 1659127 h 4141122"/>
              <a:gd name="connsiteX15" fmla="*/ 4477372 w 5544446"/>
              <a:gd name="connsiteY15" fmla="*/ 2211950 h 4141122"/>
              <a:gd name="connsiteX16" fmla="*/ 3984314 w 5544446"/>
              <a:gd name="connsiteY16" fmla="*/ 2615361 h 4141122"/>
              <a:gd name="connsiteX17" fmla="*/ 3431490 w 5544446"/>
              <a:gd name="connsiteY17" fmla="*/ 2839479 h 4141122"/>
              <a:gd name="connsiteX18" fmla="*/ 2325843 w 5544446"/>
              <a:gd name="connsiteY18" fmla="*/ 2914185 h 4141122"/>
              <a:gd name="connsiteX19" fmla="*/ 2295962 w 5544446"/>
              <a:gd name="connsiteY19" fmla="*/ 3332537 h 4141122"/>
              <a:gd name="connsiteX20" fmla="*/ 2295961 w 5544446"/>
              <a:gd name="connsiteY20" fmla="*/ 3870421 h 4141122"/>
              <a:gd name="connsiteX21" fmla="*/ 2027019 w 5544446"/>
              <a:gd name="connsiteY21" fmla="*/ 4124420 h 4141122"/>
              <a:gd name="connsiteX22" fmla="*/ 413372 w 5544446"/>
              <a:gd name="connsiteY22" fmla="*/ 4109479 h 4141122"/>
              <a:gd name="connsiteX0" fmla="*/ 413372 w 5544446"/>
              <a:gd name="connsiteY0" fmla="*/ 4109479 h 4141122"/>
              <a:gd name="connsiteX1" fmla="*/ 144431 w 5544446"/>
              <a:gd name="connsiteY1" fmla="*/ 4049714 h 4141122"/>
              <a:gd name="connsiteX2" fmla="*/ 9961 w 5544446"/>
              <a:gd name="connsiteY2" fmla="*/ 3825597 h 4141122"/>
              <a:gd name="connsiteX3" fmla="*/ 9961 w 5544446"/>
              <a:gd name="connsiteY3" fmla="*/ 2929125 h 4141122"/>
              <a:gd name="connsiteX4" fmla="*/ 9961 w 5544446"/>
              <a:gd name="connsiteY4" fmla="*/ 1449949 h 4141122"/>
              <a:gd name="connsiteX5" fmla="*/ 174314 w 5544446"/>
              <a:gd name="connsiteY5" fmla="*/ 1001715 h 4141122"/>
              <a:gd name="connsiteX6" fmla="*/ 981137 w 5544446"/>
              <a:gd name="connsiteY6" fmla="*/ 986773 h 4141122"/>
              <a:gd name="connsiteX7" fmla="*/ 3132666 w 5544446"/>
              <a:gd name="connsiteY7" fmla="*/ 1121244 h 4141122"/>
              <a:gd name="connsiteX8" fmla="*/ 3341841 w 5544446"/>
              <a:gd name="connsiteY8" fmla="*/ 1599363 h 4141122"/>
              <a:gd name="connsiteX9" fmla="*/ 3386665 w 5544446"/>
              <a:gd name="connsiteY9" fmla="*/ 2510775 h 4141122"/>
              <a:gd name="connsiteX10" fmla="*/ 4313020 w 5544446"/>
              <a:gd name="connsiteY10" fmla="*/ 2032656 h 4141122"/>
              <a:gd name="connsiteX11" fmla="*/ 4462432 w 5544446"/>
              <a:gd name="connsiteY11" fmla="*/ 179950 h 4141122"/>
              <a:gd name="connsiteX12" fmla="*/ 5478429 w 5544446"/>
              <a:gd name="connsiteY12" fmla="*/ 105243 h 4141122"/>
              <a:gd name="connsiteX13" fmla="*/ 5343960 w 5544446"/>
              <a:gd name="connsiteY13" fmla="*/ 897125 h 4141122"/>
              <a:gd name="connsiteX14" fmla="*/ 5000313 w 5544446"/>
              <a:gd name="connsiteY14" fmla="*/ 1659127 h 4141122"/>
              <a:gd name="connsiteX15" fmla="*/ 4477372 w 5544446"/>
              <a:gd name="connsiteY15" fmla="*/ 2211950 h 4141122"/>
              <a:gd name="connsiteX16" fmla="*/ 3984314 w 5544446"/>
              <a:gd name="connsiteY16" fmla="*/ 2615361 h 4141122"/>
              <a:gd name="connsiteX17" fmla="*/ 3431490 w 5544446"/>
              <a:gd name="connsiteY17" fmla="*/ 2839479 h 4141122"/>
              <a:gd name="connsiteX18" fmla="*/ 2535019 w 5544446"/>
              <a:gd name="connsiteY18" fmla="*/ 3018773 h 4141122"/>
              <a:gd name="connsiteX19" fmla="*/ 2295962 w 5544446"/>
              <a:gd name="connsiteY19" fmla="*/ 3332537 h 4141122"/>
              <a:gd name="connsiteX20" fmla="*/ 2295961 w 5544446"/>
              <a:gd name="connsiteY20" fmla="*/ 3870421 h 4141122"/>
              <a:gd name="connsiteX21" fmla="*/ 2027019 w 5544446"/>
              <a:gd name="connsiteY21" fmla="*/ 4124420 h 4141122"/>
              <a:gd name="connsiteX22" fmla="*/ 413372 w 5544446"/>
              <a:gd name="connsiteY22" fmla="*/ 4109479 h 4141122"/>
              <a:gd name="connsiteX0" fmla="*/ 413372 w 5544446"/>
              <a:gd name="connsiteY0" fmla="*/ 4109479 h 4141122"/>
              <a:gd name="connsiteX1" fmla="*/ 144431 w 5544446"/>
              <a:gd name="connsiteY1" fmla="*/ 4049714 h 4141122"/>
              <a:gd name="connsiteX2" fmla="*/ 9961 w 5544446"/>
              <a:gd name="connsiteY2" fmla="*/ 3825597 h 4141122"/>
              <a:gd name="connsiteX3" fmla="*/ 9961 w 5544446"/>
              <a:gd name="connsiteY3" fmla="*/ 2929125 h 4141122"/>
              <a:gd name="connsiteX4" fmla="*/ 9961 w 5544446"/>
              <a:gd name="connsiteY4" fmla="*/ 1449949 h 4141122"/>
              <a:gd name="connsiteX5" fmla="*/ 174314 w 5544446"/>
              <a:gd name="connsiteY5" fmla="*/ 1001715 h 4141122"/>
              <a:gd name="connsiteX6" fmla="*/ 981137 w 5544446"/>
              <a:gd name="connsiteY6" fmla="*/ 986773 h 4141122"/>
              <a:gd name="connsiteX7" fmla="*/ 3132666 w 5544446"/>
              <a:gd name="connsiteY7" fmla="*/ 1121244 h 4141122"/>
              <a:gd name="connsiteX8" fmla="*/ 3341841 w 5544446"/>
              <a:gd name="connsiteY8" fmla="*/ 1599363 h 4141122"/>
              <a:gd name="connsiteX9" fmla="*/ 3386665 w 5544446"/>
              <a:gd name="connsiteY9" fmla="*/ 2510775 h 4141122"/>
              <a:gd name="connsiteX10" fmla="*/ 4313020 w 5544446"/>
              <a:gd name="connsiteY10" fmla="*/ 2032656 h 4141122"/>
              <a:gd name="connsiteX11" fmla="*/ 4462432 w 5544446"/>
              <a:gd name="connsiteY11" fmla="*/ 179950 h 4141122"/>
              <a:gd name="connsiteX12" fmla="*/ 5478429 w 5544446"/>
              <a:gd name="connsiteY12" fmla="*/ 105243 h 4141122"/>
              <a:gd name="connsiteX13" fmla="*/ 5343960 w 5544446"/>
              <a:gd name="connsiteY13" fmla="*/ 897125 h 4141122"/>
              <a:gd name="connsiteX14" fmla="*/ 5000313 w 5544446"/>
              <a:gd name="connsiteY14" fmla="*/ 1659127 h 4141122"/>
              <a:gd name="connsiteX15" fmla="*/ 4477372 w 5544446"/>
              <a:gd name="connsiteY15" fmla="*/ 2211950 h 4141122"/>
              <a:gd name="connsiteX16" fmla="*/ 3984314 w 5544446"/>
              <a:gd name="connsiteY16" fmla="*/ 2615361 h 4141122"/>
              <a:gd name="connsiteX17" fmla="*/ 3431490 w 5544446"/>
              <a:gd name="connsiteY17" fmla="*/ 2839479 h 4141122"/>
              <a:gd name="connsiteX18" fmla="*/ 2535019 w 5544446"/>
              <a:gd name="connsiteY18" fmla="*/ 3018773 h 4141122"/>
              <a:gd name="connsiteX19" fmla="*/ 2340786 w 5544446"/>
              <a:gd name="connsiteY19" fmla="*/ 3377360 h 4141122"/>
              <a:gd name="connsiteX20" fmla="*/ 2295961 w 5544446"/>
              <a:gd name="connsiteY20" fmla="*/ 3870421 h 4141122"/>
              <a:gd name="connsiteX21" fmla="*/ 2027019 w 5544446"/>
              <a:gd name="connsiteY21" fmla="*/ 4124420 h 4141122"/>
              <a:gd name="connsiteX22" fmla="*/ 413372 w 5544446"/>
              <a:gd name="connsiteY22" fmla="*/ 4109479 h 4141122"/>
              <a:gd name="connsiteX0" fmla="*/ 413372 w 5544446"/>
              <a:gd name="connsiteY0" fmla="*/ 4109479 h 4141122"/>
              <a:gd name="connsiteX1" fmla="*/ 144431 w 5544446"/>
              <a:gd name="connsiteY1" fmla="*/ 4049714 h 4141122"/>
              <a:gd name="connsiteX2" fmla="*/ 9961 w 5544446"/>
              <a:gd name="connsiteY2" fmla="*/ 3825597 h 4141122"/>
              <a:gd name="connsiteX3" fmla="*/ 9961 w 5544446"/>
              <a:gd name="connsiteY3" fmla="*/ 2929125 h 4141122"/>
              <a:gd name="connsiteX4" fmla="*/ 9961 w 5544446"/>
              <a:gd name="connsiteY4" fmla="*/ 1449949 h 4141122"/>
              <a:gd name="connsiteX5" fmla="*/ 174314 w 5544446"/>
              <a:gd name="connsiteY5" fmla="*/ 1001715 h 4141122"/>
              <a:gd name="connsiteX6" fmla="*/ 981137 w 5544446"/>
              <a:gd name="connsiteY6" fmla="*/ 986773 h 4141122"/>
              <a:gd name="connsiteX7" fmla="*/ 3132666 w 5544446"/>
              <a:gd name="connsiteY7" fmla="*/ 1121244 h 4141122"/>
              <a:gd name="connsiteX8" fmla="*/ 3341841 w 5544446"/>
              <a:gd name="connsiteY8" fmla="*/ 1599363 h 4141122"/>
              <a:gd name="connsiteX9" fmla="*/ 3386665 w 5544446"/>
              <a:gd name="connsiteY9" fmla="*/ 2510775 h 4141122"/>
              <a:gd name="connsiteX10" fmla="*/ 4313020 w 5544446"/>
              <a:gd name="connsiteY10" fmla="*/ 2032656 h 4141122"/>
              <a:gd name="connsiteX11" fmla="*/ 4462432 w 5544446"/>
              <a:gd name="connsiteY11" fmla="*/ 179950 h 4141122"/>
              <a:gd name="connsiteX12" fmla="*/ 5478429 w 5544446"/>
              <a:gd name="connsiteY12" fmla="*/ 105243 h 4141122"/>
              <a:gd name="connsiteX13" fmla="*/ 5343960 w 5544446"/>
              <a:gd name="connsiteY13" fmla="*/ 897125 h 4141122"/>
              <a:gd name="connsiteX14" fmla="*/ 5000313 w 5544446"/>
              <a:gd name="connsiteY14" fmla="*/ 1659127 h 4141122"/>
              <a:gd name="connsiteX15" fmla="*/ 4477372 w 5544446"/>
              <a:gd name="connsiteY15" fmla="*/ 2211950 h 4141122"/>
              <a:gd name="connsiteX16" fmla="*/ 3984314 w 5544446"/>
              <a:gd name="connsiteY16" fmla="*/ 2615361 h 4141122"/>
              <a:gd name="connsiteX17" fmla="*/ 3431490 w 5544446"/>
              <a:gd name="connsiteY17" fmla="*/ 2869361 h 4141122"/>
              <a:gd name="connsiteX18" fmla="*/ 2535019 w 5544446"/>
              <a:gd name="connsiteY18" fmla="*/ 3018773 h 4141122"/>
              <a:gd name="connsiteX19" fmla="*/ 2340786 w 5544446"/>
              <a:gd name="connsiteY19" fmla="*/ 3377360 h 4141122"/>
              <a:gd name="connsiteX20" fmla="*/ 2295961 w 5544446"/>
              <a:gd name="connsiteY20" fmla="*/ 3870421 h 4141122"/>
              <a:gd name="connsiteX21" fmla="*/ 2027019 w 5544446"/>
              <a:gd name="connsiteY21" fmla="*/ 4124420 h 4141122"/>
              <a:gd name="connsiteX22" fmla="*/ 413372 w 5544446"/>
              <a:gd name="connsiteY22" fmla="*/ 4109479 h 4141122"/>
              <a:gd name="connsiteX0" fmla="*/ 413372 w 5544446"/>
              <a:gd name="connsiteY0" fmla="*/ 4109479 h 4141122"/>
              <a:gd name="connsiteX1" fmla="*/ 144431 w 5544446"/>
              <a:gd name="connsiteY1" fmla="*/ 4049714 h 4141122"/>
              <a:gd name="connsiteX2" fmla="*/ 9961 w 5544446"/>
              <a:gd name="connsiteY2" fmla="*/ 3825597 h 4141122"/>
              <a:gd name="connsiteX3" fmla="*/ 9961 w 5544446"/>
              <a:gd name="connsiteY3" fmla="*/ 2929125 h 4141122"/>
              <a:gd name="connsiteX4" fmla="*/ 9961 w 5544446"/>
              <a:gd name="connsiteY4" fmla="*/ 1449949 h 4141122"/>
              <a:gd name="connsiteX5" fmla="*/ 174314 w 5544446"/>
              <a:gd name="connsiteY5" fmla="*/ 1001715 h 4141122"/>
              <a:gd name="connsiteX6" fmla="*/ 981137 w 5544446"/>
              <a:gd name="connsiteY6" fmla="*/ 986773 h 4141122"/>
              <a:gd name="connsiteX7" fmla="*/ 3132666 w 5544446"/>
              <a:gd name="connsiteY7" fmla="*/ 1121244 h 4141122"/>
              <a:gd name="connsiteX8" fmla="*/ 3326900 w 5544446"/>
              <a:gd name="connsiteY8" fmla="*/ 1808540 h 4141122"/>
              <a:gd name="connsiteX9" fmla="*/ 3386665 w 5544446"/>
              <a:gd name="connsiteY9" fmla="*/ 2510775 h 4141122"/>
              <a:gd name="connsiteX10" fmla="*/ 4313020 w 5544446"/>
              <a:gd name="connsiteY10" fmla="*/ 2032656 h 4141122"/>
              <a:gd name="connsiteX11" fmla="*/ 4462432 w 5544446"/>
              <a:gd name="connsiteY11" fmla="*/ 179950 h 4141122"/>
              <a:gd name="connsiteX12" fmla="*/ 5478429 w 5544446"/>
              <a:gd name="connsiteY12" fmla="*/ 105243 h 4141122"/>
              <a:gd name="connsiteX13" fmla="*/ 5343960 w 5544446"/>
              <a:gd name="connsiteY13" fmla="*/ 897125 h 4141122"/>
              <a:gd name="connsiteX14" fmla="*/ 5000313 w 5544446"/>
              <a:gd name="connsiteY14" fmla="*/ 1659127 h 4141122"/>
              <a:gd name="connsiteX15" fmla="*/ 4477372 w 5544446"/>
              <a:gd name="connsiteY15" fmla="*/ 2211950 h 4141122"/>
              <a:gd name="connsiteX16" fmla="*/ 3984314 w 5544446"/>
              <a:gd name="connsiteY16" fmla="*/ 2615361 h 4141122"/>
              <a:gd name="connsiteX17" fmla="*/ 3431490 w 5544446"/>
              <a:gd name="connsiteY17" fmla="*/ 2869361 h 4141122"/>
              <a:gd name="connsiteX18" fmla="*/ 2535019 w 5544446"/>
              <a:gd name="connsiteY18" fmla="*/ 3018773 h 4141122"/>
              <a:gd name="connsiteX19" fmla="*/ 2340786 w 5544446"/>
              <a:gd name="connsiteY19" fmla="*/ 3377360 h 4141122"/>
              <a:gd name="connsiteX20" fmla="*/ 2295961 w 5544446"/>
              <a:gd name="connsiteY20" fmla="*/ 3870421 h 4141122"/>
              <a:gd name="connsiteX21" fmla="*/ 2027019 w 5544446"/>
              <a:gd name="connsiteY21" fmla="*/ 4124420 h 4141122"/>
              <a:gd name="connsiteX22" fmla="*/ 413372 w 5544446"/>
              <a:gd name="connsiteY22" fmla="*/ 4109479 h 4141122"/>
              <a:gd name="connsiteX0" fmla="*/ 413372 w 5544446"/>
              <a:gd name="connsiteY0" fmla="*/ 4109479 h 4141122"/>
              <a:gd name="connsiteX1" fmla="*/ 144431 w 5544446"/>
              <a:gd name="connsiteY1" fmla="*/ 4049714 h 4141122"/>
              <a:gd name="connsiteX2" fmla="*/ 9961 w 5544446"/>
              <a:gd name="connsiteY2" fmla="*/ 3825597 h 4141122"/>
              <a:gd name="connsiteX3" fmla="*/ 9961 w 5544446"/>
              <a:gd name="connsiteY3" fmla="*/ 2929125 h 4141122"/>
              <a:gd name="connsiteX4" fmla="*/ 9961 w 5544446"/>
              <a:gd name="connsiteY4" fmla="*/ 1449949 h 4141122"/>
              <a:gd name="connsiteX5" fmla="*/ 174314 w 5544446"/>
              <a:gd name="connsiteY5" fmla="*/ 1001715 h 4141122"/>
              <a:gd name="connsiteX6" fmla="*/ 981137 w 5544446"/>
              <a:gd name="connsiteY6" fmla="*/ 986773 h 4141122"/>
              <a:gd name="connsiteX7" fmla="*/ 2878666 w 5544446"/>
              <a:gd name="connsiteY7" fmla="*/ 1210891 h 4141122"/>
              <a:gd name="connsiteX8" fmla="*/ 3326900 w 5544446"/>
              <a:gd name="connsiteY8" fmla="*/ 1808540 h 4141122"/>
              <a:gd name="connsiteX9" fmla="*/ 3386665 w 5544446"/>
              <a:gd name="connsiteY9" fmla="*/ 2510775 h 4141122"/>
              <a:gd name="connsiteX10" fmla="*/ 4313020 w 5544446"/>
              <a:gd name="connsiteY10" fmla="*/ 2032656 h 4141122"/>
              <a:gd name="connsiteX11" fmla="*/ 4462432 w 5544446"/>
              <a:gd name="connsiteY11" fmla="*/ 179950 h 4141122"/>
              <a:gd name="connsiteX12" fmla="*/ 5478429 w 5544446"/>
              <a:gd name="connsiteY12" fmla="*/ 105243 h 4141122"/>
              <a:gd name="connsiteX13" fmla="*/ 5343960 w 5544446"/>
              <a:gd name="connsiteY13" fmla="*/ 897125 h 4141122"/>
              <a:gd name="connsiteX14" fmla="*/ 5000313 w 5544446"/>
              <a:gd name="connsiteY14" fmla="*/ 1659127 h 4141122"/>
              <a:gd name="connsiteX15" fmla="*/ 4477372 w 5544446"/>
              <a:gd name="connsiteY15" fmla="*/ 2211950 h 4141122"/>
              <a:gd name="connsiteX16" fmla="*/ 3984314 w 5544446"/>
              <a:gd name="connsiteY16" fmla="*/ 2615361 h 4141122"/>
              <a:gd name="connsiteX17" fmla="*/ 3431490 w 5544446"/>
              <a:gd name="connsiteY17" fmla="*/ 2869361 h 4141122"/>
              <a:gd name="connsiteX18" fmla="*/ 2535019 w 5544446"/>
              <a:gd name="connsiteY18" fmla="*/ 3018773 h 4141122"/>
              <a:gd name="connsiteX19" fmla="*/ 2340786 w 5544446"/>
              <a:gd name="connsiteY19" fmla="*/ 3377360 h 4141122"/>
              <a:gd name="connsiteX20" fmla="*/ 2295961 w 5544446"/>
              <a:gd name="connsiteY20" fmla="*/ 3870421 h 4141122"/>
              <a:gd name="connsiteX21" fmla="*/ 2027019 w 5544446"/>
              <a:gd name="connsiteY21" fmla="*/ 4124420 h 4141122"/>
              <a:gd name="connsiteX22" fmla="*/ 413372 w 5544446"/>
              <a:gd name="connsiteY22" fmla="*/ 4109479 h 4141122"/>
              <a:gd name="connsiteX0" fmla="*/ 413372 w 5544446"/>
              <a:gd name="connsiteY0" fmla="*/ 4109479 h 4141122"/>
              <a:gd name="connsiteX1" fmla="*/ 144431 w 5544446"/>
              <a:gd name="connsiteY1" fmla="*/ 4049714 h 4141122"/>
              <a:gd name="connsiteX2" fmla="*/ 9961 w 5544446"/>
              <a:gd name="connsiteY2" fmla="*/ 3825597 h 4141122"/>
              <a:gd name="connsiteX3" fmla="*/ 9961 w 5544446"/>
              <a:gd name="connsiteY3" fmla="*/ 2929125 h 4141122"/>
              <a:gd name="connsiteX4" fmla="*/ 9961 w 5544446"/>
              <a:gd name="connsiteY4" fmla="*/ 1449949 h 4141122"/>
              <a:gd name="connsiteX5" fmla="*/ 174314 w 5544446"/>
              <a:gd name="connsiteY5" fmla="*/ 1001715 h 4141122"/>
              <a:gd name="connsiteX6" fmla="*/ 981137 w 5544446"/>
              <a:gd name="connsiteY6" fmla="*/ 986773 h 4141122"/>
              <a:gd name="connsiteX7" fmla="*/ 2878666 w 5544446"/>
              <a:gd name="connsiteY7" fmla="*/ 1210891 h 4141122"/>
              <a:gd name="connsiteX8" fmla="*/ 3326900 w 5544446"/>
              <a:gd name="connsiteY8" fmla="*/ 1808540 h 4141122"/>
              <a:gd name="connsiteX9" fmla="*/ 3386665 w 5544446"/>
              <a:gd name="connsiteY9" fmla="*/ 2510775 h 4141122"/>
              <a:gd name="connsiteX10" fmla="*/ 4313020 w 5544446"/>
              <a:gd name="connsiteY10" fmla="*/ 2032656 h 4141122"/>
              <a:gd name="connsiteX11" fmla="*/ 4462432 w 5544446"/>
              <a:gd name="connsiteY11" fmla="*/ 179950 h 4141122"/>
              <a:gd name="connsiteX12" fmla="*/ 5478429 w 5544446"/>
              <a:gd name="connsiteY12" fmla="*/ 105243 h 4141122"/>
              <a:gd name="connsiteX13" fmla="*/ 5343960 w 5544446"/>
              <a:gd name="connsiteY13" fmla="*/ 897125 h 4141122"/>
              <a:gd name="connsiteX14" fmla="*/ 5000313 w 5544446"/>
              <a:gd name="connsiteY14" fmla="*/ 1659127 h 4141122"/>
              <a:gd name="connsiteX15" fmla="*/ 4477372 w 5544446"/>
              <a:gd name="connsiteY15" fmla="*/ 2211950 h 4141122"/>
              <a:gd name="connsiteX16" fmla="*/ 3984314 w 5544446"/>
              <a:gd name="connsiteY16" fmla="*/ 2615361 h 4141122"/>
              <a:gd name="connsiteX17" fmla="*/ 3431490 w 5544446"/>
              <a:gd name="connsiteY17" fmla="*/ 2869361 h 4141122"/>
              <a:gd name="connsiteX18" fmla="*/ 2535019 w 5544446"/>
              <a:gd name="connsiteY18" fmla="*/ 3018773 h 4141122"/>
              <a:gd name="connsiteX19" fmla="*/ 2340786 w 5544446"/>
              <a:gd name="connsiteY19" fmla="*/ 3377360 h 4141122"/>
              <a:gd name="connsiteX20" fmla="*/ 2295961 w 5544446"/>
              <a:gd name="connsiteY20" fmla="*/ 3870421 h 4141122"/>
              <a:gd name="connsiteX21" fmla="*/ 2027019 w 5544446"/>
              <a:gd name="connsiteY21" fmla="*/ 4124420 h 4141122"/>
              <a:gd name="connsiteX22" fmla="*/ 413372 w 5544446"/>
              <a:gd name="connsiteY22" fmla="*/ 4109479 h 4141122"/>
              <a:gd name="connsiteX0" fmla="*/ 413372 w 5544446"/>
              <a:gd name="connsiteY0" fmla="*/ 4109479 h 4141122"/>
              <a:gd name="connsiteX1" fmla="*/ 144431 w 5544446"/>
              <a:gd name="connsiteY1" fmla="*/ 4049714 h 4141122"/>
              <a:gd name="connsiteX2" fmla="*/ 9961 w 5544446"/>
              <a:gd name="connsiteY2" fmla="*/ 3825597 h 4141122"/>
              <a:gd name="connsiteX3" fmla="*/ 9961 w 5544446"/>
              <a:gd name="connsiteY3" fmla="*/ 2929125 h 4141122"/>
              <a:gd name="connsiteX4" fmla="*/ 9961 w 5544446"/>
              <a:gd name="connsiteY4" fmla="*/ 1449949 h 4141122"/>
              <a:gd name="connsiteX5" fmla="*/ 174314 w 5544446"/>
              <a:gd name="connsiteY5" fmla="*/ 1001715 h 4141122"/>
              <a:gd name="connsiteX6" fmla="*/ 981137 w 5544446"/>
              <a:gd name="connsiteY6" fmla="*/ 986773 h 4141122"/>
              <a:gd name="connsiteX7" fmla="*/ 2878666 w 5544446"/>
              <a:gd name="connsiteY7" fmla="*/ 1210891 h 4141122"/>
              <a:gd name="connsiteX8" fmla="*/ 3297017 w 5544446"/>
              <a:gd name="connsiteY8" fmla="*/ 1464892 h 4141122"/>
              <a:gd name="connsiteX9" fmla="*/ 3326900 w 5544446"/>
              <a:gd name="connsiteY9" fmla="*/ 1808540 h 4141122"/>
              <a:gd name="connsiteX10" fmla="*/ 3386665 w 5544446"/>
              <a:gd name="connsiteY10" fmla="*/ 2510775 h 4141122"/>
              <a:gd name="connsiteX11" fmla="*/ 4313020 w 5544446"/>
              <a:gd name="connsiteY11" fmla="*/ 2032656 h 4141122"/>
              <a:gd name="connsiteX12" fmla="*/ 4462432 w 5544446"/>
              <a:gd name="connsiteY12" fmla="*/ 179950 h 4141122"/>
              <a:gd name="connsiteX13" fmla="*/ 5478429 w 5544446"/>
              <a:gd name="connsiteY13" fmla="*/ 105243 h 4141122"/>
              <a:gd name="connsiteX14" fmla="*/ 5343960 w 5544446"/>
              <a:gd name="connsiteY14" fmla="*/ 897125 h 4141122"/>
              <a:gd name="connsiteX15" fmla="*/ 5000313 w 5544446"/>
              <a:gd name="connsiteY15" fmla="*/ 1659127 h 4141122"/>
              <a:gd name="connsiteX16" fmla="*/ 4477372 w 5544446"/>
              <a:gd name="connsiteY16" fmla="*/ 2211950 h 4141122"/>
              <a:gd name="connsiteX17" fmla="*/ 3984314 w 5544446"/>
              <a:gd name="connsiteY17" fmla="*/ 2615361 h 4141122"/>
              <a:gd name="connsiteX18" fmla="*/ 3431490 w 5544446"/>
              <a:gd name="connsiteY18" fmla="*/ 2869361 h 4141122"/>
              <a:gd name="connsiteX19" fmla="*/ 2535019 w 5544446"/>
              <a:gd name="connsiteY19" fmla="*/ 3018773 h 4141122"/>
              <a:gd name="connsiteX20" fmla="*/ 2340786 w 5544446"/>
              <a:gd name="connsiteY20" fmla="*/ 3377360 h 4141122"/>
              <a:gd name="connsiteX21" fmla="*/ 2295961 w 5544446"/>
              <a:gd name="connsiteY21" fmla="*/ 3870421 h 4141122"/>
              <a:gd name="connsiteX22" fmla="*/ 2027019 w 5544446"/>
              <a:gd name="connsiteY22" fmla="*/ 4124420 h 4141122"/>
              <a:gd name="connsiteX23" fmla="*/ 413372 w 5544446"/>
              <a:gd name="connsiteY23" fmla="*/ 4109479 h 4141122"/>
              <a:gd name="connsiteX0" fmla="*/ 413372 w 5544446"/>
              <a:gd name="connsiteY0" fmla="*/ 4109479 h 4141122"/>
              <a:gd name="connsiteX1" fmla="*/ 144431 w 5544446"/>
              <a:gd name="connsiteY1" fmla="*/ 4049714 h 4141122"/>
              <a:gd name="connsiteX2" fmla="*/ 9961 w 5544446"/>
              <a:gd name="connsiteY2" fmla="*/ 3825597 h 4141122"/>
              <a:gd name="connsiteX3" fmla="*/ 9961 w 5544446"/>
              <a:gd name="connsiteY3" fmla="*/ 2929125 h 4141122"/>
              <a:gd name="connsiteX4" fmla="*/ 9961 w 5544446"/>
              <a:gd name="connsiteY4" fmla="*/ 1449949 h 4141122"/>
              <a:gd name="connsiteX5" fmla="*/ 174314 w 5544446"/>
              <a:gd name="connsiteY5" fmla="*/ 1001715 h 4141122"/>
              <a:gd name="connsiteX6" fmla="*/ 1025961 w 5544446"/>
              <a:gd name="connsiteY6" fmla="*/ 1225832 h 4141122"/>
              <a:gd name="connsiteX7" fmla="*/ 2878666 w 5544446"/>
              <a:gd name="connsiteY7" fmla="*/ 1210891 h 4141122"/>
              <a:gd name="connsiteX8" fmla="*/ 3297017 w 5544446"/>
              <a:gd name="connsiteY8" fmla="*/ 1464892 h 4141122"/>
              <a:gd name="connsiteX9" fmla="*/ 3326900 w 5544446"/>
              <a:gd name="connsiteY9" fmla="*/ 1808540 h 4141122"/>
              <a:gd name="connsiteX10" fmla="*/ 3386665 w 5544446"/>
              <a:gd name="connsiteY10" fmla="*/ 2510775 h 4141122"/>
              <a:gd name="connsiteX11" fmla="*/ 4313020 w 5544446"/>
              <a:gd name="connsiteY11" fmla="*/ 2032656 h 4141122"/>
              <a:gd name="connsiteX12" fmla="*/ 4462432 w 5544446"/>
              <a:gd name="connsiteY12" fmla="*/ 179950 h 4141122"/>
              <a:gd name="connsiteX13" fmla="*/ 5478429 w 5544446"/>
              <a:gd name="connsiteY13" fmla="*/ 105243 h 4141122"/>
              <a:gd name="connsiteX14" fmla="*/ 5343960 w 5544446"/>
              <a:gd name="connsiteY14" fmla="*/ 897125 h 4141122"/>
              <a:gd name="connsiteX15" fmla="*/ 5000313 w 5544446"/>
              <a:gd name="connsiteY15" fmla="*/ 1659127 h 4141122"/>
              <a:gd name="connsiteX16" fmla="*/ 4477372 w 5544446"/>
              <a:gd name="connsiteY16" fmla="*/ 2211950 h 4141122"/>
              <a:gd name="connsiteX17" fmla="*/ 3984314 w 5544446"/>
              <a:gd name="connsiteY17" fmla="*/ 2615361 h 4141122"/>
              <a:gd name="connsiteX18" fmla="*/ 3431490 w 5544446"/>
              <a:gd name="connsiteY18" fmla="*/ 2869361 h 4141122"/>
              <a:gd name="connsiteX19" fmla="*/ 2535019 w 5544446"/>
              <a:gd name="connsiteY19" fmla="*/ 3018773 h 4141122"/>
              <a:gd name="connsiteX20" fmla="*/ 2340786 w 5544446"/>
              <a:gd name="connsiteY20" fmla="*/ 3377360 h 4141122"/>
              <a:gd name="connsiteX21" fmla="*/ 2295961 w 5544446"/>
              <a:gd name="connsiteY21" fmla="*/ 3870421 h 4141122"/>
              <a:gd name="connsiteX22" fmla="*/ 2027019 w 5544446"/>
              <a:gd name="connsiteY22" fmla="*/ 4124420 h 4141122"/>
              <a:gd name="connsiteX23" fmla="*/ 413372 w 5544446"/>
              <a:gd name="connsiteY23" fmla="*/ 4109479 h 4141122"/>
              <a:gd name="connsiteX0" fmla="*/ 413948 w 5545022"/>
              <a:gd name="connsiteY0" fmla="*/ 4109479 h 4141122"/>
              <a:gd name="connsiteX1" fmla="*/ 145007 w 5545022"/>
              <a:gd name="connsiteY1" fmla="*/ 4049714 h 4141122"/>
              <a:gd name="connsiteX2" fmla="*/ 10537 w 5545022"/>
              <a:gd name="connsiteY2" fmla="*/ 3825597 h 4141122"/>
              <a:gd name="connsiteX3" fmla="*/ 10537 w 5545022"/>
              <a:gd name="connsiteY3" fmla="*/ 2929125 h 4141122"/>
              <a:gd name="connsiteX4" fmla="*/ 25479 w 5545022"/>
              <a:gd name="connsiteY4" fmla="*/ 1943007 h 4141122"/>
              <a:gd name="connsiteX5" fmla="*/ 174890 w 5545022"/>
              <a:gd name="connsiteY5" fmla="*/ 1001715 h 4141122"/>
              <a:gd name="connsiteX6" fmla="*/ 1026537 w 5545022"/>
              <a:gd name="connsiteY6" fmla="*/ 1225832 h 4141122"/>
              <a:gd name="connsiteX7" fmla="*/ 2879242 w 5545022"/>
              <a:gd name="connsiteY7" fmla="*/ 1210891 h 4141122"/>
              <a:gd name="connsiteX8" fmla="*/ 3297593 w 5545022"/>
              <a:gd name="connsiteY8" fmla="*/ 1464892 h 4141122"/>
              <a:gd name="connsiteX9" fmla="*/ 3327476 w 5545022"/>
              <a:gd name="connsiteY9" fmla="*/ 1808540 h 4141122"/>
              <a:gd name="connsiteX10" fmla="*/ 3387241 w 5545022"/>
              <a:gd name="connsiteY10" fmla="*/ 2510775 h 4141122"/>
              <a:gd name="connsiteX11" fmla="*/ 4313596 w 5545022"/>
              <a:gd name="connsiteY11" fmla="*/ 2032656 h 4141122"/>
              <a:gd name="connsiteX12" fmla="*/ 4463008 w 5545022"/>
              <a:gd name="connsiteY12" fmla="*/ 179950 h 4141122"/>
              <a:gd name="connsiteX13" fmla="*/ 5479005 w 5545022"/>
              <a:gd name="connsiteY13" fmla="*/ 105243 h 4141122"/>
              <a:gd name="connsiteX14" fmla="*/ 5344536 w 5545022"/>
              <a:gd name="connsiteY14" fmla="*/ 897125 h 4141122"/>
              <a:gd name="connsiteX15" fmla="*/ 5000889 w 5545022"/>
              <a:gd name="connsiteY15" fmla="*/ 1659127 h 4141122"/>
              <a:gd name="connsiteX16" fmla="*/ 4477948 w 5545022"/>
              <a:gd name="connsiteY16" fmla="*/ 2211950 h 4141122"/>
              <a:gd name="connsiteX17" fmla="*/ 3984890 w 5545022"/>
              <a:gd name="connsiteY17" fmla="*/ 2615361 h 4141122"/>
              <a:gd name="connsiteX18" fmla="*/ 3432066 w 5545022"/>
              <a:gd name="connsiteY18" fmla="*/ 2869361 h 4141122"/>
              <a:gd name="connsiteX19" fmla="*/ 2535595 w 5545022"/>
              <a:gd name="connsiteY19" fmla="*/ 3018773 h 4141122"/>
              <a:gd name="connsiteX20" fmla="*/ 2341362 w 5545022"/>
              <a:gd name="connsiteY20" fmla="*/ 3377360 h 4141122"/>
              <a:gd name="connsiteX21" fmla="*/ 2296537 w 5545022"/>
              <a:gd name="connsiteY21" fmla="*/ 3870421 h 4141122"/>
              <a:gd name="connsiteX22" fmla="*/ 2027595 w 5545022"/>
              <a:gd name="connsiteY22" fmla="*/ 4124420 h 4141122"/>
              <a:gd name="connsiteX23" fmla="*/ 413948 w 5545022"/>
              <a:gd name="connsiteY23" fmla="*/ 4109479 h 4141122"/>
              <a:gd name="connsiteX0" fmla="*/ 413948 w 5545022"/>
              <a:gd name="connsiteY0" fmla="*/ 4109479 h 4141122"/>
              <a:gd name="connsiteX1" fmla="*/ 145007 w 5545022"/>
              <a:gd name="connsiteY1" fmla="*/ 4049714 h 4141122"/>
              <a:gd name="connsiteX2" fmla="*/ 10537 w 5545022"/>
              <a:gd name="connsiteY2" fmla="*/ 3825597 h 4141122"/>
              <a:gd name="connsiteX3" fmla="*/ 10537 w 5545022"/>
              <a:gd name="connsiteY3" fmla="*/ 2929125 h 4141122"/>
              <a:gd name="connsiteX4" fmla="*/ 25479 w 5545022"/>
              <a:gd name="connsiteY4" fmla="*/ 1943007 h 4141122"/>
              <a:gd name="connsiteX5" fmla="*/ 100185 w 5545022"/>
              <a:gd name="connsiteY5" fmla="*/ 1300539 h 4141122"/>
              <a:gd name="connsiteX6" fmla="*/ 1026537 w 5545022"/>
              <a:gd name="connsiteY6" fmla="*/ 1225832 h 4141122"/>
              <a:gd name="connsiteX7" fmla="*/ 2879242 w 5545022"/>
              <a:gd name="connsiteY7" fmla="*/ 1210891 h 4141122"/>
              <a:gd name="connsiteX8" fmla="*/ 3297593 w 5545022"/>
              <a:gd name="connsiteY8" fmla="*/ 1464892 h 4141122"/>
              <a:gd name="connsiteX9" fmla="*/ 3327476 w 5545022"/>
              <a:gd name="connsiteY9" fmla="*/ 1808540 h 4141122"/>
              <a:gd name="connsiteX10" fmla="*/ 3387241 w 5545022"/>
              <a:gd name="connsiteY10" fmla="*/ 2510775 h 4141122"/>
              <a:gd name="connsiteX11" fmla="*/ 4313596 w 5545022"/>
              <a:gd name="connsiteY11" fmla="*/ 2032656 h 4141122"/>
              <a:gd name="connsiteX12" fmla="*/ 4463008 w 5545022"/>
              <a:gd name="connsiteY12" fmla="*/ 179950 h 4141122"/>
              <a:gd name="connsiteX13" fmla="*/ 5479005 w 5545022"/>
              <a:gd name="connsiteY13" fmla="*/ 105243 h 4141122"/>
              <a:gd name="connsiteX14" fmla="*/ 5344536 w 5545022"/>
              <a:gd name="connsiteY14" fmla="*/ 897125 h 4141122"/>
              <a:gd name="connsiteX15" fmla="*/ 5000889 w 5545022"/>
              <a:gd name="connsiteY15" fmla="*/ 1659127 h 4141122"/>
              <a:gd name="connsiteX16" fmla="*/ 4477948 w 5545022"/>
              <a:gd name="connsiteY16" fmla="*/ 2211950 h 4141122"/>
              <a:gd name="connsiteX17" fmla="*/ 3984890 w 5545022"/>
              <a:gd name="connsiteY17" fmla="*/ 2615361 h 4141122"/>
              <a:gd name="connsiteX18" fmla="*/ 3432066 w 5545022"/>
              <a:gd name="connsiteY18" fmla="*/ 2869361 h 4141122"/>
              <a:gd name="connsiteX19" fmla="*/ 2535595 w 5545022"/>
              <a:gd name="connsiteY19" fmla="*/ 3018773 h 4141122"/>
              <a:gd name="connsiteX20" fmla="*/ 2341362 w 5545022"/>
              <a:gd name="connsiteY20" fmla="*/ 3377360 h 4141122"/>
              <a:gd name="connsiteX21" fmla="*/ 2296537 w 5545022"/>
              <a:gd name="connsiteY21" fmla="*/ 3870421 h 4141122"/>
              <a:gd name="connsiteX22" fmla="*/ 2027595 w 5545022"/>
              <a:gd name="connsiteY22" fmla="*/ 4124420 h 4141122"/>
              <a:gd name="connsiteX23" fmla="*/ 413948 w 5545022"/>
              <a:gd name="connsiteY23" fmla="*/ 4109479 h 4141122"/>
              <a:gd name="connsiteX0" fmla="*/ 413948 w 5545022"/>
              <a:gd name="connsiteY0" fmla="*/ 4109479 h 4141122"/>
              <a:gd name="connsiteX1" fmla="*/ 145007 w 5545022"/>
              <a:gd name="connsiteY1" fmla="*/ 4049714 h 4141122"/>
              <a:gd name="connsiteX2" fmla="*/ 10537 w 5545022"/>
              <a:gd name="connsiteY2" fmla="*/ 3825597 h 4141122"/>
              <a:gd name="connsiteX3" fmla="*/ 10537 w 5545022"/>
              <a:gd name="connsiteY3" fmla="*/ 2929125 h 4141122"/>
              <a:gd name="connsiteX4" fmla="*/ 25479 w 5545022"/>
              <a:gd name="connsiteY4" fmla="*/ 1943007 h 4141122"/>
              <a:gd name="connsiteX5" fmla="*/ 100185 w 5545022"/>
              <a:gd name="connsiteY5" fmla="*/ 1285598 h 4141122"/>
              <a:gd name="connsiteX6" fmla="*/ 1026537 w 5545022"/>
              <a:gd name="connsiteY6" fmla="*/ 1225832 h 4141122"/>
              <a:gd name="connsiteX7" fmla="*/ 2879242 w 5545022"/>
              <a:gd name="connsiteY7" fmla="*/ 1210891 h 4141122"/>
              <a:gd name="connsiteX8" fmla="*/ 3297593 w 5545022"/>
              <a:gd name="connsiteY8" fmla="*/ 1464892 h 4141122"/>
              <a:gd name="connsiteX9" fmla="*/ 3327476 w 5545022"/>
              <a:gd name="connsiteY9" fmla="*/ 1808540 h 4141122"/>
              <a:gd name="connsiteX10" fmla="*/ 3387241 w 5545022"/>
              <a:gd name="connsiteY10" fmla="*/ 2510775 h 4141122"/>
              <a:gd name="connsiteX11" fmla="*/ 4313596 w 5545022"/>
              <a:gd name="connsiteY11" fmla="*/ 2032656 h 4141122"/>
              <a:gd name="connsiteX12" fmla="*/ 4463008 w 5545022"/>
              <a:gd name="connsiteY12" fmla="*/ 179950 h 4141122"/>
              <a:gd name="connsiteX13" fmla="*/ 5479005 w 5545022"/>
              <a:gd name="connsiteY13" fmla="*/ 105243 h 4141122"/>
              <a:gd name="connsiteX14" fmla="*/ 5344536 w 5545022"/>
              <a:gd name="connsiteY14" fmla="*/ 897125 h 4141122"/>
              <a:gd name="connsiteX15" fmla="*/ 5000889 w 5545022"/>
              <a:gd name="connsiteY15" fmla="*/ 1659127 h 4141122"/>
              <a:gd name="connsiteX16" fmla="*/ 4477948 w 5545022"/>
              <a:gd name="connsiteY16" fmla="*/ 2211950 h 4141122"/>
              <a:gd name="connsiteX17" fmla="*/ 3984890 w 5545022"/>
              <a:gd name="connsiteY17" fmla="*/ 2615361 h 4141122"/>
              <a:gd name="connsiteX18" fmla="*/ 3432066 w 5545022"/>
              <a:gd name="connsiteY18" fmla="*/ 2869361 h 4141122"/>
              <a:gd name="connsiteX19" fmla="*/ 2535595 w 5545022"/>
              <a:gd name="connsiteY19" fmla="*/ 3018773 h 4141122"/>
              <a:gd name="connsiteX20" fmla="*/ 2341362 w 5545022"/>
              <a:gd name="connsiteY20" fmla="*/ 3377360 h 4141122"/>
              <a:gd name="connsiteX21" fmla="*/ 2296537 w 5545022"/>
              <a:gd name="connsiteY21" fmla="*/ 3870421 h 4141122"/>
              <a:gd name="connsiteX22" fmla="*/ 2027595 w 5545022"/>
              <a:gd name="connsiteY22" fmla="*/ 4124420 h 4141122"/>
              <a:gd name="connsiteX23" fmla="*/ 413948 w 5545022"/>
              <a:gd name="connsiteY23" fmla="*/ 4109479 h 4141122"/>
              <a:gd name="connsiteX0" fmla="*/ 413948 w 5545022"/>
              <a:gd name="connsiteY0" fmla="*/ 4109479 h 4141122"/>
              <a:gd name="connsiteX1" fmla="*/ 145007 w 5545022"/>
              <a:gd name="connsiteY1" fmla="*/ 4049714 h 4141122"/>
              <a:gd name="connsiteX2" fmla="*/ 10537 w 5545022"/>
              <a:gd name="connsiteY2" fmla="*/ 3825597 h 4141122"/>
              <a:gd name="connsiteX3" fmla="*/ 10537 w 5545022"/>
              <a:gd name="connsiteY3" fmla="*/ 2929125 h 4141122"/>
              <a:gd name="connsiteX4" fmla="*/ 25479 w 5545022"/>
              <a:gd name="connsiteY4" fmla="*/ 1943007 h 4141122"/>
              <a:gd name="connsiteX5" fmla="*/ 100185 w 5545022"/>
              <a:gd name="connsiteY5" fmla="*/ 1285598 h 4141122"/>
              <a:gd name="connsiteX6" fmla="*/ 1041478 w 5545022"/>
              <a:gd name="connsiteY6" fmla="*/ 1195950 h 4141122"/>
              <a:gd name="connsiteX7" fmla="*/ 2879242 w 5545022"/>
              <a:gd name="connsiteY7" fmla="*/ 1210891 h 4141122"/>
              <a:gd name="connsiteX8" fmla="*/ 3297593 w 5545022"/>
              <a:gd name="connsiteY8" fmla="*/ 1464892 h 4141122"/>
              <a:gd name="connsiteX9" fmla="*/ 3327476 w 5545022"/>
              <a:gd name="connsiteY9" fmla="*/ 1808540 h 4141122"/>
              <a:gd name="connsiteX10" fmla="*/ 3387241 w 5545022"/>
              <a:gd name="connsiteY10" fmla="*/ 2510775 h 4141122"/>
              <a:gd name="connsiteX11" fmla="*/ 4313596 w 5545022"/>
              <a:gd name="connsiteY11" fmla="*/ 2032656 h 4141122"/>
              <a:gd name="connsiteX12" fmla="*/ 4463008 w 5545022"/>
              <a:gd name="connsiteY12" fmla="*/ 179950 h 4141122"/>
              <a:gd name="connsiteX13" fmla="*/ 5479005 w 5545022"/>
              <a:gd name="connsiteY13" fmla="*/ 105243 h 4141122"/>
              <a:gd name="connsiteX14" fmla="*/ 5344536 w 5545022"/>
              <a:gd name="connsiteY14" fmla="*/ 897125 h 4141122"/>
              <a:gd name="connsiteX15" fmla="*/ 5000889 w 5545022"/>
              <a:gd name="connsiteY15" fmla="*/ 1659127 h 4141122"/>
              <a:gd name="connsiteX16" fmla="*/ 4477948 w 5545022"/>
              <a:gd name="connsiteY16" fmla="*/ 2211950 h 4141122"/>
              <a:gd name="connsiteX17" fmla="*/ 3984890 w 5545022"/>
              <a:gd name="connsiteY17" fmla="*/ 2615361 h 4141122"/>
              <a:gd name="connsiteX18" fmla="*/ 3432066 w 5545022"/>
              <a:gd name="connsiteY18" fmla="*/ 2869361 h 4141122"/>
              <a:gd name="connsiteX19" fmla="*/ 2535595 w 5545022"/>
              <a:gd name="connsiteY19" fmla="*/ 3018773 h 4141122"/>
              <a:gd name="connsiteX20" fmla="*/ 2341362 w 5545022"/>
              <a:gd name="connsiteY20" fmla="*/ 3377360 h 4141122"/>
              <a:gd name="connsiteX21" fmla="*/ 2296537 w 5545022"/>
              <a:gd name="connsiteY21" fmla="*/ 3870421 h 4141122"/>
              <a:gd name="connsiteX22" fmla="*/ 2027595 w 5545022"/>
              <a:gd name="connsiteY22" fmla="*/ 4124420 h 4141122"/>
              <a:gd name="connsiteX23" fmla="*/ 413948 w 5545022"/>
              <a:gd name="connsiteY23" fmla="*/ 4109479 h 4141122"/>
              <a:gd name="connsiteX0" fmla="*/ 413948 w 5545022"/>
              <a:gd name="connsiteY0" fmla="*/ 4109479 h 4141122"/>
              <a:gd name="connsiteX1" fmla="*/ 145007 w 5545022"/>
              <a:gd name="connsiteY1" fmla="*/ 4049714 h 4141122"/>
              <a:gd name="connsiteX2" fmla="*/ 10537 w 5545022"/>
              <a:gd name="connsiteY2" fmla="*/ 3825597 h 4141122"/>
              <a:gd name="connsiteX3" fmla="*/ 10537 w 5545022"/>
              <a:gd name="connsiteY3" fmla="*/ 2929125 h 4141122"/>
              <a:gd name="connsiteX4" fmla="*/ 25479 w 5545022"/>
              <a:gd name="connsiteY4" fmla="*/ 1943007 h 4141122"/>
              <a:gd name="connsiteX5" fmla="*/ 100185 w 5545022"/>
              <a:gd name="connsiteY5" fmla="*/ 1285598 h 4141122"/>
              <a:gd name="connsiteX6" fmla="*/ 1041478 w 5545022"/>
              <a:gd name="connsiteY6" fmla="*/ 1195950 h 4141122"/>
              <a:gd name="connsiteX7" fmla="*/ 2879242 w 5545022"/>
              <a:gd name="connsiteY7" fmla="*/ 1210891 h 4141122"/>
              <a:gd name="connsiteX8" fmla="*/ 3297593 w 5545022"/>
              <a:gd name="connsiteY8" fmla="*/ 1464892 h 4141122"/>
              <a:gd name="connsiteX9" fmla="*/ 3312535 w 5545022"/>
              <a:gd name="connsiteY9" fmla="*/ 1943011 h 4141122"/>
              <a:gd name="connsiteX10" fmla="*/ 3387241 w 5545022"/>
              <a:gd name="connsiteY10" fmla="*/ 2510775 h 4141122"/>
              <a:gd name="connsiteX11" fmla="*/ 4313596 w 5545022"/>
              <a:gd name="connsiteY11" fmla="*/ 2032656 h 4141122"/>
              <a:gd name="connsiteX12" fmla="*/ 4463008 w 5545022"/>
              <a:gd name="connsiteY12" fmla="*/ 179950 h 4141122"/>
              <a:gd name="connsiteX13" fmla="*/ 5479005 w 5545022"/>
              <a:gd name="connsiteY13" fmla="*/ 105243 h 4141122"/>
              <a:gd name="connsiteX14" fmla="*/ 5344536 w 5545022"/>
              <a:gd name="connsiteY14" fmla="*/ 897125 h 4141122"/>
              <a:gd name="connsiteX15" fmla="*/ 5000889 w 5545022"/>
              <a:gd name="connsiteY15" fmla="*/ 1659127 h 4141122"/>
              <a:gd name="connsiteX16" fmla="*/ 4477948 w 5545022"/>
              <a:gd name="connsiteY16" fmla="*/ 2211950 h 4141122"/>
              <a:gd name="connsiteX17" fmla="*/ 3984890 w 5545022"/>
              <a:gd name="connsiteY17" fmla="*/ 2615361 h 4141122"/>
              <a:gd name="connsiteX18" fmla="*/ 3432066 w 5545022"/>
              <a:gd name="connsiteY18" fmla="*/ 2869361 h 4141122"/>
              <a:gd name="connsiteX19" fmla="*/ 2535595 w 5545022"/>
              <a:gd name="connsiteY19" fmla="*/ 3018773 h 4141122"/>
              <a:gd name="connsiteX20" fmla="*/ 2341362 w 5545022"/>
              <a:gd name="connsiteY20" fmla="*/ 3377360 h 4141122"/>
              <a:gd name="connsiteX21" fmla="*/ 2296537 w 5545022"/>
              <a:gd name="connsiteY21" fmla="*/ 3870421 h 4141122"/>
              <a:gd name="connsiteX22" fmla="*/ 2027595 w 5545022"/>
              <a:gd name="connsiteY22" fmla="*/ 4124420 h 4141122"/>
              <a:gd name="connsiteX23" fmla="*/ 413948 w 5545022"/>
              <a:gd name="connsiteY23" fmla="*/ 4109479 h 4141122"/>
              <a:gd name="connsiteX0" fmla="*/ 413948 w 5545022"/>
              <a:gd name="connsiteY0" fmla="*/ 4109479 h 4141122"/>
              <a:gd name="connsiteX1" fmla="*/ 145007 w 5545022"/>
              <a:gd name="connsiteY1" fmla="*/ 4049714 h 4141122"/>
              <a:gd name="connsiteX2" fmla="*/ 10537 w 5545022"/>
              <a:gd name="connsiteY2" fmla="*/ 3825597 h 4141122"/>
              <a:gd name="connsiteX3" fmla="*/ 10537 w 5545022"/>
              <a:gd name="connsiteY3" fmla="*/ 2929125 h 4141122"/>
              <a:gd name="connsiteX4" fmla="*/ 25479 w 5545022"/>
              <a:gd name="connsiteY4" fmla="*/ 1943007 h 4141122"/>
              <a:gd name="connsiteX5" fmla="*/ 100185 w 5545022"/>
              <a:gd name="connsiteY5" fmla="*/ 1285598 h 4141122"/>
              <a:gd name="connsiteX6" fmla="*/ 1041478 w 5545022"/>
              <a:gd name="connsiteY6" fmla="*/ 1195950 h 4141122"/>
              <a:gd name="connsiteX7" fmla="*/ 2879242 w 5545022"/>
              <a:gd name="connsiteY7" fmla="*/ 1210891 h 4141122"/>
              <a:gd name="connsiteX8" fmla="*/ 3267711 w 5545022"/>
              <a:gd name="connsiteY8" fmla="*/ 1539598 h 4141122"/>
              <a:gd name="connsiteX9" fmla="*/ 3312535 w 5545022"/>
              <a:gd name="connsiteY9" fmla="*/ 1943011 h 4141122"/>
              <a:gd name="connsiteX10" fmla="*/ 3387241 w 5545022"/>
              <a:gd name="connsiteY10" fmla="*/ 2510775 h 4141122"/>
              <a:gd name="connsiteX11" fmla="*/ 4313596 w 5545022"/>
              <a:gd name="connsiteY11" fmla="*/ 2032656 h 4141122"/>
              <a:gd name="connsiteX12" fmla="*/ 4463008 w 5545022"/>
              <a:gd name="connsiteY12" fmla="*/ 179950 h 4141122"/>
              <a:gd name="connsiteX13" fmla="*/ 5479005 w 5545022"/>
              <a:gd name="connsiteY13" fmla="*/ 105243 h 4141122"/>
              <a:gd name="connsiteX14" fmla="*/ 5344536 w 5545022"/>
              <a:gd name="connsiteY14" fmla="*/ 897125 h 4141122"/>
              <a:gd name="connsiteX15" fmla="*/ 5000889 w 5545022"/>
              <a:gd name="connsiteY15" fmla="*/ 1659127 h 4141122"/>
              <a:gd name="connsiteX16" fmla="*/ 4477948 w 5545022"/>
              <a:gd name="connsiteY16" fmla="*/ 2211950 h 4141122"/>
              <a:gd name="connsiteX17" fmla="*/ 3984890 w 5545022"/>
              <a:gd name="connsiteY17" fmla="*/ 2615361 h 4141122"/>
              <a:gd name="connsiteX18" fmla="*/ 3432066 w 5545022"/>
              <a:gd name="connsiteY18" fmla="*/ 2869361 h 4141122"/>
              <a:gd name="connsiteX19" fmla="*/ 2535595 w 5545022"/>
              <a:gd name="connsiteY19" fmla="*/ 3018773 h 4141122"/>
              <a:gd name="connsiteX20" fmla="*/ 2341362 w 5545022"/>
              <a:gd name="connsiteY20" fmla="*/ 3377360 h 4141122"/>
              <a:gd name="connsiteX21" fmla="*/ 2296537 w 5545022"/>
              <a:gd name="connsiteY21" fmla="*/ 3870421 h 4141122"/>
              <a:gd name="connsiteX22" fmla="*/ 2027595 w 5545022"/>
              <a:gd name="connsiteY22" fmla="*/ 4124420 h 4141122"/>
              <a:gd name="connsiteX23" fmla="*/ 413948 w 5545022"/>
              <a:gd name="connsiteY23" fmla="*/ 4109479 h 4141122"/>
              <a:gd name="connsiteX0" fmla="*/ 413948 w 5545022"/>
              <a:gd name="connsiteY0" fmla="*/ 4109479 h 4141122"/>
              <a:gd name="connsiteX1" fmla="*/ 145007 w 5545022"/>
              <a:gd name="connsiteY1" fmla="*/ 4049714 h 4141122"/>
              <a:gd name="connsiteX2" fmla="*/ 10537 w 5545022"/>
              <a:gd name="connsiteY2" fmla="*/ 3825597 h 4141122"/>
              <a:gd name="connsiteX3" fmla="*/ 10537 w 5545022"/>
              <a:gd name="connsiteY3" fmla="*/ 2929125 h 4141122"/>
              <a:gd name="connsiteX4" fmla="*/ 25479 w 5545022"/>
              <a:gd name="connsiteY4" fmla="*/ 1943007 h 4141122"/>
              <a:gd name="connsiteX5" fmla="*/ 100185 w 5545022"/>
              <a:gd name="connsiteY5" fmla="*/ 1285598 h 4141122"/>
              <a:gd name="connsiteX6" fmla="*/ 1041478 w 5545022"/>
              <a:gd name="connsiteY6" fmla="*/ 1195950 h 4141122"/>
              <a:gd name="connsiteX7" fmla="*/ 2879242 w 5545022"/>
              <a:gd name="connsiteY7" fmla="*/ 1315480 h 4141122"/>
              <a:gd name="connsiteX8" fmla="*/ 3267711 w 5545022"/>
              <a:gd name="connsiteY8" fmla="*/ 1539598 h 4141122"/>
              <a:gd name="connsiteX9" fmla="*/ 3312535 w 5545022"/>
              <a:gd name="connsiteY9" fmla="*/ 1943011 h 4141122"/>
              <a:gd name="connsiteX10" fmla="*/ 3387241 w 5545022"/>
              <a:gd name="connsiteY10" fmla="*/ 2510775 h 4141122"/>
              <a:gd name="connsiteX11" fmla="*/ 4313596 w 5545022"/>
              <a:gd name="connsiteY11" fmla="*/ 2032656 h 4141122"/>
              <a:gd name="connsiteX12" fmla="*/ 4463008 w 5545022"/>
              <a:gd name="connsiteY12" fmla="*/ 179950 h 4141122"/>
              <a:gd name="connsiteX13" fmla="*/ 5479005 w 5545022"/>
              <a:gd name="connsiteY13" fmla="*/ 105243 h 4141122"/>
              <a:gd name="connsiteX14" fmla="*/ 5344536 w 5545022"/>
              <a:gd name="connsiteY14" fmla="*/ 897125 h 4141122"/>
              <a:gd name="connsiteX15" fmla="*/ 5000889 w 5545022"/>
              <a:gd name="connsiteY15" fmla="*/ 1659127 h 4141122"/>
              <a:gd name="connsiteX16" fmla="*/ 4477948 w 5545022"/>
              <a:gd name="connsiteY16" fmla="*/ 2211950 h 4141122"/>
              <a:gd name="connsiteX17" fmla="*/ 3984890 w 5545022"/>
              <a:gd name="connsiteY17" fmla="*/ 2615361 h 4141122"/>
              <a:gd name="connsiteX18" fmla="*/ 3432066 w 5545022"/>
              <a:gd name="connsiteY18" fmla="*/ 2869361 h 4141122"/>
              <a:gd name="connsiteX19" fmla="*/ 2535595 w 5545022"/>
              <a:gd name="connsiteY19" fmla="*/ 3018773 h 4141122"/>
              <a:gd name="connsiteX20" fmla="*/ 2341362 w 5545022"/>
              <a:gd name="connsiteY20" fmla="*/ 3377360 h 4141122"/>
              <a:gd name="connsiteX21" fmla="*/ 2296537 w 5545022"/>
              <a:gd name="connsiteY21" fmla="*/ 3870421 h 4141122"/>
              <a:gd name="connsiteX22" fmla="*/ 2027595 w 5545022"/>
              <a:gd name="connsiteY22" fmla="*/ 4124420 h 4141122"/>
              <a:gd name="connsiteX23" fmla="*/ 413948 w 5545022"/>
              <a:gd name="connsiteY23" fmla="*/ 4109479 h 4141122"/>
              <a:gd name="connsiteX0" fmla="*/ 413948 w 5545022"/>
              <a:gd name="connsiteY0" fmla="*/ 4109479 h 4141122"/>
              <a:gd name="connsiteX1" fmla="*/ 145007 w 5545022"/>
              <a:gd name="connsiteY1" fmla="*/ 4049714 h 4141122"/>
              <a:gd name="connsiteX2" fmla="*/ 10537 w 5545022"/>
              <a:gd name="connsiteY2" fmla="*/ 3825597 h 4141122"/>
              <a:gd name="connsiteX3" fmla="*/ 10537 w 5545022"/>
              <a:gd name="connsiteY3" fmla="*/ 2929125 h 4141122"/>
              <a:gd name="connsiteX4" fmla="*/ 25479 w 5545022"/>
              <a:gd name="connsiteY4" fmla="*/ 1943007 h 4141122"/>
              <a:gd name="connsiteX5" fmla="*/ 100185 w 5545022"/>
              <a:gd name="connsiteY5" fmla="*/ 1285598 h 4141122"/>
              <a:gd name="connsiteX6" fmla="*/ 1041478 w 5545022"/>
              <a:gd name="connsiteY6" fmla="*/ 1270656 h 4141122"/>
              <a:gd name="connsiteX7" fmla="*/ 2879242 w 5545022"/>
              <a:gd name="connsiteY7" fmla="*/ 1315480 h 4141122"/>
              <a:gd name="connsiteX8" fmla="*/ 3267711 w 5545022"/>
              <a:gd name="connsiteY8" fmla="*/ 1539598 h 4141122"/>
              <a:gd name="connsiteX9" fmla="*/ 3312535 w 5545022"/>
              <a:gd name="connsiteY9" fmla="*/ 1943011 h 4141122"/>
              <a:gd name="connsiteX10" fmla="*/ 3387241 w 5545022"/>
              <a:gd name="connsiteY10" fmla="*/ 2510775 h 4141122"/>
              <a:gd name="connsiteX11" fmla="*/ 4313596 w 5545022"/>
              <a:gd name="connsiteY11" fmla="*/ 2032656 h 4141122"/>
              <a:gd name="connsiteX12" fmla="*/ 4463008 w 5545022"/>
              <a:gd name="connsiteY12" fmla="*/ 179950 h 4141122"/>
              <a:gd name="connsiteX13" fmla="*/ 5479005 w 5545022"/>
              <a:gd name="connsiteY13" fmla="*/ 105243 h 4141122"/>
              <a:gd name="connsiteX14" fmla="*/ 5344536 w 5545022"/>
              <a:gd name="connsiteY14" fmla="*/ 897125 h 4141122"/>
              <a:gd name="connsiteX15" fmla="*/ 5000889 w 5545022"/>
              <a:gd name="connsiteY15" fmla="*/ 1659127 h 4141122"/>
              <a:gd name="connsiteX16" fmla="*/ 4477948 w 5545022"/>
              <a:gd name="connsiteY16" fmla="*/ 2211950 h 4141122"/>
              <a:gd name="connsiteX17" fmla="*/ 3984890 w 5545022"/>
              <a:gd name="connsiteY17" fmla="*/ 2615361 h 4141122"/>
              <a:gd name="connsiteX18" fmla="*/ 3432066 w 5545022"/>
              <a:gd name="connsiteY18" fmla="*/ 2869361 h 4141122"/>
              <a:gd name="connsiteX19" fmla="*/ 2535595 w 5545022"/>
              <a:gd name="connsiteY19" fmla="*/ 3018773 h 4141122"/>
              <a:gd name="connsiteX20" fmla="*/ 2341362 w 5545022"/>
              <a:gd name="connsiteY20" fmla="*/ 3377360 h 4141122"/>
              <a:gd name="connsiteX21" fmla="*/ 2296537 w 5545022"/>
              <a:gd name="connsiteY21" fmla="*/ 3870421 h 4141122"/>
              <a:gd name="connsiteX22" fmla="*/ 2027595 w 5545022"/>
              <a:gd name="connsiteY22" fmla="*/ 4124420 h 4141122"/>
              <a:gd name="connsiteX23" fmla="*/ 413948 w 5545022"/>
              <a:gd name="connsiteY23" fmla="*/ 4109479 h 4141122"/>
              <a:gd name="connsiteX0" fmla="*/ 413948 w 5545022"/>
              <a:gd name="connsiteY0" fmla="*/ 4109479 h 4141122"/>
              <a:gd name="connsiteX1" fmla="*/ 145007 w 5545022"/>
              <a:gd name="connsiteY1" fmla="*/ 4049714 h 4141122"/>
              <a:gd name="connsiteX2" fmla="*/ 10537 w 5545022"/>
              <a:gd name="connsiteY2" fmla="*/ 3825597 h 4141122"/>
              <a:gd name="connsiteX3" fmla="*/ 10537 w 5545022"/>
              <a:gd name="connsiteY3" fmla="*/ 2929125 h 4141122"/>
              <a:gd name="connsiteX4" fmla="*/ 25479 w 5545022"/>
              <a:gd name="connsiteY4" fmla="*/ 1943007 h 4141122"/>
              <a:gd name="connsiteX5" fmla="*/ 100185 w 5545022"/>
              <a:gd name="connsiteY5" fmla="*/ 1405127 h 4141122"/>
              <a:gd name="connsiteX6" fmla="*/ 1041478 w 5545022"/>
              <a:gd name="connsiteY6" fmla="*/ 1270656 h 4141122"/>
              <a:gd name="connsiteX7" fmla="*/ 2879242 w 5545022"/>
              <a:gd name="connsiteY7" fmla="*/ 1315480 h 4141122"/>
              <a:gd name="connsiteX8" fmla="*/ 3267711 w 5545022"/>
              <a:gd name="connsiteY8" fmla="*/ 1539598 h 4141122"/>
              <a:gd name="connsiteX9" fmla="*/ 3312535 w 5545022"/>
              <a:gd name="connsiteY9" fmla="*/ 1943011 h 4141122"/>
              <a:gd name="connsiteX10" fmla="*/ 3387241 w 5545022"/>
              <a:gd name="connsiteY10" fmla="*/ 2510775 h 4141122"/>
              <a:gd name="connsiteX11" fmla="*/ 4313596 w 5545022"/>
              <a:gd name="connsiteY11" fmla="*/ 2032656 h 4141122"/>
              <a:gd name="connsiteX12" fmla="*/ 4463008 w 5545022"/>
              <a:gd name="connsiteY12" fmla="*/ 179950 h 4141122"/>
              <a:gd name="connsiteX13" fmla="*/ 5479005 w 5545022"/>
              <a:gd name="connsiteY13" fmla="*/ 105243 h 4141122"/>
              <a:gd name="connsiteX14" fmla="*/ 5344536 w 5545022"/>
              <a:gd name="connsiteY14" fmla="*/ 897125 h 4141122"/>
              <a:gd name="connsiteX15" fmla="*/ 5000889 w 5545022"/>
              <a:gd name="connsiteY15" fmla="*/ 1659127 h 4141122"/>
              <a:gd name="connsiteX16" fmla="*/ 4477948 w 5545022"/>
              <a:gd name="connsiteY16" fmla="*/ 2211950 h 4141122"/>
              <a:gd name="connsiteX17" fmla="*/ 3984890 w 5545022"/>
              <a:gd name="connsiteY17" fmla="*/ 2615361 h 4141122"/>
              <a:gd name="connsiteX18" fmla="*/ 3432066 w 5545022"/>
              <a:gd name="connsiteY18" fmla="*/ 2869361 h 4141122"/>
              <a:gd name="connsiteX19" fmla="*/ 2535595 w 5545022"/>
              <a:gd name="connsiteY19" fmla="*/ 3018773 h 4141122"/>
              <a:gd name="connsiteX20" fmla="*/ 2341362 w 5545022"/>
              <a:gd name="connsiteY20" fmla="*/ 3377360 h 4141122"/>
              <a:gd name="connsiteX21" fmla="*/ 2296537 w 5545022"/>
              <a:gd name="connsiteY21" fmla="*/ 3870421 h 4141122"/>
              <a:gd name="connsiteX22" fmla="*/ 2027595 w 5545022"/>
              <a:gd name="connsiteY22" fmla="*/ 4124420 h 4141122"/>
              <a:gd name="connsiteX23" fmla="*/ 413948 w 5545022"/>
              <a:gd name="connsiteY23" fmla="*/ 4109479 h 4141122"/>
              <a:gd name="connsiteX0" fmla="*/ 413948 w 5545022"/>
              <a:gd name="connsiteY0" fmla="*/ 4109479 h 4141122"/>
              <a:gd name="connsiteX1" fmla="*/ 145007 w 5545022"/>
              <a:gd name="connsiteY1" fmla="*/ 4049714 h 4141122"/>
              <a:gd name="connsiteX2" fmla="*/ 10537 w 5545022"/>
              <a:gd name="connsiteY2" fmla="*/ 3825597 h 4141122"/>
              <a:gd name="connsiteX3" fmla="*/ 10537 w 5545022"/>
              <a:gd name="connsiteY3" fmla="*/ 2929125 h 4141122"/>
              <a:gd name="connsiteX4" fmla="*/ 25479 w 5545022"/>
              <a:gd name="connsiteY4" fmla="*/ 1943007 h 4141122"/>
              <a:gd name="connsiteX5" fmla="*/ 130067 w 5545022"/>
              <a:gd name="connsiteY5" fmla="*/ 1360304 h 4141122"/>
              <a:gd name="connsiteX6" fmla="*/ 1041478 w 5545022"/>
              <a:gd name="connsiteY6" fmla="*/ 1270656 h 4141122"/>
              <a:gd name="connsiteX7" fmla="*/ 2879242 w 5545022"/>
              <a:gd name="connsiteY7" fmla="*/ 1315480 h 4141122"/>
              <a:gd name="connsiteX8" fmla="*/ 3267711 w 5545022"/>
              <a:gd name="connsiteY8" fmla="*/ 1539598 h 4141122"/>
              <a:gd name="connsiteX9" fmla="*/ 3312535 w 5545022"/>
              <a:gd name="connsiteY9" fmla="*/ 1943011 h 4141122"/>
              <a:gd name="connsiteX10" fmla="*/ 3387241 w 5545022"/>
              <a:gd name="connsiteY10" fmla="*/ 2510775 h 4141122"/>
              <a:gd name="connsiteX11" fmla="*/ 4313596 w 5545022"/>
              <a:gd name="connsiteY11" fmla="*/ 2032656 h 4141122"/>
              <a:gd name="connsiteX12" fmla="*/ 4463008 w 5545022"/>
              <a:gd name="connsiteY12" fmla="*/ 179950 h 4141122"/>
              <a:gd name="connsiteX13" fmla="*/ 5479005 w 5545022"/>
              <a:gd name="connsiteY13" fmla="*/ 105243 h 4141122"/>
              <a:gd name="connsiteX14" fmla="*/ 5344536 w 5545022"/>
              <a:gd name="connsiteY14" fmla="*/ 897125 h 4141122"/>
              <a:gd name="connsiteX15" fmla="*/ 5000889 w 5545022"/>
              <a:gd name="connsiteY15" fmla="*/ 1659127 h 4141122"/>
              <a:gd name="connsiteX16" fmla="*/ 4477948 w 5545022"/>
              <a:gd name="connsiteY16" fmla="*/ 2211950 h 4141122"/>
              <a:gd name="connsiteX17" fmla="*/ 3984890 w 5545022"/>
              <a:gd name="connsiteY17" fmla="*/ 2615361 h 4141122"/>
              <a:gd name="connsiteX18" fmla="*/ 3432066 w 5545022"/>
              <a:gd name="connsiteY18" fmla="*/ 2869361 h 4141122"/>
              <a:gd name="connsiteX19" fmla="*/ 2535595 w 5545022"/>
              <a:gd name="connsiteY19" fmla="*/ 3018773 h 4141122"/>
              <a:gd name="connsiteX20" fmla="*/ 2341362 w 5545022"/>
              <a:gd name="connsiteY20" fmla="*/ 3377360 h 4141122"/>
              <a:gd name="connsiteX21" fmla="*/ 2296537 w 5545022"/>
              <a:gd name="connsiteY21" fmla="*/ 3870421 h 4141122"/>
              <a:gd name="connsiteX22" fmla="*/ 2027595 w 5545022"/>
              <a:gd name="connsiteY22" fmla="*/ 4124420 h 4141122"/>
              <a:gd name="connsiteX23" fmla="*/ 413948 w 5545022"/>
              <a:gd name="connsiteY23" fmla="*/ 4109479 h 4141122"/>
              <a:gd name="connsiteX0" fmla="*/ 413948 w 5548646"/>
              <a:gd name="connsiteY0" fmla="*/ 4109479 h 4141122"/>
              <a:gd name="connsiteX1" fmla="*/ 145007 w 5548646"/>
              <a:gd name="connsiteY1" fmla="*/ 4049714 h 4141122"/>
              <a:gd name="connsiteX2" fmla="*/ 10537 w 5548646"/>
              <a:gd name="connsiteY2" fmla="*/ 3825597 h 4141122"/>
              <a:gd name="connsiteX3" fmla="*/ 10537 w 5548646"/>
              <a:gd name="connsiteY3" fmla="*/ 2929125 h 4141122"/>
              <a:gd name="connsiteX4" fmla="*/ 25479 w 5548646"/>
              <a:gd name="connsiteY4" fmla="*/ 1943007 h 4141122"/>
              <a:gd name="connsiteX5" fmla="*/ 130067 w 5548646"/>
              <a:gd name="connsiteY5" fmla="*/ 1360304 h 4141122"/>
              <a:gd name="connsiteX6" fmla="*/ 1041478 w 5548646"/>
              <a:gd name="connsiteY6" fmla="*/ 1270656 h 4141122"/>
              <a:gd name="connsiteX7" fmla="*/ 2879242 w 5548646"/>
              <a:gd name="connsiteY7" fmla="*/ 1315480 h 4141122"/>
              <a:gd name="connsiteX8" fmla="*/ 3267711 w 5548646"/>
              <a:gd name="connsiteY8" fmla="*/ 1539598 h 4141122"/>
              <a:gd name="connsiteX9" fmla="*/ 3312535 w 5548646"/>
              <a:gd name="connsiteY9" fmla="*/ 1943011 h 4141122"/>
              <a:gd name="connsiteX10" fmla="*/ 3387241 w 5548646"/>
              <a:gd name="connsiteY10" fmla="*/ 2510775 h 4141122"/>
              <a:gd name="connsiteX11" fmla="*/ 4313596 w 5548646"/>
              <a:gd name="connsiteY11" fmla="*/ 2032656 h 4141122"/>
              <a:gd name="connsiteX12" fmla="*/ 4463008 w 5548646"/>
              <a:gd name="connsiteY12" fmla="*/ 179950 h 4141122"/>
              <a:gd name="connsiteX13" fmla="*/ 5479005 w 5548646"/>
              <a:gd name="connsiteY13" fmla="*/ 105243 h 4141122"/>
              <a:gd name="connsiteX14" fmla="*/ 5344536 w 5548646"/>
              <a:gd name="connsiteY14" fmla="*/ 897125 h 4141122"/>
              <a:gd name="connsiteX15" fmla="*/ 4866419 w 5548646"/>
              <a:gd name="connsiteY15" fmla="*/ 1808538 h 4141122"/>
              <a:gd name="connsiteX16" fmla="*/ 4477948 w 5548646"/>
              <a:gd name="connsiteY16" fmla="*/ 2211950 h 4141122"/>
              <a:gd name="connsiteX17" fmla="*/ 3984890 w 5548646"/>
              <a:gd name="connsiteY17" fmla="*/ 2615361 h 4141122"/>
              <a:gd name="connsiteX18" fmla="*/ 3432066 w 5548646"/>
              <a:gd name="connsiteY18" fmla="*/ 2869361 h 4141122"/>
              <a:gd name="connsiteX19" fmla="*/ 2535595 w 5548646"/>
              <a:gd name="connsiteY19" fmla="*/ 3018773 h 4141122"/>
              <a:gd name="connsiteX20" fmla="*/ 2341362 w 5548646"/>
              <a:gd name="connsiteY20" fmla="*/ 3377360 h 4141122"/>
              <a:gd name="connsiteX21" fmla="*/ 2296537 w 5548646"/>
              <a:gd name="connsiteY21" fmla="*/ 3870421 h 4141122"/>
              <a:gd name="connsiteX22" fmla="*/ 2027595 w 5548646"/>
              <a:gd name="connsiteY22" fmla="*/ 4124420 h 4141122"/>
              <a:gd name="connsiteX23" fmla="*/ 413948 w 5548646"/>
              <a:gd name="connsiteY23" fmla="*/ 4109479 h 4141122"/>
              <a:gd name="connsiteX0" fmla="*/ 413948 w 5592729"/>
              <a:gd name="connsiteY0" fmla="*/ 4109479 h 4141122"/>
              <a:gd name="connsiteX1" fmla="*/ 145007 w 5592729"/>
              <a:gd name="connsiteY1" fmla="*/ 4049714 h 4141122"/>
              <a:gd name="connsiteX2" fmla="*/ 10537 w 5592729"/>
              <a:gd name="connsiteY2" fmla="*/ 3825597 h 4141122"/>
              <a:gd name="connsiteX3" fmla="*/ 10537 w 5592729"/>
              <a:gd name="connsiteY3" fmla="*/ 2929125 h 4141122"/>
              <a:gd name="connsiteX4" fmla="*/ 25479 w 5592729"/>
              <a:gd name="connsiteY4" fmla="*/ 1943007 h 4141122"/>
              <a:gd name="connsiteX5" fmla="*/ 130067 w 5592729"/>
              <a:gd name="connsiteY5" fmla="*/ 1360304 h 4141122"/>
              <a:gd name="connsiteX6" fmla="*/ 1041478 w 5592729"/>
              <a:gd name="connsiteY6" fmla="*/ 1270656 h 4141122"/>
              <a:gd name="connsiteX7" fmla="*/ 2879242 w 5592729"/>
              <a:gd name="connsiteY7" fmla="*/ 1315480 h 4141122"/>
              <a:gd name="connsiteX8" fmla="*/ 3267711 w 5592729"/>
              <a:gd name="connsiteY8" fmla="*/ 1539598 h 4141122"/>
              <a:gd name="connsiteX9" fmla="*/ 3312535 w 5592729"/>
              <a:gd name="connsiteY9" fmla="*/ 1943011 h 4141122"/>
              <a:gd name="connsiteX10" fmla="*/ 3387241 w 5592729"/>
              <a:gd name="connsiteY10" fmla="*/ 2510775 h 4141122"/>
              <a:gd name="connsiteX11" fmla="*/ 4313596 w 5592729"/>
              <a:gd name="connsiteY11" fmla="*/ 2032656 h 4141122"/>
              <a:gd name="connsiteX12" fmla="*/ 4463008 w 5592729"/>
              <a:gd name="connsiteY12" fmla="*/ 179950 h 4141122"/>
              <a:gd name="connsiteX13" fmla="*/ 5479005 w 5592729"/>
              <a:gd name="connsiteY13" fmla="*/ 105243 h 4141122"/>
              <a:gd name="connsiteX14" fmla="*/ 5493947 w 5592729"/>
              <a:gd name="connsiteY14" fmla="*/ 1494772 h 4141122"/>
              <a:gd name="connsiteX15" fmla="*/ 4866419 w 5592729"/>
              <a:gd name="connsiteY15" fmla="*/ 1808538 h 4141122"/>
              <a:gd name="connsiteX16" fmla="*/ 4477948 w 5592729"/>
              <a:gd name="connsiteY16" fmla="*/ 2211950 h 4141122"/>
              <a:gd name="connsiteX17" fmla="*/ 3984890 w 5592729"/>
              <a:gd name="connsiteY17" fmla="*/ 2615361 h 4141122"/>
              <a:gd name="connsiteX18" fmla="*/ 3432066 w 5592729"/>
              <a:gd name="connsiteY18" fmla="*/ 2869361 h 4141122"/>
              <a:gd name="connsiteX19" fmla="*/ 2535595 w 5592729"/>
              <a:gd name="connsiteY19" fmla="*/ 3018773 h 4141122"/>
              <a:gd name="connsiteX20" fmla="*/ 2341362 w 5592729"/>
              <a:gd name="connsiteY20" fmla="*/ 3377360 h 4141122"/>
              <a:gd name="connsiteX21" fmla="*/ 2296537 w 5592729"/>
              <a:gd name="connsiteY21" fmla="*/ 3870421 h 4141122"/>
              <a:gd name="connsiteX22" fmla="*/ 2027595 w 5592729"/>
              <a:gd name="connsiteY22" fmla="*/ 4124420 h 4141122"/>
              <a:gd name="connsiteX23" fmla="*/ 413948 w 5592729"/>
              <a:gd name="connsiteY23" fmla="*/ 4109479 h 4141122"/>
              <a:gd name="connsiteX0" fmla="*/ 413948 w 5592729"/>
              <a:gd name="connsiteY0" fmla="*/ 4109479 h 4141122"/>
              <a:gd name="connsiteX1" fmla="*/ 145007 w 5592729"/>
              <a:gd name="connsiteY1" fmla="*/ 4049714 h 4141122"/>
              <a:gd name="connsiteX2" fmla="*/ 10537 w 5592729"/>
              <a:gd name="connsiteY2" fmla="*/ 3825597 h 4141122"/>
              <a:gd name="connsiteX3" fmla="*/ 10537 w 5592729"/>
              <a:gd name="connsiteY3" fmla="*/ 2929125 h 4141122"/>
              <a:gd name="connsiteX4" fmla="*/ 25479 w 5592729"/>
              <a:gd name="connsiteY4" fmla="*/ 1943007 h 4141122"/>
              <a:gd name="connsiteX5" fmla="*/ 130067 w 5592729"/>
              <a:gd name="connsiteY5" fmla="*/ 1360304 h 4141122"/>
              <a:gd name="connsiteX6" fmla="*/ 1041478 w 5592729"/>
              <a:gd name="connsiteY6" fmla="*/ 1270656 h 4141122"/>
              <a:gd name="connsiteX7" fmla="*/ 2879242 w 5592729"/>
              <a:gd name="connsiteY7" fmla="*/ 1315480 h 4141122"/>
              <a:gd name="connsiteX8" fmla="*/ 3267711 w 5592729"/>
              <a:gd name="connsiteY8" fmla="*/ 1539598 h 4141122"/>
              <a:gd name="connsiteX9" fmla="*/ 3312535 w 5592729"/>
              <a:gd name="connsiteY9" fmla="*/ 1943011 h 4141122"/>
              <a:gd name="connsiteX10" fmla="*/ 3387241 w 5592729"/>
              <a:gd name="connsiteY10" fmla="*/ 2510775 h 4141122"/>
              <a:gd name="connsiteX11" fmla="*/ 4313596 w 5592729"/>
              <a:gd name="connsiteY11" fmla="*/ 2032656 h 4141122"/>
              <a:gd name="connsiteX12" fmla="*/ 4463008 w 5592729"/>
              <a:gd name="connsiteY12" fmla="*/ 179950 h 4141122"/>
              <a:gd name="connsiteX13" fmla="*/ 5479005 w 5592729"/>
              <a:gd name="connsiteY13" fmla="*/ 105243 h 4141122"/>
              <a:gd name="connsiteX14" fmla="*/ 5493947 w 5592729"/>
              <a:gd name="connsiteY14" fmla="*/ 1494772 h 4141122"/>
              <a:gd name="connsiteX15" fmla="*/ 4866419 w 5592729"/>
              <a:gd name="connsiteY15" fmla="*/ 1868302 h 4141122"/>
              <a:gd name="connsiteX16" fmla="*/ 4477948 w 5592729"/>
              <a:gd name="connsiteY16" fmla="*/ 2211950 h 4141122"/>
              <a:gd name="connsiteX17" fmla="*/ 3984890 w 5592729"/>
              <a:gd name="connsiteY17" fmla="*/ 2615361 h 4141122"/>
              <a:gd name="connsiteX18" fmla="*/ 3432066 w 5592729"/>
              <a:gd name="connsiteY18" fmla="*/ 2869361 h 4141122"/>
              <a:gd name="connsiteX19" fmla="*/ 2535595 w 5592729"/>
              <a:gd name="connsiteY19" fmla="*/ 3018773 h 4141122"/>
              <a:gd name="connsiteX20" fmla="*/ 2341362 w 5592729"/>
              <a:gd name="connsiteY20" fmla="*/ 3377360 h 4141122"/>
              <a:gd name="connsiteX21" fmla="*/ 2296537 w 5592729"/>
              <a:gd name="connsiteY21" fmla="*/ 3870421 h 4141122"/>
              <a:gd name="connsiteX22" fmla="*/ 2027595 w 5592729"/>
              <a:gd name="connsiteY22" fmla="*/ 4124420 h 4141122"/>
              <a:gd name="connsiteX23" fmla="*/ 413948 w 5592729"/>
              <a:gd name="connsiteY23" fmla="*/ 4109479 h 4141122"/>
              <a:gd name="connsiteX0" fmla="*/ 413948 w 5678337"/>
              <a:gd name="connsiteY0" fmla="*/ 4096274 h 4127917"/>
              <a:gd name="connsiteX1" fmla="*/ 145007 w 5678337"/>
              <a:gd name="connsiteY1" fmla="*/ 4036509 h 4127917"/>
              <a:gd name="connsiteX2" fmla="*/ 10537 w 5678337"/>
              <a:gd name="connsiteY2" fmla="*/ 3812392 h 4127917"/>
              <a:gd name="connsiteX3" fmla="*/ 10537 w 5678337"/>
              <a:gd name="connsiteY3" fmla="*/ 2915920 h 4127917"/>
              <a:gd name="connsiteX4" fmla="*/ 25479 w 5678337"/>
              <a:gd name="connsiteY4" fmla="*/ 1929802 h 4127917"/>
              <a:gd name="connsiteX5" fmla="*/ 130067 w 5678337"/>
              <a:gd name="connsiteY5" fmla="*/ 1347099 h 4127917"/>
              <a:gd name="connsiteX6" fmla="*/ 1041478 w 5678337"/>
              <a:gd name="connsiteY6" fmla="*/ 1257451 h 4127917"/>
              <a:gd name="connsiteX7" fmla="*/ 2879242 w 5678337"/>
              <a:gd name="connsiteY7" fmla="*/ 1302275 h 4127917"/>
              <a:gd name="connsiteX8" fmla="*/ 3267711 w 5678337"/>
              <a:gd name="connsiteY8" fmla="*/ 1526393 h 4127917"/>
              <a:gd name="connsiteX9" fmla="*/ 3312535 w 5678337"/>
              <a:gd name="connsiteY9" fmla="*/ 1929806 h 4127917"/>
              <a:gd name="connsiteX10" fmla="*/ 3387241 w 5678337"/>
              <a:gd name="connsiteY10" fmla="*/ 2497570 h 4127917"/>
              <a:gd name="connsiteX11" fmla="*/ 4313596 w 5678337"/>
              <a:gd name="connsiteY11" fmla="*/ 2019451 h 4127917"/>
              <a:gd name="connsiteX12" fmla="*/ 4463008 w 5678337"/>
              <a:gd name="connsiteY12" fmla="*/ 166745 h 4127917"/>
              <a:gd name="connsiteX13" fmla="*/ 5598534 w 5678337"/>
              <a:gd name="connsiteY13" fmla="*/ 121920 h 4127917"/>
              <a:gd name="connsiteX14" fmla="*/ 5493947 w 5678337"/>
              <a:gd name="connsiteY14" fmla="*/ 1481567 h 4127917"/>
              <a:gd name="connsiteX15" fmla="*/ 4866419 w 5678337"/>
              <a:gd name="connsiteY15" fmla="*/ 1855097 h 4127917"/>
              <a:gd name="connsiteX16" fmla="*/ 4477948 w 5678337"/>
              <a:gd name="connsiteY16" fmla="*/ 2198745 h 4127917"/>
              <a:gd name="connsiteX17" fmla="*/ 3984890 w 5678337"/>
              <a:gd name="connsiteY17" fmla="*/ 2602156 h 4127917"/>
              <a:gd name="connsiteX18" fmla="*/ 3432066 w 5678337"/>
              <a:gd name="connsiteY18" fmla="*/ 2856156 h 4127917"/>
              <a:gd name="connsiteX19" fmla="*/ 2535595 w 5678337"/>
              <a:gd name="connsiteY19" fmla="*/ 3005568 h 4127917"/>
              <a:gd name="connsiteX20" fmla="*/ 2341362 w 5678337"/>
              <a:gd name="connsiteY20" fmla="*/ 3364155 h 4127917"/>
              <a:gd name="connsiteX21" fmla="*/ 2296537 w 5678337"/>
              <a:gd name="connsiteY21" fmla="*/ 3857216 h 4127917"/>
              <a:gd name="connsiteX22" fmla="*/ 2027595 w 5678337"/>
              <a:gd name="connsiteY22" fmla="*/ 4111215 h 4127917"/>
              <a:gd name="connsiteX23" fmla="*/ 413948 w 5678337"/>
              <a:gd name="connsiteY23" fmla="*/ 4096274 h 4127917"/>
              <a:gd name="connsiteX0" fmla="*/ 413948 w 5678337"/>
              <a:gd name="connsiteY0" fmla="*/ 4096274 h 4127917"/>
              <a:gd name="connsiteX1" fmla="*/ 145007 w 5678337"/>
              <a:gd name="connsiteY1" fmla="*/ 4036509 h 4127917"/>
              <a:gd name="connsiteX2" fmla="*/ 10537 w 5678337"/>
              <a:gd name="connsiteY2" fmla="*/ 3812392 h 4127917"/>
              <a:gd name="connsiteX3" fmla="*/ 10537 w 5678337"/>
              <a:gd name="connsiteY3" fmla="*/ 2915920 h 4127917"/>
              <a:gd name="connsiteX4" fmla="*/ 25479 w 5678337"/>
              <a:gd name="connsiteY4" fmla="*/ 1929802 h 4127917"/>
              <a:gd name="connsiteX5" fmla="*/ 130067 w 5678337"/>
              <a:gd name="connsiteY5" fmla="*/ 1347099 h 4127917"/>
              <a:gd name="connsiteX6" fmla="*/ 1041478 w 5678337"/>
              <a:gd name="connsiteY6" fmla="*/ 1257451 h 4127917"/>
              <a:gd name="connsiteX7" fmla="*/ 2879242 w 5678337"/>
              <a:gd name="connsiteY7" fmla="*/ 1302275 h 4127917"/>
              <a:gd name="connsiteX8" fmla="*/ 3267711 w 5678337"/>
              <a:gd name="connsiteY8" fmla="*/ 1526393 h 4127917"/>
              <a:gd name="connsiteX9" fmla="*/ 3312535 w 5678337"/>
              <a:gd name="connsiteY9" fmla="*/ 1929806 h 4127917"/>
              <a:gd name="connsiteX10" fmla="*/ 3387241 w 5678337"/>
              <a:gd name="connsiteY10" fmla="*/ 2497570 h 4127917"/>
              <a:gd name="connsiteX11" fmla="*/ 4313596 w 5678337"/>
              <a:gd name="connsiteY11" fmla="*/ 2019451 h 4127917"/>
              <a:gd name="connsiteX12" fmla="*/ 4463008 w 5678337"/>
              <a:gd name="connsiteY12" fmla="*/ 166745 h 4127917"/>
              <a:gd name="connsiteX13" fmla="*/ 5598534 w 5678337"/>
              <a:gd name="connsiteY13" fmla="*/ 121920 h 4127917"/>
              <a:gd name="connsiteX14" fmla="*/ 5493947 w 5678337"/>
              <a:gd name="connsiteY14" fmla="*/ 1481567 h 4127917"/>
              <a:gd name="connsiteX15" fmla="*/ 4866419 w 5678337"/>
              <a:gd name="connsiteY15" fmla="*/ 1855097 h 4127917"/>
              <a:gd name="connsiteX16" fmla="*/ 4806654 w 5678337"/>
              <a:gd name="connsiteY16" fmla="*/ 2303333 h 4127917"/>
              <a:gd name="connsiteX17" fmla="*/ 3984890 w 5678337"/>
              <a:gd name="connsiteY17" fmla="*/ 2602156 h 4127917"/>
              <a:gd name="connsiteX18" fmla="*/ 3432066 w 5678337"/>
              <a:gd name="connsiteY18" fmla="*/ 2856156 h 4127917"/>
              <a:gd name="connsiteX19" fmla="*/ 2535595 w 5678337"/>
              <a:gd name="connsiteY19" fmla="*/ 3005568 h 4127917"/>
              <a:gd name="connsiteX20" fmla="*/ 2341362 w 5678337"/>
              <a:gd name="connsiteY20" fmla="*/ 3364155 h 4127917"/>
              <a:gd name="connsiteX21" fmla="*/ 2296537 w 5678337"/>
              <a:gd name="connsiteY21" fmla="*/ 3857216 h 4127917"/>
              <a:gd name="connsiteX22" fmla="*/ 2027595 w 5678337"/>
              <a:gd name="connsiteY22" fmla="*/ 4111215 h 4127917"/>
              <a:gd name="connsiteX23" fmla="*/ 413948 w 5678337"/>
              <a:gd name="connsiteY23" fmla="*/ 4096274 h 4127917"/>
              <a:gd name="connsiteX0" fmla="*/ 413948 w 5678337"/>
              <a:gd name="connsiteY0" fmla="*/ 4096274 h 4127917"/>
              <a:gd name="connsiteX1" fmla="*/ 145007 w 5678337"/>
              <a:gd name="connsiteY1" fmla="*/ 4036509 h 4127917"/>
              <a:gd name="connsiteX2" fmla="*/ 10537 w 5678337"/>
              <a:gd name="connsiteY2" fmla="*/ 3812392 h 4127917"/>
              <a:gd name="connsiteX3" fmla="*/ 10537 w 5678337"/>
              <a:gd name="connsiteY3" fmla="*/ 2915920 h 4127917"/>
              <a:gd name="connsiteX4" fmla="*/ 25479 w 5678337"/>
              <a:gd name="connsiteY4" fmla="*/ 1929802 h 4127917"/>
              <a:gd name="connsiteX5" fmla="*/ 130067 w 5678337"/>
              <a:gd name="connsiteY5" fmla="*/ 1347099 h 4127917"/>
              <a:gd name="connsiteX6" fmla="*/ 1041478 w 5678337"/>
              <a:gd name="connsiteY6" fmla="*/ 1257451 h 4127917"/>
              <a:gd name="connsiteX7" fmla="*/ 2879242 w 5678337"/>
              <a:gd name="connsiteY7" fmla="*/ 1302275 h 4127917"/>
              <a:gd name="connsiteX8" fmla="*/ 3267711 w 5678337"/>
              <a:gd name="connsiteY8" fmla="*/ 1526393 h 4127917"/>
              <a:gd name="connsiteX9" fmla="*/ 3312535 w 5678337"/>
              <a:gd name="connsiteY9" fmla="*/ 1929806 h 4127917"/>
              <a:gd name="connsiteX10" fmla="*/ 3387241 w 5678337"/>
              <a:gd name="connsiteY10" fmla="*/ 2497570 h 4127917"/>
              <a:gd name="connsiteX11" fmla="*/ 4313596 w 5678337"/>
              <a:gd name="connsiteY11" fmla="*/ 2019451 h 4127917"/>
              <a:gd name="connsiteX12" fmla="*/ 4463008 w 5678337"/>
              <a:gd name="connsiteY12" fmla="*/ 166745 h 4127917"/>
              <a:gd name="connsiteX13" fmla="*/ 5598534 w 5678337"/>
              <a:gd name="connsiteY13" fmla="*/ 121920 h 4127917"/>
              <a:gd name="connsiteX14" fmla="*/ 5493947 w 5678337"/>
              <a:gd name="connsiteY14" fmla="*/ 1481567 h 4127917"/>
              <a:gd name="connsiteX15" fmla="*/ 4866419 w 5678337"/>
              <a:gd name="connsiteY15" fmla="*/ 1855097 h 4127917"/>
              <a:gd name="connsiteX16" fmla="*/ 4881358 w 5678337"/>
              <a:gd name="connsiteY16" fmla="*/ 1899922 h 4127917"/>
              <a:gd name="connsiteX17" fmla="*/ 4806654 w 5678337"/>
              <a:gd name="connsiteY17" fmla="*/ 2303333 h 4127917"/>
              <a:gd name="connsiteX18" fmla="*/ 3984890 w 5678337"/>
              <a:gd name="connsiteY18" fmla="*/ 2602156 h 4127917"/>
              <a:gd name="connsiteX19" fmla="*/ 3432066 w 5678337"/>
              <a:gd name="connsiteY19" fmla="*/ 2856156 h 4127917"/>
              <a:gd name="connsiteX20" fmla="*/ 2535595 w 5678337"/>
              <a:gd name="connsiteY20" fmla="*/ 3005568 h 4127917"/>
              <a:gd name="connsiteX21" fmla="*/ 2341362 w 5678337"/>
              <a:gd name="connsiteY21" fmla="*/ 3364155 h 4127917"/>
              <a:gd name="connsiteX22" fmla="*/ 2296537 w 5678337"/>
              <a:gd name="connsiteY22" fmla="*/ 3857216 h 4127917"/>
              <a:gd name="connsiteX23" fmla="*/ 2027595 w 5678337"/>
              <a:gd name="connsiteY23" fmla="*/ 4111215 h 4127917"/>
              <a:gd name="connsiteX24" fmla="*/ 413948 w 5678337"/>
              <a:gd name="connsiteY24" fmla="*/ 4096274 h 4127917"/>
              <a:gd name="connsiteX0" fmla="*/ 413948 w 5678337"/>
              <a:gd name="connsiteY0" fmla="*/ 4096274 h 4127917"/>
              <a:gd name="connsiteX1" fmla="*/ 145007 w 5678337"/>
              <a:gd name="connsiteY1" fmla="*/ 4036509 h 4127917"/>
              <a:gd name="connsiteX2" fmla="*/ 10537 w 5678337"/>
              <a:gd name="connsiteY2" fmla="*/ 3812392 h 4127917"/>
              <a:gd name="connsiteX3" fmla="*/ 10537 w 5678337"/>
              <a:gd name="connsiteY3" fmla="*/ 2915920 h 4127917"/>
              <a:gd name="connsiteX4" fmla="*/ 25479 w 5678337"/>
              <a:gd name="connsiteY4" fmla="*/ 1929802 h 4127917"/>
              <a:gd name="connsiteX5" fmla="*/ 130067 w 5678337"/>
              <a:gd name="connsiteY5" fmla="*/ 1347099 h 4127917"/>
              <a:gd name="connsiteX6" fmla="*/ 1041478 w 5678337"/>
              <a:gd name="connsiteY6" fmla="*/ 1257451 h 4127917"/>
              <a:gd name="connsiteX7" fmla="*/ 2879242 w 5678337"/>
              <a:gd name="connsiteY7" fmla="*/ 1302275 h 4127917"/>
              <a:gd name="connsiteX8" fmla="*/ 3267711 w 5678337"/>
              <a:gd name="connsiteY8" fmla="*/ 1526393 h 4127917"/>
              <a:gd name="connsiteX9" fmla="*/ 3312535 w 5678337"/>
              <a:gd name="connsiteY9" fmla="*/ 1929806 h 4127917"/>
              <a:gd name="connsiteX10" fmla="*/ 3387241 w 5678337"/>
              <a:gd name="connsiteY10" fmla="*/ 2497570 h 4127917"/>
              <a:gd name="connsiteX11" fmla="*/ 4313596 w 5678337"/>
              <a:gd name="connsiteY11" fmla="*/ 2019451 h 4127917"/>
              <a:gd name="connsiteX12" fmla="*/ 4463008 w 5678337"/>
              <a:gd name="connsiteY12" fmla="*/ 166745 h 4127917"/>
              <a:gd name="connsiteX13" fmla="*/ 5598534 w 5678337"/>
              <a:gd name="connsiteY13" fmla="*/ 121920 h 4127917"/>
              <a:gd name="connsiteX14" fmla="*/ 5493947 w 5678337"/>
              <a:gd name="connsiteY14" fmla="*/ 1481567 h 4127917"/>
              <a:gd name="connsiteX15" fmla="*/ 4866419 w 5678337"/>
              <a:gd name="connsiteY15" fmla="*/ 1855097 h 4127917"/>
              <a:gd name="connsiteX16" fmla="*/ 4881358 w 5678337"/>
              <a:gd name="connsiteY16" fmla="*/ 1899922 h 4127917"/>
              <a:gd name="connsiteX17" fmla="*/ 4806654 w 5678337"/>
              <a:gd name="connsiteY17" fmla="*/ 2303333 h 4127917"/>
              <a:gd name="connsiteX18" fmla="*/ 4164185 w 5678337"/>
              <a:gd name="connsiteY18" fmla="*/ 2796392 h 4127917"/>
              <a:gd name="connsiteX19" fmla="*/ 3432066 w 5678337"/>
              <a:gd name="connsiteY19" fmla="*/ 2856156 h 4127917"/>
              <a:gd name="connsiteX20" fmla="*/ 2535595 w 5678337"/>
              <a:gd name="connsiteY20" fmla="*/ 3005568 h 4127917"/>
              <a:gd name="connsiteX21" fmla="*/ 2341362 w 5678337"/>
              <a:gd name="connsiteY21" fmla="*/ 3364155 h 4127917"/>
              <a:gd name="connsiteX22" fmla="*/ 2296537 w 5678337"/>
              <a:gd name="connsiteY22" fmla="*/ 3857216 h 4127917"/>
              <a:gd name="connsiteX23" fmla="*/ 2027595 w 5678337"/>
              <a:gd name="connsiteY23" fmla="*/ 4111215 h 4127917"/>
              <a:gd name="connsiteX24" fmla="*/ 413948 w 5678337"/>
              <a:gd name="connsiteY24" fmla="*/ 4096274 h 4127917"/>
              <a:gd name="connsiteX0" fmla="*/ 413948 w 5678337"/>
              <a:gd name="connsiteY0" fmla="*/ 4096274 h 4127917"/>
              <a:gd name="connsiteX1" fmla="*/ 145007 w 5678337"/>
              <a:gd name="connsiteY1" fmla="*/ 4036509 h 4127917"/>
              <a:gd name="connsiteX2" fmla="*/ 10537 w 5678337"/>
              <a:gd name="connsiteY2" fmla="*/ 3812392 h 4127917"/>
              <a:gd name="connsiteX3" fmla="*/ 10537 w 5678337"/>
              <a:gd name="connsiteY3" fmla="*/ 2915920 h 4127917"/>
              <a:gd name="connsiteX4" fmla="*/ 25479 w 5678337"/>
              <a:gd name="connsiteY4" fmla="*/ 1929802 h 4127917"/>
              <a:gd name="connsiteX5" fmla="*/ 130067 w 5678337"/>
              <a:gd name="connsiteY5" fmla="*/ 1347099 h 4127917"/>
              <a:gd name="connsiteX6" fmla="*/ 1041478 w 5678337"/>
              <a:gd name="connsiteY6" fmla="*/ 1257451 h 4127917"/>
              <a:gd name="connsiteX7" fmla="*/ 2879242 w 5678337"/>
              <a:gd name="connsiteY7" fmla="*/ 1302275 h 4127917"/>
              <a:gd name="connsiteX8" fmla="*/ 3267711 w 5678337"/>
              <a:gd name="connsiteY8" fmla="*/ 1526393 h 4127917"/>
              <a:gd name="connsiteX9" fmla="*/ 3312535 w 5678337"/>
              <a:gd name="connsiteY9" fmla="*/ 1929806 h 4127917"/>
              <a:gd name="connsiteX10" fmla="*/ 3387241 w 5678337"/>
              <a:gd name="connsiteY10" fmla="*/ 2497570 h 4127917"/>
              <a:gd name="connsiteX11" fmla="*/ 4313596 w 5678337"/>
              <a:gd name="connsiteY11" fmla="*/ 2019451 h 4127917"/>
              <a:gd name="connsiteX12" fmla="*/ 4463008 w 5678337"/>
              <a:gd name="connsiteY12" fmla="*/ 166745 h 4127917"/>
              <a:gd name="connsiteX13" fmla="*/ 5598534 w 5678337"/>
              <a:gd name="connsiteY13" fmla="*/ 121920 h 4127917"/>
              <a:gd name="connsiteX14" fmla="*/ 5493947 w 5678337"/>
              <a:gd name="connsiteY14" fmla="*/ 1481567 h 4127917"/>
              <a:gd name="connsiteX15" fmla="*/ 4866419 w 5678337"/>
              <a:gd name="connsiteY15" fmla="*/ 1855097 h 4127917"/>
              <a:gd name="connsiteX16" fmla="*/ 4881358 w 5678337"/>
              <a:gd name="connsiteY16" fmla="*/ 1899922 h 4127917"/>
              <a:gd name="connsiteX17" fmla="*/ 4791713 w 5678337"/>
              <a:gd name="connsiteY17" fmla="*/ 2542392 h 4127917"/>
              <a:gd name="connsiteX18" fmla="*/ 4164185 w 5678337"/>
              <a:gd name="connsiteY18" fmla="*/ 2796392 h 4127917"/>
              <a:gd name="connsiteX19" fmla="*/ 3432066 w 5678337"/>
              <a:gd name="connsiteY19" fmla="*/ 2856156 h 4127917"/>
              <a:gd name="connsiteX20" fmla="*/ 2535595 w 5678337"/>
              <a:gd name="connsiteY20" fmla="*/ 3005568 h 4127917"/>
              <a:gd name="connsiteX21" fmla="*/ 2341362 w 5678337"/>
              <a:gd name="connsiteY21" fmla="*/ 3364155 h 4127917"/>
              <a:gd name="connsiteX22" fmla="*/ 2296537 w 5678337"/>
              <a:gd name="connsiteY22" fmla="*/ 3857216 h 4127917"/>
              <a:gd name="connsiteX23" fmla="*/ 2027595 w 5678337"/>
              <a:gd name="connsiteY23" fmla="*/ 4111215 h 4127917"/>
              <a:gd name="connsiteX24" fmla="*/ 413948 w 5678337"/>
              <a:gd name="connsiteY24" fmla="*/ 4096274 h 4127917"/>
              <a:gd name="connsiteX0" fmla="*/ 413948 w 5678337"/>
              <a:gd name="connsiteY0" fmla="*/ 4096274 h 4127917"/>
              <a:gd name="connsiteX1" fmla="*/ 145007 w 5678337"/>
              <a:gd name="connsiteY1" fmla="*/ 4036509 h 4127917"/>
              <a:gd name="connsiteX2" fmla="*/ 10537 w 5678337"/>
              <a:gd name="connsiteY2" fmla="*/ 3812392 h 4127917"/>
              <a:gd name="connsiteX3" fmla="*/ 10537 w 5678337"/>
              <a:gd name="connsiteY3" fmla="*/ 2915920 h 4127917"/>
              <a:gd name="connsiteX4" fmla="*/ 25479 w 5678337"/>
              <a:gd name="connsiteY4" fmla="*/ 1929802 h 4127917"/>
              <a:gd name="connsiteX5" fmla="*/ 130067 w 5678337"/>
              <a:gd name="connsiteY5" fmla="*/ 1347099 h 4127917"/>
              <a:gd name="connsiteX6" fmla="*/ 1041478 w 5678337"/>
              <a:gd name="connsiteY6" fmla="*/ 1257451 h 4127917"/>
              <a:gd name="connsiteX7" fmla="*/ 2879242 w 5678337"/>
              <a:gd name="connsiteY7" fmla="*/ 1302275 h 4127917"/>
              <a:gd name="connsiteX8" fmla="*/ 3267711 w 5678337"/>
              <a:gd name="connsiteY8" fmla="*/ 1526393 h 4127917"/>
              <a:gd name="connsiteX9" fmla="*/ 3312535 w 5678337"/>
              <a:gd name="connsiteY9" fmla="*/ 1929806 h 4127917"/>
              <a:gd name="connsiteX10" fmla="*/ 3387241 w 5678337"/>
              <a:gd name="connsiteY10" fmla="*/ 2497570 h 4127917"/>
              <a:gd name="connsiteX11" fmla="*/ 4313596 w 5678337"/>
              <a:gd name="connsiteY11" fmla="*/ 2019451 h 4127917"/>
              <a:gd name="connsiteX12" fmla="*/ 4463008 w 5678337"/>
              <a:gd name="connsiteY12" fmla="*/ 166745 h 4127917"/>
              <a:gd name="connsiteX13" fmla="*/ 5598534 w 5678337"/>
              <a:gd name="connsiteY13" fmla="*/ 121920 h 4127917"/>
              <a:gd name="connsiteX14" fmla="*/ 5493947 w 5678337"/>
              <a:gd name="connsiteY14" fmla="*/ 1481567 h 4127917"/>
              <a:gd name="connsiteX15" fmla="*/ 4866419 w 5678337"/>
              <a:gd name="connsiteY15" fmla="*/ 1855097 h 4127917"/>
              <a:gd name="connsiteX16" fmla="*/ 4881358 w 5678337"/>
              <a:gd name="connsiteY16" fmla="*/ 1899922 h 4127917"/>
              <a:gd name="connsiteX17" fmla="*/ 4791713 w 5678337"/>
              <a:gd name="connsiteY17" fmla="*/ 2542392 h 4127917"/>
              <a:gd name="connsiteX18" fmla="*/ 4179126 w 5678337"/>
              <a:gd name="connsiteY18" fmla="*/ 2826275 h 4127917"/>
              <a:gd name="connsiteX19" fmla="*/ 3432066 w 5678337"/>
              <a:gd name="connsiteY19" fmla="*/ 2856156 h 4127917"/>
              <a:gd name="connsiteX20" fmla="*/ 2535595 w 5678337"/>
              <a:gd name="connsiteY20" fmla="*/ 3005568 h 4127917"/>
              <a:gd name="connsiteX21" fmla="*/ 2341362 w 5678337"/>
              <a:gd name="connsiteY21" fmla="*/ 3364155 h 4127917"/>
              <a:gd name="connsiteX22" fmla="*/ 2296537 w 5678337"/>
              <a:gd name="connsiteY22" fmla="*/ 3857216 h 4127917"/>
              <a:gd name="connsiteX23" fmla="*/ 2027595 w 5678337"/>
              <a:gd name="connsiteY23" fmla="*/ 4111215 h 4127917"/>
              <a:gd name="connsiteX24" fmla="*/ 413948 w 5678337"/>
              <a:gd name="connsiteY24" fmla="*/ 4096274 h 4127917"/>
              <a:gd name="connsiteX0" fmla="*/ 413948 w 5678337"/>
              <a:gd name="connsiteY0" fmla="*/ 4096274 h 4127917"/>
              <a:gd name="connsiteX1" fmla="*/ 145007 w 5678337"/>
              <a:gd name="connsiteY1" fmla="*/ 4036509 h 4127917"/>
              <a:gd name="connsiteX2" fmla="*/ 10537 w 5678337"/>
              <a:gd name="connsiteY2" fmla="*/ 3812392 h 4127917"/>
              <a:gd name="connsiteX3" fmla="*/ 10537 w 5678337"/>
              <a:gd name="connsiteY3" fmla="*/ 2915920 h 4127917"/>
              <a:gd name="connsiteX4" fmla="*/ 25479 w 5678337"/>
              <a:gd name="connsiteY4" fmla="*/ 1929802 h 4127917"/>
              <a:gd name="connsiteX5" fmla="*/ 130067 w 5678337"/>
              <a:gd name="connsiteY5" fmla="*/ 1347099 h 4127917"/>
              <a:gd name="connsiteX6" fmla="*/ 1041478 w 5678337"/>
              <a:gd name="connsiteY6" fmla="*/ 1257451 h 4127917"/>
              <a:gd name="connsiteX7" fmla="*/ 2879242 w 5678337"/>
              <a:gd name="connsiteY7" fmla="*/ 1302275 h 4127917"/>
              <a:gd name="connsiteX8" fmla="*/ 3267711 w 5678337"/>
              <a:gd name="connsiteY8" fmla="*/ 1526393 h 4127917"/>
              <a:gd name="connsiteX9" fmla="*/ 3312535 w 5678337"/>
              <a:gd name="connsiteY9" fmla="*/ 1929806 h 4127917"/>
              <a:gd name="connsiteX10" fmla="*/ 3387241 w 5678337"/>
              <a:gd name="connsiteY10" fmla="*/ 2497570 h 4127917"/>
              <a:gd name="connsiteX11" fmla="*/ 4313596 w 5678337"/>
              <a:gd name="connsiteY11" fmla="*/ 2019451 h 4127917"/>
              <a:gd name="connsiteX12" fmla="*/ 4463008 w 5678337"/>
              <a:gd name="connsiteY12" fmla="*/ 166745 h 4127917"/>
              <a:gd name="connsiteX13" fmla="*/ 5598534 w 5678337"/>
              <a:gd name="connsiteY13" fmla="*/ 121920 h 4127917"/>
              <a:gd name="connsiteX14" fmla="*/ 5493947 w 5678337"/>
              <a:gd name="connsiteY14" fmla="*/ 1481567 h 4127917"/>
              <a:gd name="connsiteX15" fmla="*/ 4866419 w 5678337"/>
              <a:gd name="connsiteY15" fmla="*/ 1855097 h 4127917"/>
              <a:gd name="connsiteX16" fmla="*/ 4881358 w 5678337"/>
              <a:gd name="connsiteY16" fmla="*/ 2094158 h 4127917"/>
              <a:gd name="connsiteX17" fmla="*/ 4791713 w 5678337"/>
              <a:gd name="connsiteY17" fmla="*/ 2542392 h 4127917"/>
              <a:gd name="connsiteX18" fmla="*/ 4179126 w 5678337"/>
              <a:gd name="connsiteY18" fmla="*/ 2826275 h 4127917"/>
              <a:gd name="connsiteX19" fmla="*/ 3432066 w 5678337"/>
              <a:gd name="connsiteY19" fmla="*/ 2856156 h 4127917"/>
              <a:gd name="connsiteX20" fmla="*/ 2535595 w 5678337"/>
              <a:gd name="connsiteY20" fmla="*/ 3005568 h 4127917"/>
              <a:gd name="connsiteX21" fmla="*/ 2341362 w 5678337"/>
              <a:gd name="connsiteY21" fmla="*/ 3364155 h 4127917"/>
              <a:gd name="connsiteX22" fmla="*/ 2296537 w 5678337"/>
              <a:gd name="connsiteY22" fmla="*/ 3857216 h 4127917"/>
              <a:gd name="connsiteX23" fmla="*/ 2027595 w 5678337"/>
              <a:gd name="connsiteY23" fmla="*/ 4111215 h 4127917"/>
              <a:gd name="connsiteX24" fmla="*/ 413948 w 5678337"/>
              <a:gd name="connsiteY24" fmla="*/ 4096274 h 4127917"/>
              <a:gd name="connsiteX0" fmla="*/ 413948 w 5675301"/>
              <a:gd name="connsiteY0" fmla="*/ 4096274 h 4127917"/>
              <a:gd name="connsiteX1" fmla="*/ 145007 w 5675301"/>
              <a:gd name="connsiteY1" fmla="*/ 4036509 h 4127917"/>
              <a:gd name="connsiteX2" fmla="*/ 10537 w 5675301"/>
              <a:gd name="connsiteY2" fmla="*/ 3812392 h 4127917"/>
              <a:gd name="connsiteX3" fmla="*/ 10537 w 5675301"/>
              <a:gd name="connsiteY3" fmla="*/ 2915920 h 4127917"/>
              <a:gd name="connsiteX4" fmla="*/ 25479 w 5675301"/>
              <a:gd name="connsiteY4" fmla="*/ 1929802 h 4127917"/>
              <a:gd name="connsiteX5" fmla="*/ 130067 w 5675301"/>
              <a:gd name="connsiteY5" fmla="*/ 1347099 h 4127917"/>
              <a:gd name="connsiteX6" fmla="*/ 1041478 w 5675301"/>
              <a:gd name="connsiteY6" fmla="*/ 1257451 h 4127917"/>
              <a:gd name="connsiteX7" fmla="*/ 2879242 w 5675301"/>
              <a:gd name="connsiteY7" fmla="*/ 1302275 h 4127917"/>
              <a:gd name="connsiteX8" fmla="*/ 3267711 w 5675301"/>
              <a:gd name="connsiteY8" fmla="*/ 1526393 h 4127917"/>
              <a:gd name="connsiteX9" fmla="*/ 3312535 w 5675301"/>
              <a:gd name="connsiteY9" fmla="*/ 1929806 h 4127917"/>
              <a:gd name="connsiteX10" fmla="*/ 3387241 w 5675301"/>
              <a:gd name="connsiteY10" fmla="*/ 2497570 h 4127917"/>
              <a:gd name="connsiteX11" fmla="*/ 4313596 w 5675301"/>
              <a:gd name="connsiteY11" fmla="*/ 2019451 h 4127917"/>
              <a:gd name="connsiteX12" fmla="*/ 4463008 w 5675301"/>
              <a:gd name="connsiteY12" fmla="*/ 166745 h 4127917"/>
              <a:gd name="connsiteX13" fmla="*/ 5598534 w 5675301"/>
              <a:gd name="connsiteY13" fmla="*/ 121920 h 4127917"/>
              <a:gd name="connsiteX14" fmla="*/ 5493947 w 5675301"/>
              <a:gd name="connsiteY14" fmla="*/ 1481567 h 4127917"/>
              <a:gd name="connsiteX15" fmla="*/ 4956066 w 5675301"/>
              <a:gd name="connsiteY15" fmla="*/ 1855097 h 4127917"/>
              <a:gd name="connsiteX16" fmla="*/ 4881358 w 5675301"/>
              <a:gd name="connsiteY16" fmla="*/ 2094158 h 4127917"/>
              <a:gd name="connsiteX17" fmla="*/ 4791713 w 5675301"/>
              <a:gd name="connsiteY17" fmla="*/ 2542392 h 4127917"/>
              <a:gd name="connsiteX18" fmla="*/ 4179126 w 5675301"/>
              <a:gd name="connsiteY18" fmla="*/ 2826275 h 4127917"/>
              <a:gd name="connsiteX19" fmla="*/ 3432066 w 5675301"/>
              <a:gd name="connsiteY19" fmla="*/ 2856156 h 4127917"/>
              <a:gd name="connsiteX20" fmla="*/ 2535595 w 5675301"/>
              <a:gd name="connsiteY20" fmla="*/ 3005568 h 4127917"/>
              <a:gd name="connsiteX21" fmla="*/ 2341362 w 5675301"/>
              <a:gd name="connsiteY21" fmla="*/ 3364155 h 4127917"/>
              <a:gd name="connsiteX22" fmla="*/ 2296537 w 5675301"/>
              <a:gd name="connsiteY22" fmla="*/ 3857216 h 4127917"/>
              <a:gd name="connsiteX23" fmla="*/ 2027595 w 5675301"/>
              <a:gd name="connsiteY23" fmla="*/ 4111215 h 4127917"/>
              <a:gd name="connsiteX24" fmla="*/ 413948 w 5675301"/>
              <a:gd name="connsiteY24" fmla="*/ 4096274 h 4127917"/>
              <a:gd name="connsiteX0" fmla="*/ 413948 w 5675301"/>
              <a:gd name="connsiteY0" fmla="*/ 4096274 h 4127917"/>
              <a:gd name="connsiteX1" fmla="*/ 145007 w 5675301"/>
              <a:gd name="connsiteY1" fmla="*/ 4036509 h 4127917"/>
              <a:gd name="connsiteX2" fmla="*/ 10537 w 5675301"/>
              <a:gd name="connsiteY2" fmla="*/ 3812392 h 4127917"/>
              <a:gd name="connsiteX3" fmla="*/ 10537 w 5675301"/>
              <a:gd name="connsiteY3" fmla="*/ 2915920 h 4127917"/>
              <a:gd name="connsiteX4" fmla="*/ 25479 w 5675301"/>
              <a:gd name="connsiteY4" fmla="*/ 1929802 h 4127917"/>
              <a:gd name="connsiteX5" fmla="*/ 130067 w 5675301"/>
              <a:gd name="connsiteY5" fmla="*/ 1347099 h 4127917"/>
              <a:gd name="connsiteX6" fmla="*/ 1041478 w 5675301"/>
              <a:gd name="connsiteY6" fmla="*/ 1257451 h 4127917"/>
              <a:gd name="connsiteX7" fmla="*/ 2879242 w 5675301"/>
              <a:gd name="connsiteY7" fmla="*/ 1302275 h 4127917"/>
              <a:gd name="connsiteX8" fmla="*/ 3267711 w 5675301"/>
              <a:gd name="connsiteY8" fmla="*/ 1526393 h 4127917"/>
              <a:gd name="connsiteX9" fmla="*/ 3312535 w 5675301"/>
              <a:gd name="connsiteY9" fmla="*/ 1929806 h 4127917"/>
              <a:gd name="connsiteX10" fmla="*/ 3387241 w 5675301"/>
              <a:gd name="connsiteY10" fmla="*/ 2497570 h 4127917"/>
              <a:gd name="connsiteX11" fmla="*/ 4313596 w 5675301"/>
              <a:gd name="connsiteY11" fmla="*/ 2019451 h 4127917"/>
              <a:gd name="connsiteX12" fmla="*/ 4702067 w 5675301"/>
              <a:gd name="connsiteY12" fmla="*/ 166745 h 4127917"/>
              <a:gd name="connsiteX13" fmla="*/ 5598534 w 5675301"/>
              <a:gd name="connsiteY13" fmla="*/ 121920 h 4127917"/>
              <a:gd name="connsiteX14" fmla="*/ 5493947 w 5675301"/>
              <a:gd name="connsiteY14" fmla="*/ 1481567 h 4127917"/>
              <a:gd name="connsiteX15" fmla="*/ 4956066 w 5675301"/>
              <a:gd name="connsiteY15" fmla="*/ 1855097 h 4127917"/>
              <a:gd name="connsiteX16" fmla="*/ 4881358 w 5675301"/>
              <a:gd name="connsiteY16" fmla="*/ 2094158 h 4127917"/>
              <a:gd name="connsiteX17" fmla="*/ 4791713 w 5675301"/>
              <a:gd name="connsiteY17" fmla="*/ 2542392 h 4127917"/>
              <a:gd name="connsiteX18" fmla="*/ 4179126 w 5675301"/>
              <a:gd name="connsiteY18" fmla="*/ 2826275 h 4127917"/>
              <a:gd name="connsiteX19" fmla="*/ 3432066 w 5675301"/>
              <a:gd name="connsiteY19" fmla="*/ 2856156 h 4127917"/>
              <a:gd name="connsiteX20" fmla="*/ 2535595 w 5675301"/>
              <a:gd name="connsiteY20" fmla="*/ 3005568 h 4127917"/>
              <a:gd name="connsiteX21" fmla="*/ 2341362 w 5675301"/>
              <a:gd name="connsiteY21" fmla="*/ 3364155 h 4127917"/>
              <a:gd name="connsiteX22" fmla="*/ 2296537 w 5675301"/>
              <a:gd name="connsiteY22" fmla="*/ 3857216 h 4127917"/>
              <a:gd name="connsiteX23" fmla="*/ 2027595 w 5675301"/>
              <a:gd name="connsiteY23" fmla="*/ 4111215 h 4127917"/>
              <a:gd name="connsiteX24" fmla="*/ 413948 w 5675301"/>
              <a:gd name="connsiteY24" fmla="*/ 4096274 h 4127917"/>
              <a:gd name="connsiteX0" fmla="*/ 413948 w 5675301"/>
              <a:gd name="connsiteY0" fmla="*/ 4078058 h 4109701"/>
              <a:gd name="connsiteX1" fmla="*/ 145007 w 5675301"/>
              <a:gd name="connsiteY1" fmla="*/ 4018293 h 4109701"/>
              <a:gd name="connsiteX2" fmla="*/ 10537 w 5675301"/>
              <a:gd name="connsiteY2" fmla="*/ 3794176 h 4109701"/>
              <a:gd name="connsiteX3" fmla="*/ 10537 w 5675301"/>
              <a:gd name="connsiteY3" fmla="*/ 2897704 h 4109701"/>
              <a:gd name="connsiteX4" fmla="*/ 25479 w 5675301"/>
              <a:gd name="connsiteY4" fmla="*/ 1911586 h 4109701"/>
              <a:gd name="connsiteX5" fmla="*/ 130067 w 5675301"/>
              <a:gd name="connsiteY5" fmla="*/ 1328883 h 4109701"/>
              <a:gd name="connsiteX6" fmla="*/ 1041478 w 5675301"/>
              <a:gd name="connsiteY6" fmla="*/ 1239235 h 4109701"/>
              <a:gd name="connsiteX7" fmla="*/ 2879242 w 5675301"/>
              <a:gd name="connsiteY7" fmla="*/ 1284059 h 4109701"/>
              <a:gd name="connsiteX8" fmla="*/ 3267711 w 5675301"/>
              <a:gd name="connsiteY8" fmla="*/ 1508177 h 4109701"/>
              <a:gd name="connsiteX9" fmla="*/ 3312535 w 5675301"/>
              <a:gd name="connsiteY9" fmla="*/ 1911590 h 4109701"/>
              <a:gd name="connsiteX10" fmla="*/ 3387241 w 5675301"/>
              <a:gd name="connsiteY10" fmla="*/ 2479354 h 4109701"/>
              <a:gd name="connsiteX11" fmla="*/ 4313596 w 5675301"/>
              <a:gd name="connsiteY11" fmla="*/ 2001235 h 4109701"/>
              <a:gd name="connsiteX12" fmla="*/ 4507829 w 5675301"/>
              <a:gd name="connsiteY12" fmla="*/ 1747235 h 4109701"/>
              <a:gd name="connsiteX13" fmla="*/ 4702067 w 5675301"/>
              <a:gd name="connsiteY13" fmla="*/ 148529 h 4109701"/>
              <a:gd name="connsiteX14" fmla="*/ 5598534 w 5675301"/>
              <a:gd name="connsiteY14" fmla="*/ 103704 h 4109701"/>
              <a:gd name="connsiteX15" fmla="*/ 5493947 w 5675301"/>
              <a:gd name="connsiteY15" fmla="*/ 1463351 h 4109701"/>
              <a:gd name="connsiteX16" fmla="*/ 4956066 w 5675301"/>
              <a:gd name="connsiteY16" fmla="*/ 1836881 h 4109701"/>
              <a:gd name="connsiteX17" fmla="*/ 4881358 w 5675301"/>
              <a:gd name="connsiteY17" fmla="*/ 2075942 h 4109701"/>
              <a:gd name="connsiteX18" fmla="*/ 4791713 w 5675301"/>
              <a:gd name="connsiteY18" fmla="*/ 2524176 h 4109701"/>
              <a:gd name="connsiteX19" fmla="*/ 4179126 w 5675301"/>
              <a:gd name="connsiteY19" fmla="*/ 2808059 h 4109701"/>
              <a:gd name="connsiteX20" fmla="*/ 3432066 w 5675301"/>
              <a:gd name="connsiteY20" fmla="*/ 2837940 h 4109701"/>
              <a:gd name="connsiteX21" fmla="*/ 2535595 w 5675301"/>
              <a:gd name="connsiteY21" fmla="*/ 2987352 h 4109701"/>
              <a:gd name="connsiteX22" fmla="*/ 2341362 w 5675301"/>
              <a:gd name="connsiteY22" fmla="*/ 3345939 h 4109701"/>
              <a:gd name="connsiteX23" fmla="*/ 2296537 w 5675301"/>
              <a:gd name="connsiteY23" fmla="*/ 3839000 h 4109701"/>
              <a:gd name="connsiteX24" fmla="*/ 2027595 w 5675301"/>
              <a:gd name="connsiteY24" fmla="*/ 4092999 h 4109701"/>
              <a:gd name="connsiteX25" fmla="*/ 413948 w 5675301"/>
              <a:gd name="connsiteY25" fmla="*/ 4078058 h 4109701"/>
              <a:gd name="connsiteX0" fmla="*/ 413948 w 5675301"/>
              <a:gd name="connsiteY0" fmla="*/ 4042520 h 4074163"/>
              <a:gd name="connsiteX1" fmla="*/ 145007 w 5675301"/>
              <a:gd name="connsiteY1" fmla="*/ 3982755 h 4074163"/>
              <a:gd name="connsiteX2" fmla="*/ 10537 w 5675301"/>
              <a:gd name="connsiteY2" fmla="*/ 3758638 h 4074163"/>
              <a:gd name="connsiteX3" fmla="*/ 10537 w 5675301"/>
              <a:gd name="connsiteY3" fmla="*/ 2862166 h 4074163"/>
              <a:gd name="connsiteX4" fmla="*/ 25479 w 5675301"/>
              <a:gd name="connsiteY4" fmla="*/ 1876048 h 4074163"/>
              <a:gd name="connsiteX5" fmla="*/ 130067 w 5675301"/>
              <a:gd name="connsiteY5" fmla="*/ 1293345 h 4074163"/>
              <a:gd name="connsiteX6" fmla="*/ 1041478 w 5675301"/>
              <a:gd name="connsiteY6" fmla="*/ 1203697 h 4074163"/>
              <a:gd name="connsiteX7" fmla="*/ 2879242 w 5675301"/>
              <a:gd name="connsiteY7" fmla="*/ 1248521 h 4074163"/>
              <a:gd name="connsiteX8" fmla="*/ 3267711 w 5675301"/>
              <a:gd name="connsiteY8" fmla="*/ 1472639 h 4074163"/>
              <a:gd name="connsiteX9" fmla="*/ 3312535 w 5675301"/>
              <a:gd name="connsiteY9" fmla="*/ 1876052 h 4074163"/>
              <a:gd name="connsiteX10" fmla="*/ 3387241 w 5675301"/>
              <a:gd name="connsiteY10" fmla="*/ 2443816 h 4074163"/>
              <a:gd name="connsiteX11" fmla="*/ 4313596 w 5675301"/>
              <a:gd name="connsiteY11" fmla="*/ 1965697 h 4074163"/>
              <a:gd name="connsiteX12" fmla="*/ 4552652 w 5675301"/>
              <a:gd name="connsiteY12" fmla="*/ 1203697 h 4074163"/>
              <a:gd name="connsiteX13" fmla="*/ 4702067 w 5675301"/>
              <a:gd name="connsiteY13" fmla="*/ 112991 h 4074163"/>
              <a:gd name="connsiteX14" fmla="*/ 5598534 w 5675301"/>
              <a:gd name="connsiteY14" fmla="*/ 68166 h 4074163"/>
              <a:gd name="connsiteX15" fmla="*/ 5493947 w 5675301"/>
              <a:gd name="connsiteY15" fmla="*/ 1427813 h 4074163"/>
              <a:gd name="connsiteX16" fmla="*/ 4956066 w 5675301"/>
              <a:gd name="connsiteY16" fmla="*/ 1801343 h 4074163"/>
              <a:gd name="connsiteX17" fmla="*/ 4881358 w 5675301"/>
              <a:gd name="connsiteY17" fmla="*/ 2040404 h 4074163"/>
              <a:gd name="connsiteX18" fmla="*/ 4791713 w 5675301"/>
              <a:gd name="connsiteY18" fmla="*/ 2488638 h 4074163"/>
              <a:gd name="connsiteX19" fmla="*/ 4179126 w 5675301"/>
              <a:gd name="connsiteY19" fmla="*/ 2772521 h 4074163"/>
              <a:gd name="connsiteX20" fmla="*/ 3432066 w 5675301"/>
              <a:gd name="connsiteY20" fmla="*/ 2802402 h 4074163"/>
              <a:gd name="connsiteX21" fmla="*/ 2535595 w 5675301"/>
              <a:gd name="connsiteY21" fmla="*/ 2951814 h 4074163"/>
              <a:gd name="connsiteX22" fmla="*/ 2341362 w 5675301"/>
              <a:gd name="connsiteY22" fmla="*/ 3310401 h 4074163"/>
              <a:gd name="connsiteX23" fmla="*/ 2296537 w 5675301"/>
              <a:gd name="connsiteY23" fmla="*/ 3803462 h 4074163"/>
              <a:gd name="connsiteX24" fmla="*/ 2027595 w 5675301"/>
              <a:gd name="connsiteY24" fmla="*/ 4057461 h 4074163"/>
              <a:gd name="connsiteX25" fmla="*/ 413948 w 5675301"/>
              <a:gd name="connsiteY25" fmla="*/ 4042520 h 4074163"/>
              <a:gd name="connsiteX0" fmla="*/ 413948 w 5675301"/>
              <a:gd name="connsiteY0" fmla="*/ 4042520 h 4074163"/>
              <a:gd name="connsiteX1" fmla="*/ 145007 w 5675301"/>
              <a:gd name="connsiteY1" fmla="*/ 3982755 h 4074163"/>
              <a:gd name="connsiteX2" fmla="*/ 10537 w 5675301"/>
              <a:gd name="connsiteY2" fmla="*/ 3758638 h 4074163"/>
              <a:gd name="connsiteX3" fmla="*/ 10537 w 5675301"/>
              <a:gd name="connsiteY3" fmla="*/ 2862166 h 4074163"/>
              <a:gd name="connsiteX4" fmla="*/ 25479 w 5675301"/>
              <a:gd name="connsiteY4" fmla="*/ 1876048 h 4074163"/>
              <a:gd name="connsiteX5" fmla="*/ 130067 w 5675301"/>
              <a:gd name="connsiteY5" fmla="*/ 1293345 h 4074163"/>
              <a:gd name="connsiteX6" fmla="*/ 1041478 w 5675301"/>
              <a:gd name="connsiteY6" fmla="*/ 1203697 h 4074163"/>
              <a:gd name="connsiteX7" fmla="*/ 2879242 w 5675301"/>
              <a:gd name="connsiteY7" fmla="*/ 1248521 h 4074163"/>
              <a:gd name="connsiteX8" fmla="*/ 3267711 w 5675301"/>
              <a:gd name="connsiteY8" fmla="*/ 1472639 h 4074163"/>
              <a:gd name="connsiteX9" fmla="*/ 3312535 w 5675301"/>
              <a:gd name="connsiteY9" fmla="*/ 1876052 h 4074163"/>
              <a:gd name="connsiteX10" fmla="*/ 3387241 w 5675301"/>
              <a:gd name="connsiteY10" fmla="*/ 2443816 h 4074163"/>
              <a:gd name="connsiteX11" fmla="*/ 4313596 w 5675301"/>
              <a:gd name="connsiteY11" fmla="*/ 1965697 h 4074163"/>
              <a:gd name="connsiteX12" fmla="*/ 4552652 w 5675301"/>
              <a:gd name="connsiteY12" fmla="*/ 1203697 h 4074163"/>
              <a:gd name="connsiteX13" fmla="*/ 4702067 w 5675301"/>
              <a:gd name="connsiteY13" fmla="*/ 112991 h 4074163"/>
              <a:gd name="connsiteX14" fmla="*/ 5598534 w 5675301"/>
              <a:gd name="connsiteY14" fmla="*/ 68166 h 4074163"/>
              <a:gd name="connsiteX15" fmla="*/ 5493947 w 5675301"/>
              <a:gd name="connsiteY15" fmla="*/ 1427813 h 4074163"/>
              <a:gd name="connsiteX16" fmla="*/ 4956066 w 5675301"/>
              <a:gd name="connsiteY16" fmla="*/ 1801343 h 4074163"/>
              <a:gd name="connsiteX17" fmla="*/ 4881358 w 5675301"/>
              <a:gd name="connsiteY17" fmla="*/ 2040404 h 4074163"/>
              <a:gd name="connsiteX18" fmla="*/ 4791713 w 5675301"/>
              <a:gd name="connsiteY18" fmla="*/ 2488638 h 4074163"/>
              <a:gd name="connsiteX19" fmla="*/ 4179126 w 5675301"/>
              <a:gd name="connsiteY19" fmla="*/ 2772521 h 4074163"/>
              <a:gd name="connsiteX20" fmla="*/ 3432066 w 5675301"/>
              <a:gd name="connsiteY20" fmla="*/ 2802402 h 4074163"/>
              <a:gd name="connsiteX21" fmla="*/ 2535595 w 5675301"/>
              <a:gd name="connsiteY21" fmla="*/ 2951814 h 4074163"/>
              <a:gd name="connsiteX22" fmla="*/ 2341362 w 5675301"/>
              <a:gd name="connsiteY22" fmla="*/ 3310401 h 4074163"/>
              <a:gd name="connsiteX23" fmla="*/ 2296537 w 5675301"/>
              <a:gd name="connsiteY23" fmla="*/ 3803462 h 4074163"/>
              <a:gd name="connsiteX24" fmla="*/ 2027595 w 5675301"/>
              <a:gd name="connsiteY24" fmla="*/ 4057461 h 4074163"/>
              <a:gd name="connsiteX25" fmla="*/ 413948 w 5675301"/>
              <a:gd name="connsiteY25" fmla="*/ 4042520 h 4074163"/>
              <a:gd name="connsiteX0" fmla="*/ 413948 w 5675301"/>
              <a:gd name="connsiteY0" fmla="*/ 4042520 h 4074163"/>
              <a:gd name="connsiteX1" fmla="*/ 145007 w 5675301"/>
              <a:gd name="connsiteY1" fmla="*/ 3982755 h 4074163"/>
              <a:gd name="connsiteX2" fmla="*/ 10537 w 5675301"/>
              <a:gd name="connsiteY2" fmla="*/ 3758638 h 4074163"/>
              <a:gd name="connsiteX3" fmla="*/ 10537 w 5675301"/>
              <a:gd name="connsiteY3" fmla="*/ 2862166 h 4074163"/>
              <a:gd name="connsiteX4" fmla="*/ 25479 w 5675301"/>
              <a:gd name="connsiteY4" fmla="*/ 1876048 h 4074163"/>
              <a:gd name="connsiteX5" fmla="*/ 130067 w 5675301"/>
              <a:gd name="connsiteY5" fmla="*/ 1293345 h 4074163"/>
              <a:gd name="connsiteX6" fmla="*/ 1041478 w 5675301"/>
              <a:gd name="connsiteY6" fmla="*/ 1203697 h 4074163"/>
              <a:gd name="connsiteX7" fmla="*/ 2879242 w 5675301"/>
              <a:gd name="connsiteY7" fmla="*/ 1248521 h 4074163"/>
              <a:gd name="connsiteX8" fmla="*/ 3267711 w 5675301"/>
              <a:gd name="connsiteY8" fmla="*/ 1472639 h 4074163"/>
              <a:gd name="connsiteX9" fmla="*/ 3312535 w 5675301"/>
              <a:gd name="connsiteY9" fmla="*/ 1876052 h 4074163"/>
              <a:gd name="connsiteX10" fmla="*/ 3387241 w 5675301"/>
              <a:gd name="connsiteY10" fmla="*/ 2443816 h 4074163"/>
              <a:gd name="connsiteX11" fmla="*/ 4313596 w 5675301"/>
              <a:gd name="connsiteY11" fmla="*/ 1965697 h 4074163"/>
              <a:gd name="connsiteX12" fmla="*/ 4552652 w 5675301"/>
              <a:gd name="connsiteY12" fmla="*/ 1203697 h 4074163"/>
              <a:gd name="connsiteX13" fmla="*/ 4702067 w 5675301"/>
              <a:gd name="connsiteY13" fmla="*/ 112991 h 4074163"/>
              <a:gd name="connsiteX14" fmla="*/ 5598534 w 5675301"/>
              <a:gd name="connsiteY14" fmla="*/ 68166 h 4074163"/>
              <a:gd name="connsiteX15" fmla="*/ 5493947 w 5675301"/>
              <a:gd name="connsiteY15" fmla="*/ 1427813 h 4074163"/>
              <a:gd name="connsiteX16" fmla="*/ 4956066 w 5675301"/>
              <a:gd name="connsiteY16" fmla="*/ 1801343 h 4074163"/>
              <a:gd name="connsiteX17" fmla="*/ 4881358 w 5675301"/>
              <a:gd name="connsiteY17" fmla="*/ 2040404 h 4074163"/>
              <a:gd name="connsiteX18" fmla="*/ 4791713 w 5675301"/>
              <a:gd name="connsiteY18" fmla="*/ 2488638 h 4074163"/>
              <a:gd name="connsiteX19" fmla="*/ 4179126 w 5675301"/>
              <a:gd name="connsiteY19" fmla="*/ 2772521 h 4074163"/>
              <a:gd name="connsiteX20" fmla="*/ 3432066 w 5675301"/>
              <a:gd name="connsiteY20" fmla="*/ 2802402 h 4074163"/>
              <a:gd name="connsiteX21" fmla="*/ 2535595 w 5675301"/>
              <a:gd name="connsiteY21" fmla="*/ 2951814 h 4074163"/>
              <a:gd name="connsiteX22" fmla="*/ 2341362 w 5675301"/>
              <a:gd name="connsiteY22" fmla="*/ 3310401 h 4074163"/>
              <a:gd name="connsiteX23" fmla="*/ 2296537 w 5675301"/>
              <a:gd name="connsiteY23" fmla="*/ 3803462 h 4074163"/>
              <a:gd name="connsiteX24" fmla="*/ 2027595 w 5675301"/>
              <a:gd name="connsiteY24" fmla="*/ 4057461 h 4074163"/>
              <a:gd name="connsiteX25" fmla="*/ 413948 w 5675301"/>
              <a:gd name="connsiteY25" fmla="*/ 4042520 h 4074163"/>
              <a:gd name="connsiteX0" fmla="*/ 413948 w 5675301"/>
              <a:gd name="connsiteY0" fmla="*/ 4102776 h 4134419"/>
              <a:gd name="connsiteX1" fmla="*/ 145007 w 5675301"/>
              <a:gd name="connsiteY1" fmla="*/ 4043011 h 4134419"/>
              <a:gd name="connsiteX2" fmla="*/ 10537 w 5675301"/>
              <a:gd name="connsiteY2" fmla="*/ 3818894 h 4134419"/>
              <a:gd name="connsiteX3" fmla="*/ 10537 w 5675301"/>
              <a:gd name="connsiteY3" fmla="*/ 2922422 h 4134419"/>
              <a:gd name="connsiteX4" fmla="*/ 25479 w 5675301"/>
              <a:gd name="connsiteY4" fmla="*/ 1936304 h 4134419"/>
              <a:gd name="connsiteX5" fmla="*/ 130067 w 5675301"/>
              <a:gd name="connsiteY5" fmla="*/ 1353601 h 4134419"/>
              <a:gd name="connsiteX6" fmla="*/ 1041478 w 5675301"/>
              <a:gd name="connsiteY6" fmla="*/ 1263953 h 4134419"/>
              <a:gd name="connsiteX7" fmla="*/ 2879242 w 5675301"/>
              <a:gd name="connsiteY7" fmla="*/ 1308777 h 4134419"/>
              <a:gd name="connsiteX8" fmla="*/ 3267711 w 5675301"/>
              <a:gd name="connsiteY8" fmla="*/ 1532895 h 4134419"/>
              <a:gd name="connsiteX9" fmla="*/ 3312535 w 5675301"/>
              <a:gd name="connsiteY9" fmla="*/ 1936308 h 4134419"/>
              <a:gd name="connsiteX10" fmla="*/ 3387241 w 5675301"/>
              <a:gd name="connsiteY10" fmla="*/ 2504072 h 4134419"/>
              <a:gd name="connsiteX11" fmla="*/ 4313596 w 5675301"/>
              <a:gd name="connsiteY11" fmla="*/ 2025953 h 4134419"/>
              <a:gd name="connsiteX12" fmla="*/ 4552652 w 5675301"/>
              <a:gd name="connsiteY12" fmla="*/ 1263953 h 4134419"/>
              <a:gd name="connsiteX13" fmla="*/ 4851479 w 5675301"/>
              <a:gd name="connsiteY13" fmla="*/ 83600 h 4134419"/>
              <a:gd name="connsiteX14" fmla="*/ 5598534 w 5675301"/>
              <a:gd name="connsiteY14" fmla="*/ 128422 h 4134419"/>
              <a:gd name="connsiteX15" fmla="*/ 5493947 w 5675301"/>
              <a:gd name="connsiteY15" fmla="*/ 1488069 h 4134419"/>
              <a:gd name="connsiteX16" fmla="*/ 4956066 w 5675301"/>
              <a:gd name="connsiteY16" fmla="*/ 1861599 h 4134419"/>
              <a:gd name="connsiteX17" fmla="*/ 4881358 w 5675301"/>
              <a:gd name="connsiteY17" fmla="*/ 2100660 h 4134419"/>
              <a:gd name="connsiteX18" fmla="*/ 4791713 w 5675301"/>
              <a:gd name="connsiteY18" fmla="*/ 2548894 h 4134419"/>
              <a:gd name="connsiteX19" fmla="*/ 4179126 w 5675301"/>
              <a:gd name="connsiteY19" fmla="*/ 2832777 h 4134419"/>
              <a:gd name="connsiteX20" fmla="*/ 3432066 w 5675301"/>
              <a:gd name="connsiteY20" fmla="*/ 2862658 h 4134419"/>
              <a:gd name="connsiteX21" fmla="*/ 2535595 w 5675301"/>
              <a:gd name="connsiteY21" fmla="*/ 3012070 h 4134419"/>
              <a:gd name="connsiteX22" fmla="*/ 2341362 w 5675301"/>
              <a:gd name="connsiteY22" fmla="*/ 3370657 h 4134419"/>
              <a:gd name="connsiteX23" fmla="*/ 2296537 w 5675301"/>
              <a:gd name="connsiteY23" fmla="*/ 3863718 h 4134419"/>
              <a:gd name="connsiteX24" fmla="*/ 2027595 w 5675301"/>
              <a:gd name="connsiteY24" fmla="*/ 4117717 h 4134419"/>
              <a:gd name="connsiteX25" fmla="*/ 413948 w 5675301"/>
              <a:gd name="connsiteY25" fmla="*/ 4102776 h 4134419"/>
              <a:gd name="connsiteX0" fmla="*/ 413948 w 5675301"/>
              <a:gd name="connsiteY0" fmla="*/ 4106095 h 4137738"/>
              <a:gd name="connsiteX1" fmla="*/ 145007 w 5675301"/>
              <a:gd name="connsiteY1" fmla="*/ 4046330 h 4137738"/>
              <a:gd name="connsiteX2" fmla="*/ 10537 w 5675301"/>
              <a:gd name="connsiteY2" fmla="*/ 3822213 h 4137738"/>
              <a:gd name="connsiteX3" fmla="*/ 10537 w 5675301"/>
              <a:gd name="connsiteY3" fmla="*/ 2925741 h 4137738"/>
              <a:gd name="connsiteX4" fmla="*/ 25479 w 5675301"/>
              <a:gd name="connsiteY4" fmla="*/ 1939623 h 4137738"/>
              <a:gd name="connsiteX5" fmla="*/ 130067 w 5675301"/>
              <a:gd name="connsiteY5" fmla="*/ 1356920 h 4137738"/>
              <a:gd name="connsiteX6" fmla="*/ 1041478 w 5675301"/>
              <a:gd name="connsiteY6" fmla="*/ 1267272 h 4137738"/>
              <a:gd name="connsiteX7" fmla="*/ 2879242 w 5675301"/>
              <a:gd name="connsiteY7" fmla="*/ 1312096 h 4137738"/>
              <a:gd name="connsiteX8" fmla="*/ 3267711 w 5675301"/>
              <a:gd name="connsiteY8" fmla="*/ 1536214 h 4137738"/>
              <a:gd name="connsiteX9" fmla="*/ 3312535 w 5675301"/>
              <a:gd name="connsiteY9" fmla="*/ 1939627 h 4137738"/>
              <a:gd name="connsiteX10" fmla="*/ 3387241 w 5675301"/>
              <a:gd name="connsiteY10" fmla="*/ 2507391 h 4137738"/>
              <a:gd name="connsiteX11" fmla="*/ 4313596 w 5675301"/>
              <a:gd name="connsiteY11" fmla="*/ 2029272 h 4137738"/>
              <a:gd name="connsiteX12" fmla="*/ 4672182 w 5675301"/>
              <a:gd name="connsiteY12" fmla="*/ 1312095 h 4137738"/>
              <a:gd name="connsiteX13" fmla="*/ 4851479 w 5675301"/>
              <a:gd name="connsiteY13" fmla="*/ 86919 h 4137738"/>
              <a:gd name="connsiteX14" fmla="*/ 5598534 w 5675301"/>
              <a:gd name="connsiteY14" fmla="*/ 131741 h 4137738"/>
              <a:gd name="connsiteX15" fmla="*/ 5493947 w 5675301"/>
              <a:gd name="connsiteY15" fmla="*/ 1491388 h 4137738"/>
              <a:gd name="connsiteX16" fmla="*/ 4956066 w 5675301"/>
              <a:gd name="connsiteY16" fmla="*/ 1864918 h 4137738"/>
              <a:gd name="connsiteX17" fmla="*/ 4881358 w 5675301"/>
              <a:gd name="connsiteY17" fmla="*/ 2103979 h 4137738"/>
              <a:gd name="connsiteX18" fmla="*/ 4791713 w 5675301"/>
              <a:gd name="connsiteY18" fmla="*/ 2552213 h 4137738"/>
              <a:gd name="connsiteX19" fmla="*/ 4179126 w 5675301"/>
              <a:gd name="connsiteY19" fmla="*/ 2836096 h 4137738"/>
              <a:gd name="connsiteX20" fmla="*/ 3432066 w 5675301"/>
              <a:gd name="connsiteY20" fmla="*/ 2865977 h 4137738"/>
              <a:gd name="connsiteX21" fmla="*/ 2535595 w 5675301"/>
              <a:gd name="connsiteY21" fmla="*/ 3015389 h 4137738"/>
              <a:gd name="connsiteX22" fmla="*/ 2341362 w 5675301"/>
              <a:gd name="connsiteY22" fmla="*/ 3373976 h 4137738"/>
              <a:gd name="connsiteX23" fmla="*/ 2296537 w 5675301"/>
              <a:gd name="connsiteY23" fmla="*/ 3867037 h 4137738"/>
              <a:gd name="connsiteX24" fmla="*/ 2027595 w 5675301"/>
              <a:gd name="connsiteY24" fmla="*/ 4121036 h 4137738"/>
              <a:gd name="connsiteX25" fmla="*/ 413948 w 5675301"/>
              <a:gd name="connsiteY25" fmla="*/ 4106095 h 4137738"/>
              <a:gd name="connsiteX0" fmla="*/ 413948 w 5675301"/>
              <a:gd name="connsiteY0" fmla="*/ 4106095 h 4137738"/>
              <a:gd name="connsiteX1" fmla="*/ 145007 w 5675301"/>
              <a:gd name="connsiteY1" fmla="*/ 4046330 h 4137738"/>
              <a:gd name="connsiteX2" fmla="*/ 10537 w 5675301"/>
              <a:gd name="connsiteY2" fmla="*/ 3822213 h 4137738"/>
              <a:gd name="connsiteX3" fmla="*/ 10537 w 5675301"/>
              <a:gd name="connsiteY3" fmla="*/ 2925741 h 4137738"/>
              <a:gd name="connsiteX4" fmla="*/ 25479 w 5675301"/>
              <a:gd name="connsiteY4" fmla="*/ 1939623 h 4137738"/>
              <a:gd name="connsiteX5" fmla="*/ 130067 w 5675301"/>
              <a:gd name="connsiteY5" fmla="*/ 1356920 h 4137738"/>
              <a:gd name="connsiteX6" fmla="*/ 1041478 w 5675301"/>
              <a:gd name="connsiteY6" fmla="*/ 1267272 h 4137738"/>
              <a:gd name="connsiteX7" fmla="*/ 2879242 w 5675301"/>
              <a:gd name="connsiteY7" fmla="*/ 1312096 h 4137738"/>
              <a:gd name="connsiteX8" fmla="*/ 3267711 w 5675301"/>
              <a:gd name="connsiteY8" fmla="*/ 1536214 h 4137738"/>
              <a:gd name="connsiteX9" fmla="*/ 3312535 w 5675301"/>
              <a:gd name="connsiteY9" fmla="*/ 1939627 h 4137738"/>
              <a:gd name="connsiteX10" fmla="*/ 3387241 w 5675301"/>
              <a:gd name="connsiteY10" fmla="*/ 2507391 h 4137738"/>
              <a:gd name="connsiteX11" fmla="*/ 4044652 w 5675301"/>
              <a:gd name="connsiteY11" fmla="*/ 2372920 h 4137738"/>
              <a:gd name="connsiteX12" fmla="*/ 4313596 w 5675301"/>
              <a:gd name="connsiteY12" fmla="*/ 2029272 h 4137738"/>
              <a:gd name="connsiteX13" fmla="*/ 4672182 w 5675301"/>
              <a:gd name="connsiteY13" fmla="*/ 1312095 h 4137738"/>
              <a:gd name="connsiteX14" fmla="*/ 4851479 w 5675301"/>
              <a:gd name="connsiteY14" fmla="*/ 86919 h 4137738"/>
              <a:gd name="connsiteX15" fmla="*/ 5598534 w 5675301"/>
              <a:gd name="connsiteY15" fmla="*/ 131741 h 4137738"/>
              <a:gd name="connsiteX16" fmla="*/ 5493947 w 5675301"/>
              <a:gd name="connsiteY16" fmla="*/ 1491388 h 4137738"/>
              <a:gd name="connsiteX17" fmla="*/ 4956066 w 5675301"/>
              <a:gd name="connsiteY17" fmla="*/ 1864918 h 4137738"/>
              <a:gd name="connsiteX18" fmla="*/ 4881358 w 5675301"/>
              <a:gd name="connsiteY18" fmla="*/ 2103979 h 4137738"/>
              <a:gd name="connsiteX19" fmla="*/ 4791713 w 5675301"/>
              <a:gd name="connsiteY19" fmla="*/ 2552213 h 4137738"/>
              <a:gd name="connsiteX20" fmla="*/ 4179126 w 5675301"/>
              <a:gd name="connsiteY20" fmla="*/ 2836096 h 4137738"/>
              <a:gd name="connsiteX21" fmla="*/ 3432066 w 5675301"/>
              <a:gd name="connsiteY21" fmla="*/ 2865977 h 4137738"/>
              <a:gd name="connsiteX22" fmla="*/ 2535595 w 5675301"/>
              <a:gd name="connsiteY22" fmla="*/ 3015389 h 4137738"/>
              <a:gd name="connsiteX23" fmla="*/ 2341362 w 5675301"/>
              <a:gd name="connsiteY23" fmla="*/ 3373976 h 4137738"/>
              <a:gd name="connsiteX24" fmla="*/ 2296537 w 5675301"/>
              <a:gd name="connsiteY24" fmla="*/ 3867037 h 4137738"/>
              <a:gd name="connsiteX25" fmla="*/ 2027595 w 5675301"/>
              <a:gd name="connsiteY25" fmla="*/ 4121036 h 4137738"/>
              <a:gd name="connsiteX26" fmla="*/ 413948 w 5675301"/>
              <a:gd name="connsiteY26" fmla="*/ 4106095 h 4137738"/>
              <a:gd name="connsiteX0" fmla="*/ 413948 w 5658576"/>
              <a:gd name="connsiteY0" fmla="*/ 4106095 h 4137738"/>
              <a:gd name="connsiteX1" fmla="*/ 145007 w 5658576"/>
              <a:gd name="connsiteY1" fmla="*/ 4046330 h 4137738"/>
              <a:gd name="connsiteX2" fmla="*/ 10537 w 5658576"/>
              <a:gd name="connsiteY2" fmla="*/ 3822213 h 4137738"/>
              <a:gd name="connsiteX3" fmla="*/ 10537 w 5658576"/>
              <a:gd name="connsiteY3" fmla="*/ 2925741 h 4137738"/>
              <a:gd name="connsiteX4" fmla="*/ 25479 w 5658576"/>
              <a:gd name="connsiteY4" fmla="*/ 1939623 h 4137738"/>
              <a:gd name="connsiteX5" fmla="*/ 130067 w 5658576"/>
              <a:gd name="connsiteY5" fmla="*/ 1356920 h 4137738"/>
              <a:gd name="connsiteX6" fmla="*/ 1041478 w 5658576"/>
              <a:gd name="connsiteY6" fmla="*/ 1267272 h 4137738"/>
              <a:gd name="connsiteX7" fmla="*/ 2879242 w 5658576"/>
              <a:gd name="connsiteY7" fmla="*/ 1312096 h 4137738"/>
              <a:gd name="connsiteX8" fmla="*/ 3267711 w 5658576"/>
              <a:gd name="connsiteY8" fmla="*/ 1536214 h 4137738"/>
              <a:gd name="connsiteX9" fmla="*/ 3312535 w 5658576"/>
              <a:gd name="connsiteY9" fmla="*/ 1939627 h 4137738"/>
              <a:gd name="connsiteX10" fmla="*/ 3387241 w 5658576"/>
              <a:gd name="connsiteY10" fmla="*/ 2507391 h 4137738"/>
              <a:gd name="connsiteX11" fmla="*/ 4044652 w 5658576"/>
              <a:gd name="connsiteY11" fmla="*/ 2372920 h 4137738"/>
              <a:gd name="connsiteX12" fmla="*/ 4313596 w 5658576"/>
              <a:gd name="connsiteY12" fmla="*/ 2029272 h 4137738"/>
              <a:gd name="connsiteX13" fmla="*/ 4672182 w 5658576"/>
              <a:gd name="connsiteY13" fmla="*/ 1312095 h 4137738"/>
              <a:gd name="connsiteX14" fmla="*/ 4851479 w 5658576"/>
              <a:gd name="connsiteY14" fmla="*/ 86919 h 4137738"/>
              <a:gd name="connsiteX15" fmla="*/ 5598534 w 5658576"/>
              <a:gd name="connsiteY15" fmla="*/ 131741 h 4137738"/>
              <a:gd name="connsiteX16" fmla="*/ 5493947 w 5658576"/>
              <a:gd name="connsiteY16" fmla="*/ 1491388 h 4137738"/>
              <a:gd name="connsiteX17" fmla="*/ 5568652 w 5658576"/>
              <a:gd name="connsiteY17" fmla="*/ 1835037 h 4137738"/>
              <a:gd name="connsiteX18" fmla="*/ 4956066 w 5658576"/>
              <a:gd name="connsiteY18" fmla="*/ 1864918 h 4137738"/>
              <a:gd name="connsiteX19" fmla="*/ 4881358 w 5658576"/>
              <a:gd name="connsiteY19" fmla="*/ 2103979 h 4137738"/>
              <a:gd name="connsiteX20" fmla="*/ 4791713 w 5658576"/>
              <a:gd name="connsiteY20" fmla="*/ 2552213 h 4137738"/>
              <a:gd name="connsiteX21" fmla="*/ 4179126 w 5658576"/>
              <a:gd name="connsiteY21" fmla="*/ 2836096 h 4137738"/>
              <a:gd name="connsiteX22" fmla="*/ 3432066 w 5658576"/>
              <a:gd name="connsiteY22" fmla="*/ 2865977 h 4137738"/>
              <a:gd name="connsiteX23" fmla="*/ 2535595 w 5658576"/>
              <a:gd name="connsiteY23" fmla="*/ 3015389 h 4137738"/>
              <a:gd name="connsiteX24" fmla="*/ 2341362 w 5658576"/>
              <a:gd name="connsiteY24" fmla="*/ 3373976 h 4137738"/>
              <a:gd name="connsiteX25" fmla="*/ 2296537 w 5658576"/>
              <a:gd name="connsiteY25" fmla="*/ 3867037 h 4137738"/>
              <a:gd name="connsiteX26" fmla="*/ 2027595 w 5658576"/>
              <a:gd name="connsiteY26" fmla="*/ 4121036 h 4137738"/>
              <a:gd name="connsiteX27" fmla="*/ 413948 w 5658576"/>
              <a:gd name="connsiteY27" fmla="*/ 4106095 h 4137738"/>
              <a:gd name="connsiteX0" fmla="*/ 413948 w 5683504"/>
              <a:gd name="connsiteY0" fmla="*/ 4106095 h 4137738"/>
              <a:gd name="connsiteX1" fmla="*/ 145007 w 5683504"/>
              <a:gd name="connsiteY1" fmla="*/ 4046330 h 4137738"/>
              <a:gd name="connsiteX2" fmla="*/ 10537 w 5683504"/>
              <a:gd name="connsiteY2" fmla="*/ 3822213 h 4137738"/>
              <a:gd name="connsiteX3" fmla="*/ 10537 w 5683504"/>
              <a:gd name="connsiteY3" fmla="*/ 2925741 h 4137738"/>
              <a:gd name="connsiteX4" fmla="*/ 25479 w 5683504"/>
              <a:gd name="connsiteY4" fmla="*/ 1939623 h 4137738"/>
              <a:gd name="connsiteX5" fmla="*/ 130067 w 5683504"/>
              <a:gd name="connsiteY5" fmla="*/ 1356920 h 4137738"/>
              <a:gd name="connsiteX6" fmla="*/ 1041478 w 5683504"/>
              <a:gd name="connsiteY6" fmla="*/ 1267272 h 4137738"/>
              <a:gd name="connsiteX7" fmla="*/ 2879242 w 5683504"/>
              <a:gd name="connsiteY7" fmla="*/ 1312096 h 4137738"/>
              <a:gd name="connsiteX8" fmla="*/ 3267711 w 5683504"/>
              <a:gd name="connsiteY8" fmla="*/ 1536214 h 4137738"/>
              <a:gd name="connsiteX9" fmla="*/ 3312535 w 5683504"/>
              <a:gd name="connsiteY9" fmla="*/ 1939627 h 4137738"/>
              <a:gd name="connsiteX10" fmla="*/ 3387241 w 5683504"/>
              <a:gd name="connsiteY10" fmla="*/ 2507391 h 4137738"/>
              <a:gd name="connsiteX11" fmla="*/ 4044652 w 5683504"/>
              <a:gd name="connsiteY11" fmla="*/ 2372920 h 4137738"/>
              <a:gd name="connsiteX12" fmla="*/ 4313596 w 5683504"/>
              <a:gd name="connsiteY12" fmla="*/ 2029272 h 4137738"/>
              <a:gd name="connsiteX13" fmla="*/ 4672182 w 5683504"/>
              <a:gd name="connsiteY13" fmla="*/ 1312095 h 4137738"/>
              <a:gd name="connsiteX14" fmla="*/ 4851479 w 5683504"/>
              <a:gd name="connsiteY14" fmla="*/ 86919 h 4137738"/>
              <a:gd name="connsiteX15" fmla="*/ 5598534 w 5683504"/>
              <a:gd name="connsiteY15" fmla="*/ 131741 h 4137738"/>
              <a:gd name="connsiteX16" fmla="*/ 5613477 w 5683504"/>
              <a:gd name="connsiteY16" fmla="*/ 1461506 h 4137738"/>
              <a:gd name="connsiteX17" fmla="*/ 5568652 w 5683504"/>
              <a:gd name="connsiteY17" fmla="*/ 1835037 h 4137738"/>
              <a:gd name="connsiteX18" fmla="*/ 4956066 w 5683504"/>
              <a:gd name="connsiteY18" fmla="*/ 1864918 h 4137738"/>
              <a:gd name="connsiteX19" fmla="*/ 4881358 w 5683504"/>
              <a:gd name="connsiteY19" fmla="*/ 2103979 h 4137738"/>
              <a:gd name="connsiteX20" fmla="*/ 4791713 w 5683504"/>
              <a:gd name="connsiteY20" fmla="*/ 2552213 h 4137738"/>
              <a:gd name="connsiteX21" fmla="*/ 4179126 w 5683504"/>
              <a:gd name="connsiteY21" fmla="*/ 2836096 h 4137738"/>
              <a:gd name="connsiteX22" fmla="*/ 3432066 w 5683504"/>
              <a:gd name="connsiteY22" fmla="*/ 2865977 h 4137738"/>
              <a:gd name="connsiteX23" fmla="*/ 2535595 w 5683504"/>
              <a:gd name="connsiteY23" fmla="*/ 3015389 h 4137738"/>
              <a:gd name="connsiteX24" fmla="*/ 2341362 w 5683504"/>
              <a:gd name="connsiteY24" fmla="*/ 3373976 h 4137738"/>
              <a:gd name="connsiteX25" fmla="*/ 2296537 w 5683504"/>
              <a:gd name="connsiteY25" fmla="*/ 3867037 h 4137738"/>
              <a:gd name="connsiteX26" fmla="*/ 2027595 w 5683504"/>
              <a:gd name="connsiteY26" fmla="*/ 4121036 h 4137738"/>
              <a:gd name="connsiteX27" fmla="*/ 413948 w 5683504"/>
              <a:gd name="connsiteY27" fmla="*/ 4106095 h 4137738"/>
              <a:gd name="connsiteX0" fmla="*/ 413948 w 5632504"/>
              <a:gd name="connsiteY0" fmla="*/ 4116384 h 4148027"/>
              <a:gd name="connsiteX1" fmla="*/ 145007 w 5632504"/>
              <a:gd name="connsiteY1" fmla="*/ 4056619 h 4148027"/>
              <a:gd name="connsiteX2" fmla="*/ 10537 w 5632504"/>
              <a:gd name="connsiteY2" fmla="*/ 3832502 h 4148027"/>
              <a:gd name="connsiteX3" fmla="*/ 10537 w 5632504"/>
              <a:gd name="connsiteY3" fmla="*/ 2936030 h 4148027"/>
              <a:gd name="connsiteX4" fmla="*/ 25479 w 5632504"/>
              <a:gd name="connsiteY4" fmla="*/ 1949912 h 4148027"/>
              <a:gd name="connsiteX5" fmla="*/ 130067 w 5632504"/>
              <a:gd name="connsiteY5" fmla="*/ 1367209 h 4148027"/>
              <a:gd name="connsiteX6" fmla="*/ 1041478 w 5632504"/>
              <a:gd name="connsiteY6" fmla="*/ 1277561 h 4148027"/>
              <a:gd name="connsiteX7" fmla="*/ 2879242 w 5632504"/>
              <a:gd name="connsiteY7" fmla="*/ 1322385 h 4148027"/>
              <a:gd name="connsiteX8" fmla="*/ 3267711 w 5632504"/>
              <a:gd name="connsiteY8" fmla="*/ 1546503 h 4148027"/>
              <a:gd name="connsiteX9" fmla="*/ 3312535 w 5632504"/>
              <a:gd name="connsiteY9" fmla="*/ 1949916 h 4148027"/>
              <a:gd name="connsiteX10" fmla="*/ 3387241 w 5632504"/>
              <a:gd name="connsiteY10" fmla="*/ 2517680 h 4148027"/>
              <a:gd name="connsiteX11" fmla="*/ 4044652 w 5632504"/>
              <a:gd name="connsiteY11" fmla="*/ 2383209 h 4148027"/>
              <a:gd name="connsiteX12" fmla="*/ 4313596 w 5632504"/>
              <a:gd name="connsiteY12" fmla="*/ 2039561 h 4148027"/>
              <a:gd name="connsiteX13" fmla="*/ 4672182 w 5632504"/>
              <a:gd name="connsiteY13" fmla="*/ 1322384 h 4148027"/>
              <a:gd name="connsiteX14" fmla="*/ 4851479 w 5632504"/>
              <a:gd name="connsiteY14" fmla="*/ 97208 h 4148027"/>
              <a:gd name="connsiteX15" fmla="*/ 5449122 w 5632504"/>
              <a:gd name="connsiteY15" fmla="*/ 112147 h 4148027"/>
              <a:gd name="connsiteX16" fmla="*/ 5613477 w 5632504"/>
              <a:gd name="connsiteY16" fmla="*/ 1471795 h 4148027"/>
              <a:gd name="connsiteX17" fmla="*/ 5568652 w 5632504"/>
              <a:gd name="connsiteY17" fmla="*/ 1845326 h 4148027"/>
              <a:gd name="connsiteX18" fmla="*/ 4956066 w 5632504"/>
              <a:gd name="connsiteY18" fmla="*/ 1875207 h 4148027"/>
              <a:gd name="connsiteX19" fmla="*/ 4881358 w 5632504"/>
              <a:gd name="connsiteY19" fmla="*/ 2114268 h 4148027"/>
              <a:gd name="connsiteX20" fmla="*/ 4791713 w 5632504"/>
              <a:gd name="connsiteY20" fmla="*/ 2562502 h 4148027"/>
              <a:gd name="connsiteX21" fmla="*/ 4179126 w 5632504"/>
              <a:gd name="connsiteY21" fmla="*/ 2846385 h 4148027"/>
              <a:gd name="connsiteX22" fmla="*/ 3432066 w 5632504"/>
              <a:gd name="connsiteY22" fmla="*/ 2876266 h 4148027"/>
              <a:gd name="connsiteX23" fmla="*/ 2535595 w 5632504"/>
              <a:gd name="connsiteY23" fmla="*/ 3025678 h 4148027"/>
              <a:gd name="connsiteX24" fmla="*/ 2341362 w 5632504"/>
              <a:gd name="connsiteY24" fmla="*/ 3384265 h 4148027"/>
              <a:gd name="connsiteX25" fmla="*/ 2296537 w 5632504"/>
              <a:gd name="connsiteY25" fmla="*/ 3877326 h 4148027"/>
              <a:gd name="connsiteX26" fmla="*/ 2027595 w 5632504"/>
              <a:gd name="connsiteY26" fmla="*/ 4131325 h 4148027"/>
              <a:gd name="connsiteX27" fmla="*/ 413948 w 5632504"/>
              <a:gd name="connsiteY27" fmla="*/ 4116384 h 414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32504" h="4148027">
                <a:moveTo>
                  <a:pt x="413948" y="4116384"/>
                </a:moveTo>
                <a:cubicBezTo>
                  <a:pt x="100183" y="4103933"/>
                  <a:pt x="212242" y="4103933"/>
                  <a:pt x="145007" y="4056619"/>
                </a:cubicBezTo>
                <a:cubicBezTo>
                  <a:pt x="77772" y="4009305"/>
                  <a:pt x="32949" y="4019267"/>
                  <a:pt x="10537" y="3832502"/>
                </a:cubicBezTo>
                <a:cubicBezTo>
                  <a:pt x="-11875" y="3645737"/>
                  <a:pt x="8047" y="3249795"/>
                  <a:pt x="10537" y="2936030"/>
                </a:cubicBezTo>
                <a:cubicBezTo>
                  <a:pt x="13027" y="2622265"/>
                  <a:pt x="5557" y="2211382"/>
                  <a:pt x="25479" y="1949912"/>
                </a:cubicBezTo>
                <a:cubicBezTo>
                  <a:pt x="45401" y="1688442"/>
                  <a:pt x="-39266" y="1479268"/>
                  <a:pt x="130067" y="1367209"/>
                </a:cubicBezTo>
                <a:cubicBezTo>
                  <a:pt x="299400" y="1255151"/>
                  <a:pt x="635576" y="1287522"/>
                  <a:pt x="1041478" y="1277561"/>
                </a:cubicBezTo>
                <a:cubicBezTo>
                  <a:pt x="1447380" y="1267600"/>
                  <a:pt x="2508203" y="1277561"/>
                  <a:pt x="2879242" y="1322385"/>
                </a:cubicBezTo>
                <a:cubicBezTo>
                  <a:pt x="3250281" y="1367209"/>
                  <a:pt x="3193005" y="1446895"/>
                  <a:pt x="3267711" y="1546503"/>
                </a:cubicBezTo>
                <a:cubicBezTo>
                  <a:pt x="3342417" y="1646111"/>
                  <a:pt x="3277672" y="1773112"/>
                  <a:pt x="3312535" y="1949916"/>
                </a:cubicBezTo>
                <a:cubicBezTo>
                  <a:pt x="3317515" y="2246249"/>
                  <a:pt x="3217907" y="2437994"/>
                  <a:pt x="3387241" y="2517680"/>
                </a:cubicBezTo>
                <a:cubicBezTo>
                  <a:pt x="3496810" y="2574954"/>
                  <a:pt x="3890260" y="2462895"/>
                  <a:pt x="4044652" y="2383209"/>
                </a:cubicBezTo>
                <a:cubicBezTo>
                  <a:pt x="4199044" y="2303523"/>
                  <a:pt x="4209008" y="2216365"/>
                  <a:pt x="4313596" y="2039561"/>
                </a:cubicBezTo>
                <a:cubicBezTo>
                  <a:pt x="4418184" y="1862757"/>
                  <a:pt x="4637320" y="1631168"/>
                  <a:pt x="4672182" y="1322384"/>
                </a:cubicBezTo>
                <a:cubicBezTo>
                  <a:pt x="4677162" y="983718"/>
                  <a:pt x="4721989" y="298914"/>
                  <a:pt x="4851479" y="97208"/>
                </a:cubicBezTo>
                <a:cubicBezTo>
                  <a:pt x="4980969" y="-104498"/>
                  <a:pt x="5269828" y="62343"/>
                  <a:pt x="5449122" y="112147"/>
                </a:cubicBezTo>
                <a:cubicBezTo>
                  <a:pt x="5628416" y="161951"/>
                  <a:pt x="5593555" y="1182932"/>
                  <a:pt x="5613477" y="1471795"/>
                </a:cubicBezTo>
                <a:cubicBezTo>
                  <a:pt x="5633399" y="1760658"/>
                  <a:pt x="5658299" y="1783071"/>
                  <a:pt x="5568652" y="1845326"/>
                </a:cubicBezTo>
                <a:cubicBezTo>
                  <a:pt x="5479005" y="1907581"/>
                  <a:pt x="5070615" y="1830383"/>
                  <a:pt x="4956066" y="1875207"/>
                </a:cubicBezTo>
                <a:cubicBezTo>
                  <a:pt x="4841517" y="1920031"/>
                  <a:pt x="4891319" y="2039562"/>
                  <a:pt x="4881358" y="2114268"/>
                </a:cubicBezTo>
                <a:cubicBezTo>
                  <a:pt x="4871397" y="2188974"/>
                  <a:pt x="4908752" y="2440483"/>
                  <a:pt x="4791713" y="2562502"/>
                </a:cubicBezTo>
                <a:cubicBezTo>
                  <a:pt x="4674674" y="2684522"/>
                  <a:pt x="4405734" y="2794091"/>
                  <a:pt x="4179126" y="2846385"/>
                </a:cubicBezTo>
                <a:cubicBezTo>
                  <a:pt x="3952518" y="2898679"/>
                  <a:pt x="3705988" y="2846384"/>
                  <a:pt x="3432066" y="2876266"/>
                </a:cubicBezTo>
                <a:cubicBezTo>
                  <a:pt x="3158144" y="2906148"/>
                  <a:pt x="2717379" y="2941012"/>
                  <a:pt x="2535595" y="3025678"/>
                </a:cubicBezTo>
                <a:cubicBezTo>
                  <a:pt x="2353811" y="3110344"/>
                  <a:pt x="2381205" y="3242324"/>
                  <a:pt x="2341362" y="3384265"/>
                </a:cubicBezTo>
                <a:cubicBezTo>
                  <a:pt x="2301519" y="3526206"/>
                  <a:pt x="2341361" y="3742855"/>
                  <a:pt x="2296537" y="3877326"/>
                </a:cubicBezTo>
                <a:cubicBezTo>
                  <a:pt x="2251714" y="4011797"/>
                  <a:pt x="2341360" y="4091482"/>
                  <a:pt x="2027595" y="4131325"/>
                </a:cubicBezTo>
                <a:cubicBezTo>
                  <a:pt x="1713830" y="4171168"/>
                  <a:pt x="727713" y="4128835"/>
                  <a:pt x="413948" y="4116384"/>
                </a:cubicBezTo>
                <a:close/>
              </a:path>
            </a:pathLst>
          </a:custGeom>
          <a:solidFill>
            <a:schemeClr val="accent5">
              <a:alpha val="2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1757882" y="1654738"/>
            <a:ext cx="5645788" cy="2812884"/>
          </a:xfrm>
          <a:custGeom>
            <a:avLst/>
            <a:gdLst>
              <a:gd name="connsiteX0" fmla="*/ 1271 w 3387821"/>
              <a:gd name="connsiteY0" fmla="*/ 284850 h 1441529"/>
              <a:gd name="connsiteX1" fmla="*/ 135742 w 3387821"/>
              <a:gd name="connsiteY1" fmla="*/ 150379 h 1441529"/>
              <a:gd name="connsiteX2" fmla="*/ 569036 w 3387821"/>
              <a:gd name="connsiteY2" fmla="*/ 75673 h 1441529"/>
              <a:gd name="connsiteX3" fmla="*/ 3109036 w 3387821"/>
              <a:gd name="connsiteY3" fmla="*/ 90614 h 1441529"/>
              <a:gd name="connsiteX4" fmla="*/ 3258447 w 3387821"/>
              <a:gd name="connsiteY4" fmla="*/ 1211203 h 1441529"/>
              <a:gd name="connsiteX5" fmla="*/ 2541271 w 3387821"/>
              <a:gd name="connsiteY5" fmla="*/ 1405438 h 1441529"/>
              <a:gd name="connsiteX6" fmla="*/ 434565 w 3387821"/>
              <a:gd name="connsiteY6" fmla="*/ 1390497 h 1441529"/>
              <a:gd name="connsiteX7" fmla="*/ 90918 w 3387821"/>
              <a:gd name="connsiteY7" fmla="*/ 1345673 h 1441529"/>
              <a:gd name="connsiteX8" fmla="*/ 1271 w 3387821"/>
              <a:gd name="connsiteY8" fmla="*/ 284850 h 1441529"/>
              <a:gd name="connsiteX0" fmla="*/ 37678 w 3424228"/>
              <a:gd name="connsiteY0" fmla="*/ 284850 h 1417287"/>
              <a:gd name="connsiteX1" fmla="*/ 172149 w 3424228"/>
              <a:gd name="connsiteY1" fmla="*/ 150379 h 1417287"/>
              <a:gd name="connsiteX2" fmla="*/ 605443 w 3424228"/>
              <a:gd name="connsiteY2" fmla="*/ 75673 h 1417287"/>
              <a:gd name="connsiteX3" fmla="*/ 3145443 w 3424228"/>
              <a:gd name="connsiteY3" fmla="*/ 90614 h 1417287"/>
              <a:gd name="connsiteX4" fmla="*/ 3294854 w 3424228"/>
              <a:gd name="connsiteY4" fmla="*/ 1211203 h 1417287"/>
              <a:gd name="connsiteX5" fmla="*/ 2577678 w 3424228"/>
              <a:gd name="connsiteY5" fmla="*/ 1405438 h 1417287"/>
              <a:gd name="connsiteX6" fmla="*/ 470972 w 3424228"/>
              <a:gd name="connsiteY6" fmla="*/ 1390497 h 1417287"/>
              <a:gd name="connsiteX7" fmla="*/ 37678 w 3424228"/>
              <a:gd name="connsiteY7" fmla="*/ 1211202 h 1417287"/>
              <a:gd name="connsiteX8" fmla="*/ 37678 w 3424228"/>
              <a:gd name="connsiteY8" fmla="*/ 284850 h 1417287"/>
              <a:gd name="connsiteX0" fmla="*/ 48724 w 3435274"/>
              <a:gd name="connsiteY0" fmla="*/ 284850 h 1417287"/>
              <a:gd name="connsiteX1" fmla="*/ 183195 w 3435274"/>
              <a:gd name="connsiteY1" fmla="*/ 150379 h 1417287"/>
              <a:gd name="connsiteX2" fmla="*/ 616489 w 3435274"/>
              <a:gd name="connsiteY2" fmla="*/ 75673 h 1417287"/>
              <a:gd name="connsiteX3" fmla="*/ 3156489 w 3435274"/>
              <a:gd name="connsiteY3" fmla="*/ 90614 h 1417287"/>
              <a:gd name="connsiteX4" fmla="*/ 3305900 w 3435274"/>
              <a:gd name="connsiteY4" fmla="*/ 1211203 h 1417287"/>
              <a:gd name="connsiteX5" fmla="*/ 2588724 w 3435274"/>
              <a:gd name="connsiteY5" fmla="*/ 1405438 h 1417287"/>
              <a:gd name="connsiteX6" fmla="*/ 482018 w 3435274"/>
              <a:gd name="connsiteY6" fmla="*/ 1390497 h 1417287"/>
              <a:gd name="connsiteX7" fmla="*/ 33783 w 3435274"/>
              <a:gd name="connsiteY7" fmla="*/ 1121555 h 1417287"/>
              <a:gd name="connsiteX8" fmla="*/ 48724 w 3435274"/>
              <a:gd name="connsiteY8" fmla="*/ 284850 h 1417287"/>
              <a:gd name="connsiteX0" fmla="*/ 48724 w 3444294"/>
              <a:gd name="connsiteY0" fmla="*/ 234467 h 1366904"/>
              <a:gd name="connsiteX1" fmla="*/ 183195 w 3444294"/>
              <a:gd name="connsiteY1" fmla="*/ 99996 h 1366904"/>
              <a:gd name="connsiteX2" fmla="*/ 616489 w 3444294"/>
              <a:gd name="connsiteY2" fmla="*/ 25290 h 1366904"/>
              <a:gd name="connsiteX3" fmla="*/ 3171430 w 3444294"/>
              <a:gd name="connsiteY3" fmla="*/ 114937 h 1366904"/>
              <a:gd name="connsiteX4" fmla="*/ 3305900 w 3444294"/>
              <a:gd name="connsiteY4" fmla="*/ 1160820 h 1366904"/>
              <a:gd name="connsiteX5" fmla="*/ 2588724 w 3444294"/>
              <a:gd name="connsiteY5" fmla="*/ 1355055 h 1366904"/>
              <a:gd name="connsiteX6" fmla="*/ 482018 w 3444294"/>
              <a:gd name="connsiteY6" fmla="*/ 1340114 h 1366904"/>
              <a:gd name="connsiteX7" fmla="*/ 33783 w 3444294"/>
              <a:gd name="connsiteY7" fmla="*/ 1071172 h 1366904"/>
              <a:gd name="connsiteX8" fmla="*/ 48724 w 3444294"/>
              <a:gd name="connsiteY8" fmla="*/ 234467 h 1366904"/>
              <a:gd name="connsiteX0" fmla="*/ 48724 w 3426491"/>
              <a:gd name="connsiteY0" fmla="*/ 226104 h 1358541"/>
              <a:gd name="connsiteX1" fmla="*/ 183195 w 3426491"/>
              <a:gd name="connsiteY1" fmla="*/ 91633 h 1358541"/>
              <a:gd name="connsiteX2" fmla="*/ 616489 w 3426491"/>
              <a:gd name="connsiteY2" fmla="*/ 16927 h 1358541"/>
              <a:gd name="connsiteX3" fmla="*/ 3141547 w 3426491"/>
              <a:gd name="connsiteY3" fmla="*/ 121515 h 1358541"/>
              <a:gd name="connsiteX4" fmla="*/ 3305900 w 3426491"/>
              <a:gd name="connsiteY4" fmla="*/ 1152457 h 1358541"/>
              <a:gd name="connsiteX5" fmla="*/ 2588724 w 3426491"/>
              <a:gd name="connsiteY5" fmla="*/ 1346692 h 1358541"/>
              <a:gd name="connsiteX6" fmla="*/ 482018 w 3426491"/>
              <a:gd name="connsiteY6" fmla="*/ 1331751 h 1358541"/>
              <a:gd name="connsiteX7" fmla="*/ 33783 w 3426491"/>
              <a:gd name="connsiteY7" fmla="*/ 1062809 h 1358541"/>
              <a:gd name="connsiteX8" fmla="*/ 48724 w 3426491"/>
              <a:gd name="connsiteY8" fmla="*/ 226104 h 1358541"/>
              <a:gd name="connsiteX0" fmla="*/ 48724 w 3362016"/>
              <a:gd name="connsiteY0" fmla="*/ 209947 h 1342384"/>
              <a:gd name="connsiteX1" fmla="*/ 183195 w 3362016"/>
              <a:gd name="connsiteY1" fmla="*/ 75476 h 1342384"/>
              <a:gd name="connsiteX2" fmla="*/ 1766960 w 3362016"/>
              <a:gd name="connsiteY2" fmla="*/ 30653 h 1342384"/>
              <a:gd name="connsiteX3" fmla="*/ 3141547 w 3362016"/>
              <a:gd name="connsiteY3" fmla="*/ 105358 h 1342384"/>
              <a:gd name="connsiteX4" fmla="*/ 3305900 w 3362016"/>
              <a:gd name="connsiteY4" fmla="*/ 1136300 h 1342384"/>
              <a:gd name="connsiteX5" fmla="*/ 2588724 w 3362016"/>
              <a:gd name="connsiteY5" fmla="*/ 1330535 h 1342384"/>
              <a:gd name="connsiteX6" fmla="*/ 482018 w 3362016"/>
              <a:gd name="connsiteY6" fmla="*/ 1315594 h 1342384"/>
              <a:gd name="connsiteX7" fmla="*/ 33783 w 3362016"/>
              <a:gd name="connsiteY7" fmla="*/ 1046652 h 1342384"/>
              <a:gd name="connsiteX8" fmla="*/ 48724 w 3362016"/>
              <a:gd name="connsiteY8" fmla="*/ 209947 h 1342384"/>
              <a:gd name="connsiteX0" fmla="*/ 48724 w 3431747"/>
              <a:gd name="connsiteY0" fmla="*/ 185045 h 1317482"/>
              <a:gd name="connsiteX1" fmla="*/ 183195 w 3431747"/>
              <a:gd name="connsiteY1" fmla="*/ 50574 h 1317482"/>
              <a:gd name="connsiteX2" fmla="*/ 1766960 w 3431747"/>
              <a:gd name="connsiteY2" fmla="*/ 5751 h 1317482"/>
              <a:gd name="connsiteX3" fmla="*/ 3276018 w 3431747"/>
              <a:gd name="connsiteY3" fmla="*/ 125279 h 1317482"/>
              <a:gd name="connsiteX4" fmla="*/ 3305900 w 3431747"/>
              <a:gd name="connsiteY4" fmla="*/ 1111398 h 1317482"/>
              <a:gd name="connsiteX5" fmla="*/ 2588724 w 3431747"/>
              <a:gd name="connsiteY5" fmla="*/ 1305633 h 1317482"/>
              <a:gd name="connsiteX6" fmla="*/ 482018 w 3431747"/>
              <a:gd name="connsiteY6" fmla="*/ 1290692 h 1317482"/>
              <a:gd name="connsiteX7" fmla="*/ 33783 w 3431747"/>
              <a:gd name="connsiteY7" fmla="*/ 1021750 h 1317482"/>
              <a:gd name="connsiteX8" fmla="*/ 48724 w 3431747"/>
              <a:gd name="connsiteY8" fmla="*/ 185045 h 1317482"/>
              <a:gd name="connsiteX0" fmla="*/ 63042 w 3446065"/>
              <a:gd name="connsiteY0" fmla="*/ 190173 h 1322610"/>
              <a:gd name="connsiteX1" fmla="*/ 496336 w 3446065"/>
              <a:gd name="connsiteY1" fmla="*/ 25820 h 1322610"/>
              <a:gd name="connsiteX2" fmla="*/ 1781278 w 3446065"/>
              <a:gd name="connsiteY2" fmla="*/ 10879 h 1322610"/>
              <a:gd name="connsiteX3" fmla="*/ 3290336 w 3446065"/>
              <a:gd name="connsiteY3" fmla="*/ 130407 h 1322610"/>
              <a:gd name="connsiteX4" fmla="*/ 3320218 w 3446065"/>
              <a:gd name="connsiteY4" fmla="*/ 1116526 h 1322610"/>
              <a:gd name="connsiteX5" fmla="*/ 2603042 w 3446065"/>
              <a:gd name="connsiteY5" fmla="*/ 1310761 h 1322610"/>
              <a:gd name="connsiteX6" fmla="*/ 496336 w 3446065"/>
              <a:gd name="connsiteY6" fmla="*/ 1295820 h 1322610"/>
              <a:gd name="connsiteX7" fmla="*/ 48101 w 3446065"/>
              <a:gd name="connsiteY7" fmla="*/ 1026878 h 1322610"/>
              <a:gd name="connsiteX8" fmla="*/ 63042 w 3446065"/>
              <a:gd name="connsiteY8" fmla="*/ 190173 h 1322610"/>
              <a:gd name="connsiteX0" fmla="*/ 63042 w 3526692"/>
              <a:gd name="connsiteY0" fmla="*/ 190173 h 1329184"/>
              <a:gd name="connsiteX1" fmla="*/ 496336 w 3526692"/>
              <a:gd name="connsiteY1" fmla="*/ 25820 h 1329184"/>
              <a:gd name="connsiteX2" fmla="*/ 1781278 w 3526692"/>
              <a:gd name="connsiteY2" fmla="*/ 10879 h 1329184"/>
              <a:gd name="connsiteX3" fmla="*/ 3290336 w 3526692"/>
              <a:gd name="connsiteY3" fmla="*/ 130407 h 1329184"/>
              <a:gd name="connsiteX4" fmla="*/ 3454688 w 3526692"/>
              <a:gd name="connsiteY4" fmla="*/ 1026879 h 1329184"/>
              <a:gd name="connsiteX5" fmla="*/ 2603042 w 3526692"/>
              <a:gd name="connsiteY5" fmla="*/ 1310761 h 1329184"/>
              <a:gd name="connsiteX6" fmla="*/ 496336 w 3526692"/>
              <a:gd name="connsiteY6" fmla="*/ 1295820 h 1329184"/>
              <a:gd name="connsiteX7" fmla="*/ 48101 w 3526692"/>
              <a:gd name="connsiteY7" fmla="*/ 1026878 h 1329184"/>
              <a:gd name="connsiteX8" fmla="*/ 63042 w 3526692"/>
              <a:gd name="connsiteY8" fmla="*/ 190173 h 1329184"/>
              <a:gd name="connsiteX0" fmla="*/ 63042 w 4098433"/>
              <a:gd name="connsiteY0" fmla="*/ 190173 h 1329184"/>
              <a:gd name="connsiteX1" fmla="*/ 496336 w 4098433"/>
              <a:gd name="connsiteY1" fmla="*/ 25820 h 1329184"/>
              <a:gd name="connsiteX2" fmla="*/ 1781278 w 4098433"/>
              <a:gd name="connsiteY2" fmla="*/ 10879 h 1329184"/>
              <a:gd name="connsiteX3" fmla="*/ 3290336 w 4098433"/>
              <a:gd name="connsiteY3" fmla="*/ 130407 h 1329184"/>
              <a:gd name="connsiteX4" fmla="*/ 4097160 w 4098433"/>
              <a:gd name="connsiteY4" fmla="*/ 339582 h 1329184"/>
              <a:gd name="connsiteX5" fmla="*/ 3454688 w 4098433"/>
              <a:gd name="connsiteY5" fmla="*/ 1026879 h 1329184"/>
              <a:gd name="connsiteX6" fmla="*/ 2603042 w 4098433"/>
              <a:gd name="connsiteY6" fmla="*/ 1310761 h 1329184"/>
              <a:gd name="connsiteX7" fmla="*/ 496336 w 4098433"/>
              <a:gd name="connsiteY7" fmla="*/ 1295820 h 1329184"/>
              <a:gd name="connsiteX8" fmla="*/ 48101 w 4098433"/>
              <a:gd name="connsiteY8" fmla="*/ 1026878 h 1329184"/>
              <a:gd name="connsiteX9" fmla="*/ 63042 w 4098433"/>
              <a:gd name="connsiteY9" fmla="*/ 190173 h 1329184"/>
              <a:gd name="connsiteX0" fmla="*/ 63042 w 4121542"/>
              <a:gd name="connsiteY0" fmla="*/ 190173 h 1329184"/>
              <a:gd name="connsiteX1" fmla="*/ 496336 w 4121542"/>
              <a:gd name="connsiteY1" fmla="*/ 25820 h 1329184"/>
              <a:gd name="connsiteX2" fmla="*/ 1781278 w 4121542"/>
              <a:gd name="connsiteY2" fmla="*/ 10879 h 1329184"/>
              <a:gd name="connsiteX3" fmla="*/ 3290336 w 4121542"/>
              <a:gd name="connsiteY3" fmla="*/ 130407 h 1329184"/>
              <a:gd name="connsiteX4" fmla="*/ 4097160 w 4121542"/>
              <a:gd name="connsiteY4" fmla="*/ 339582 h 1329184"/>
              <a:gd name="connsiteX5" fmla="*/ 3663865 w 4121542"/>
              <a:gd name="connsiteY5" fmla="*/ 578641 h 1329184"/>
              <a:gd name="connsiteX6" fmla="*/ 3454688 w 4121542"/>
              <a:gd name="connsiteY6" fmla="*/ 1026879 h 1329184"/>
              <a:gd name="connsiteX7" fmla="*/ 2603042 w 4121542"/>
              <a:gd name="connsiteY7" fmla="*/ 1310761 h 1329184"/>
              <a:gd name="connsiteX8" fmla="*/ 496336 w 4121542"/>
              <a:gd name="connsiteY8" fmla="*/ 1295820 h 1329184"/>
              <a:gd name="connsiteX9" fmla="*/ 48101 w 4121542"/>
              <a:gd name="connsiteY9" fmla="*/ 1026878 h 1329184"/>
              <a:gd name="connsiteX10" fmla="*/ 63042 w 4121542"/>
              <a:gd name="connsiteY10" fmla="*/ 190173 h 1329184"/>
              <a:gd name="connsiteX0" fmla="*/ 63042 w 4121542"/>
              <a:gd name="connsiteY0" fmla="*/ 190173 h 1322610"/>
              <a:gd name="connsiteX1" fmla="*/ 496336 w 4121542"/>
              <a:gd name="connsiteY1" fmla="*/ 25820 h 1322610"/>
              <a:gd name="connsiteX2" fmla="*/ 1781278 w 4121542"/>
              <a:gd name="connsiteY2" fmla="*/ 10879 h 1322610"/>
              <a:gd name="connsiteX3" fmla="*/ 3290336 w 4121542"/>
              <a:gd name="connsiteY3" fmla="*/ 130407 h 1322610"/>
              <a:gd name="connsiteX4" fmla="*/ 4097160 w 4121542"/>
              <a:gd name="connsiteY4" fmla="*/ 339582 h 1322610"/>
              <a:gd name="connsiteX5" fmla="*/ 3663865 w 4121542"/>
              <a:gd name="connsiteY5" fmla="*/ 578641 h 1322610"/>
              <a:gd name="connsiteX6" fmla="*/ 3424805 w 4121542"/>
              <a:gd name="connsiteY6" fmla="*/ 1116526 h 1322610"/>
              <a:gd name="connsiteX7" fmla="*/ 2603042 w 4121542"/>
              <a:gd name="connsiteY7" fmla="*/ 1310761 h 1322610"/>
              <a:gd name="connsiteX8" fmla="*/ 496336 w 4121542"/>
              <a:gd name="connsiteY8" fmla="*/ 1295820 h 1322610"/>
              <a:gd name="connsiteX9" fmla="*/ 48101 w 4121542"/>
              <a:gd name="connsiteY9" fmla="*/ 1026878 h 1322610"/>
              <a:gd name="connsiteX10" fmla="*/ 63042 w 4121542"/>
              <a:gd name="connsiteY10" fmla="*/ 190173 h 1322610"/>
              <a:gd name="connsiteX0" fmla="*/ 63042 w 4119198"/>
              <a:gd name="connsiteY0" fmla="*/ 190173 h 1322610"/>
              <a:gd name="connsiteX1" fmla="*/ 496336 w 4119198"/>
              <a:gd name="connsiteY1" fmla="*/ 25820 h 1322610"/>
              <a:gd name="connsiteX2" fmla="*/ 1781278 w 4119198"/>
              <a:gd name="connsiteY2" fmla="*/ 10879 h 1322610"/>
              <a:gd name="connsiteX3" fmla="*/ 3290336 w 4119198"/>
              <a:gd name="connsiteY3" fmla="*/ 130407 h 1322610"/>
              <a:gd name="connsiteX4" fmla="*/ 4097160 w 4119198"/>
              <a:gd name="connsiteY4" fmla="*/ 339582 h 1322610"/>
              <a:gd name="connsiteX5" fmla="*/ 3604101 w 4119198"/>
              <a:gd name="connsiteY5" fmla="*/ 742994 h 1322610"/>
              <a:gd name="connsiteX6" fmla="*/ 3424805 w 4119198"/>
              <a:gd name="connsiteY6" fmla="*/ 1116526 h 1322610"/>
              <a:gd name="connsiteX7" fmla="*/ 2603042 w 4119198"/>
              <a:gd name="connsiteY7" fmla="*/ 1310761 h 1322610"/>
              <a:gd name="connsiteX8" fmla="*/ 496336 w 4119198"/>
              <a:gd name="connsiteY8" fmla="*/ 1295820 h 1322610"/>
              <a:gd name="connsiteX9" fmla="*/ 48101 w 4119198"/>
              <a:gd name="connsiteY9" fmla="*/ 1026878 h 1322610"/>
              <a:gd name="connsiteX10" fmla="*/ 63042 w 4119198"/>
              <a:gd name="connsiteY10" fmla="*/ 190173 h 1322610"/>
              <a:gd name="connsiteX0" fmla="*/ 63042 w 4162537"/>
              <a:gd name="connsiteY0" fmla="*/ 190173 h 1322610"/>
              <a:gd name="connsiteX1" fmla="*/ 496336 w 4162537"/>
              <a:gd name="connsiteY1" fmla="*/ 25820 h 1322610"/>
              <a:gd name="connsiteX2" fmla="*/ 1781278 w 4162537"/>
              <a:gd name="connsiteY2" fmla="*/ 10879 h 1322610"/>
              <a:gd name="connsiteX3" fmla="*/ 3290336 w 4162537"/>
              <a:gd name="connsiteY3" fmla="*/ 130407 h 1322610"/>
              <a:gd name="connsiteX4" fmla="*/ 4141983 w 4162537"/>
              <a:gd name="connsiteY4" fmla="*/ 503935 h 1322610"/>
              <a:gd name="connsiteX5" fmla="*/ 3604101 w 4162537"/>
              <a:gd name="connsiteY5" fmla="*/ 742994 h 1322610"/>
              <a:gd name="connsiteX6" fmla="*/ 3424805 w 4162537"/>
              <a:gd name="connsiteY6" fmla="*/ 1116526 h 1322610"/>
              <a:gd name="connsiteX7" fmla="*/ 2603042 w 4162537"/>
              <a:gd name="connsiteY7" fmla="*/ 1310761 h 1322610"/>
              <a:gd name="connsiteX8" fmla="*/ 496336 w 4162537"/>
              <a:gd name="connsiteY8" fmla="*/ 1295820 h 1322610"/>
              <a:gd name="connsiteX9" fmla="*/ 48101 w 4162537"/>
              <a:gd name="connsiteY9" fmla="*/ 1026878 h 1322610"/>
              <a:gd name="connsiteX10" fmla="*/ 63042 w 4162537"/>
              <a:gd name="connsiteY10" fmla="*/ 190173 h 1322610"/>
              <a:gd name="connsiteX0" fmla="*/ 63042 w 5096260"/>
              <a:gd name="connsiteY0" fmla="*/ 190173 h 1322610"/>
              <a:gd name="connsiteX1" fmla="*/ 496336 w 5096260"/>
              <a:gd name="connsiteY1" fmla="*/ 25820 h 1322610"/>
              <a:gd name="connsiteX2" fmla="*/ 1781278 w 5096260"/>
              <a:gd name="connsiteY2" fmla="*/ 10879 h 1322610"/>
              <a:gd name="connsiteX3" fmla="*/ 3290336 w 5096260"/>
              <a:gd name="connsiteY3" fmla="*/ 130407 h 1322610"/>
              <a:gd name="connsiteX4" fmla="*/ 5083276 w 5096260"/>
              <a:gd name="connsiteY4" fmla="*/ 55700 h 1322610"/>
              <a:gd name="connsiteX5" fmla="*/ 4141983 w 5096260"/>
              <a:gd name="connsiteY5" fmla="*/ 503935 h 1322610"/>
              <a:gd name="connsiteX6" fmla="*/ 3604101 w 5096260"/>
              <a:gd name="connsiteY6" fmla="*/ 742994 h 1322610"/>
              <a:gd name="connsiteX7" fmla="*/ 3424805 w 5096260"/>
              <a:gd name="connsiteY7" fmla="*/ 1116526 h 1322610"/>
              <a:gd name="connsiteX8" fmla="*/ 2603042 w 5096260"/>
              <a:gd name="connsiteY8" fmla="*/ 1310761 h 1322610"/>
              <a:gd name="connsiteX9" fmla="*/ 496336 w 5096260"/>
              <a:gd name="connsiteY9" fmla="*/ 1295820 h 1322610"/>
              <a:gd name="connsiteX10" fmla="*/ 48101 w 5096260"/>
              <a:gd name="connsiteY10" fmla="*/ 1026878 h 1322610"/>
              <a:gd name="connsiteX11" fmla="*/ 63042 w 5096260"/>
              <a:gd name="connsiteY11" fmla="*/ 190173 h 1322610"/>
              <a:gd name="connsiteX0" fmla="*/ 63042 w 5219911"/>
              <a:gd name="connsiteY0" fmla="*/ 190173 h 1322610"/>
              <a:gd name="connsiteX1" fmla="*/ 496336 w 5219911"/>
              <a:gd name="connsiteY1" fmla="*/ 25820 h 1322610"/>
              <a:gd name="connsiteX2" fmla="*/ 1781278 w 5219911"/>
              <a:gd name="connsiteY2" fmla="*/ 10879 h 1322610"/>
              <a:gd name="connsiteX3" fmla="*/ 3290336 w 5219911"/>
              <a:gd name="connsiteY3" fmla="*/ 130407 h 1322610"/>
              <a:gd name="connsiteX4" fmla="*/ 5083276 w 5219911"/>
              <a:gd name="connsiteY4" fmla="*/ 55700 h 1322610"/>
              <a:gd name="connsiteX5" fmla="*/ 5068334 w 5219911"/>
              <a:gd name="connsiteY5" fmla="*/ 474053 h 1322610"/>
              <a:gd name="connsiteX6" fmla="*/ 4141983 w 5219911"/>
              <a:gd name="connsiteY6" fmla="*/ 503935 h 1322610"/>
              <a:gd name="connsiteX7" fmla="*/ 3604101 w 5219911"/>
              <a:gd name="connsiteY7" fmla="*/ 742994 h 1322610"/>
              <a:gd name="connsiteX8" fmla="*/ 3424805 w 5219911"/>
              <a:gd name="connsiteY8" fmla="*/ 1116526 h 1322610"/>
              <a:gd name="connsiteX9" fmla="*/ 2603042 w 5219911"/>
              <a:gd name="connsiteY9" fmla="*/ 1310761 h 1322610"/>
              <a:gd name="connsiteX10" fmla="*/ 496336 w 5219911"/>
              <a:gd name="connsiteY10" fmla="*/ 1295820 h 1322610"/>
              <a:gd name="connsiteX11" fmla="*/ 48101 w 5219911"/>
              <a:gd name="connsiteY11" fmla="*/ 1026878 h 1322610"/>
              <a:gd name="connsiteX12" fmla="*/ 63042 w 5219911"/>
              <a:gd name="connsiteY12" fmla="*/ 190173 h 1322610"/>
              <a:gd name="connsiteX0" fmla="*/ 63042 w 5219911"/>
              <a:gd name="connsiteY0" fmla="*/ 190173 h 1322610"/>
              <a:gd name="connsiteX1" fmla="*/ 496336 w 5219911"/>
              <a:gd name="connsiteY1" fmla="*/ 25820 h 1322610"/>
              <a:gd name="connsiteX2" fmla="*/ 1781278 w 5219911"/>
              <a:gd name="connsiteY2" fmla="*/ 10879 h 1322610"/>
              <a:gd name="connsiteX3" fmla="*/ 3290336 w 5219911"/>
              <a:gd name="connsiteY3" fmla="*/ 130407 h 1322610"/>
              <a:gd name="connsiteX4" fmla="*/ 5083276 w 5219911"/>
              <a:gd name="connsiteY4" fmla="*/ 55700 h 1322610"/>
              <a:gd name="connsiteX5" fmla="*/ 5068334 w 5219911"/>
              <a:gd name="connsiteY5" fmla="*/ 474053 h 1322610"/>
              <a:gd name="connsiteX6" fmla="*/ 4141983 w 5219911"/>
              <a:gd name="connsiteY6" fmla="*/ 548759 h 1322610"/>
              <a:gd name="connsiteX7" fmla="*/ 3604101 w 5219911"/>
              <a:gd name="connsiteY7" fmla="*/ 742994 h 1322610"/>
              <a:gd name="connsiteX8" fmla="*/ 3424805 w 5219911"/>
              <a:gd name="connsiteY8" fmla="*/ 1116526 h 1322610"/>
              <a:gd name="connsiteX9" fmla="*/ 2603042 w 5219911"/>
              <a:gd name="connsiteY9" fmla="*/ 1310761 h 1322610"/>
              <a:gd name="connsiteX10" fmla="*/ 496336 w 5219911"/>
              <a:gd name="connsiteY10" fmla="*/ 1295820 h 1322610"/>
              <a:gd name="connsiteX11" fmla="*/ 48101 w 5219911"/>
              <a:gd name="connsiteY11" fmla="*/ 1026878 h 1322610"/>
              <a:gd name="connsiteX12" fmla="*/ 63042 w 5219911"/>
              <a:gd name="connsiteY12" fmla="*/ 190173 h 1322610"/>
              <a:gd name="connsiteX0" fmla="*/ 63042 w 5240163"/>
              <a:gd name="connsiteY0" fmla="*/ 190173 h 1322610"/>
              <a:gd name="connsiteX1" fmla="*/ 496336 w 5240163"/>
              <a:gd name="connsiteY1" fmla="*/ 25820 h 1322610"/>
              <a:gd name="connsiteX2" fmla="*/ 1781278 w 5240163"/>
              <a:gd name="connsiteY2" fmla="*/ 10879 h 1322610"/>
              <a:gd name="connsiteX3" fmla="*/ 3290336 w 5240163"/>
              <a:gd name="connsiteY3" fmla="*/ 130407 h 1322610"/>
              <a:gd name="connsiteX4" fmla="*/ 5083276 w 5240163"/>
              <a:gd name="connsiteY4" fmla="*/ 55700 h 1322610"/>
              <a:gd name="connsiteX5" fmla="*/ 5113157 w 5240163"/>
              <a:gd name="connsiteY5" fmla="*/ 518876 h 1322610"/>
              <a:gd name="connsiteX6" fmla="*/ 4141983 w 5240163"/>
              <a:gd name="connsiteY6" fmla="*/ 548759 h 1322610"/>
              <a:gd name="connsiteX7" fmla="*/ 3604101 w 5240163"/>
              <a:gd name="connsiteY7" fmla="*/ 742994 h 1322610"/>
              <a:gd name="connsiteX8" fmla="*/ 3424805 w 5240163"/>
              <a:gd name="connsiteY8" fmla="*/ 1116526 h 1322610"/>
              <a:gd name="connsiteX9" fmla="*/ 2603042 w 5240163"/>
              <a:gd name="connsiteY9" fmla="*/ 1310761 h 1322610"/>
              <a:gd name="connsiteX10" fmla="*/ 496336 w 5240163"/>
              <a:gd name="connsiteY10" fmla="*/ 1295820 h 1322610"/>
              <a:gd name="connsiteX11" fmla="*/ 48101 w 5240163"/>
              <a:gd name="connsiteY11" fmla="*/ 1026878 h 1322610"/>
              <a:gd name="connsiteX12" fmla="*/ 63042 w 5240163"/>
              <a:gd name="connsiteY12" fmla="*/ 190173 h 1322610"/>
              <a:gd name="connsiteX0" fmla="*/ 63042 w 5430426"/>
              <a:gd name="connsiteY0" fmla="*/ 190173 h 1322610"/>
              <a:gd name="connsiteX1" fmla="*/ 496336 w 5430426"/>
              <a:gd name="connsiteY1" fmla="*/ 25820 h 1322610"/>
              <a:gd name="connsiteX2" fmla="*/ 1781278 w 5430426"/>
              <a:gd name="connsiteY2" fmla="*/ 10879 h 1322610"/>
              <a:gd name="connsiteX3" fmla="*/ 3290336 w 5430426"/>
              <a:gd name="connsiteY3" fmla="*/ 130407 h 1322610"/>
              <a:gd name="connsiteX4" fmla="*/ 5352217 w 5430426"/>
              <a:gd name="connsiteY4" fmla="*/ 25818 h 1322610"/>
              <a:gd name="connsiteX5" fmla="*/ 5113157 w 5430426"/>
              <a:gd name="connsiteY5" fmla="*/ 518876 h 1322610"/>
              <a:gd name="connsiteX6" fmla="*/ 4141983 w 5430426"/>
              <a:gd name="connsiteY6" fmla="*/ 548759 h 1322610"/>
              <a:gd name="connsiteX7" fmla="*/ 3604101 w 5430426"/>
              <a:gd name="connsiteY7" fmla="*/ 742994 h 1322610"/>
              <a:gd name="connsiteX8" fmla="*/ 3424805 w 5430426"/>
              <a:gd name="connsiteY8" fmla="*/ 1116526 h 1322610"/>
              <a:gd name="connsiteX9" fmla="*/ 2603042 w 5430426"/>
              <a:gd name="connsiteY9" fmla="*/ 1310761 h 1322610"/>
              <a:gd name="connsiteX10" fmla="*/ 496336 w 5430426"/>
              <a:gd name="connsiteY10" fmla="*/ 1295820 h 1322610"/>
              <a:gd name="connsiteX11" fmla="*/ 48101 w 5430426"/>
              <a:gd name="connsiteY11" fmla="*/ 1026878 h 1322610"/>
              <a:gd name="connsiteX12" fmla="*/ 63042 w 5430426"/>
              <a:gd name="connsiteY12" fmla="*/ 190173 h 1322610"/>
              <a:gd name="connsiteX0" fmla="*/ 63042 w 5430426"/>
              <a:gd name="connsiteY0" fmla="*/ 183030 h 1315467"/>
              <a:gd name="connsiteX1" fmla="*/ 496336 w 5430426"/>
              <a:gd name="connsiteY1" fmla="*/ 18677 h 1315467"/>
              <a:gd name="connsiteX2" fmla="*/ 1781278 w 5430426"/>
              <a:gd name="connsiteY2" fmla="*/ 3736 h 1315467"/>
              <a:gd name="connsiteX3" fmla="*/ 3469631 w 5430426"/>
              <a:gd name="connsiteY3" fmla="*/ 18676 h 1315467"/>
              <a:gd name="connsiteX4" fmla="*/ 5352217 w 5430426"/>
              <a:gd name="connsiteY4" fmla="*/ 18675 h 1315467"/>
              <a:gd name="connsiteX5" fmla="*/ 5113157 w 5430426"/>
              <a:gd name="connsiteY5" fmla="*/ 511733 h 1315467"/>
              <a:gd name="connsiteX6" fmla="*/ 4141983 w 5430426"/>
              <a:gd name="connsiteY6" fmla="*/ 541616 h 1315467"/>
              <a:gd name="connsiteX7" fmla="*/ 3604101 w 5430426"/>
              <a:gd name="connsiteY7" fmla="*/ 735851 h 1315467"/>
              <a:gd name="connsiteX8" fmla="*/ 3424805 w 5430426"/>
              <a:gd name="connsiteY8" fmla="*/ 1109383 h 1315467"/>
              <a:gd name="connsiteX9" fmla="*/ 2603042 w 5430426"/>
              <a:gd name="connsiteY9" fmla="*/ 1303618 h 1315467"/>
              <a:gd name="connsiteX10" fmla="*/ 496336 w 5430426"/>
              <a:gd name="connsiteY10" fmla="*/ 1288677 h 1315467"/>
              <a:gd name="connsiteX11" fmla="*/ 48101 w 5430426"/>
              <a:gd name="connsiteY11" fmla="*/ 1019735 h 1315467"/>
              <a:gd name="connsiteX12" fmla="*/ 63042 w 5430426"/>
              <a:gd name="connsiteY12" fmla="*/ 183030 h 1315467"/>
              <a:gd name="connsiteX0" fmla="*/ 63042 w 5430426"/>
              <a:gd name="connsiteY0" fmla="*/ 183030 h 1315467"/>
              <a:gd name="connsiteX1" fmla="*/ 496336 w 5430426"/>
              <a:gd name="connsiteY1" fmla="*/ 18677 h 1315467"/>
              <a:gd name="connsiteX2" fmla="*/ 1781278 w 5430426"/>
              <a:gd name="connsiteY2" fmla="*/ 3736 h 1315467"/>
              <a:gd name="connsiteX3" fmla="*/ 3469631 w 5430426"/>
              <a:gd name="connsiteY3" fmla="*/ 18676 h 1315467"/>
              <a:gd name="connsiteX4" fmla="*/ 5352217 w 5430426"/>
              <a:gd name="connsiteY4" fmla="*/ 18675 h 1315467"/>
              <a:gd name="connsiteX5" fmla="*/ 5113157 w 5430426"/>
              <a:gd name="connsiteY5" fmla="*/ 511733 h 1315467"/>
              <a:gd name="connsiteX6" fmla="*/ 3873042 w 5430426"/>
              <a:gd name="connsiteY6" fmla="*/ 451969 h 1315467"/>
              <a:gd name="connsiteX7" fmla="*/ 3604101 w 5430426"/>
              <a:gd name="connsiteY7" fmla="*/ 735851 h 1315467"/>
              <a:gd name="connsiteX8" fmla="*/ 3424805 w 5430426"/>
              <a:gd name="connsiteY8" fmla="*/ 1109383 h 1315467"/>
              <a:gd name="connsiteX9" fmla="*/ 2603042 w 5430426"/>
              <a:gd name="connsiteY9" fmla="*/ 1303618 h 1315467"/>
              <a:gd name="connsiteX10" fmla="*/ 496336 w 5430426"/>
              <a:gd name="connsiteY10" fmla="*/ 1288677 h 1315467"/>
              <a:gd name="connsiteX11" fmla="*/ 48101 w 5430426"/>
              <a:gd name="connsiteY11" fmla="*/ 1019735 h 1315467"/>
              <a:gd name="connsiteX12" fmla="*/ 63042 w 5430426"/>
              <a:gd name="connsiteY12" fmla="*/ 183030 h 1315467"/>
              <a:gd name="connsiteX0" fmla="*/ 63042 w 5428134"/>
              <a:gd name="connsiteY0" fmla="*/ 183030 h 1315467"/>
              <a:gd name="connsiteX1" fmla="*/ 496336 w 5428134"/>
              <a:gd name="connsiteY1" fmla="*/ 18677 h 1315467"/>
              <a:gd name="connsiteX2" fmla="*/ 1781278 w 5428134"/>
              <a:gd name="connsiteY2" fmla="*/ 3736 h 1315467"/>
              <a:gd name="connsiteX3" fmla="*/ 3469631 w 5428134"/>
              <a:gd name="connsiteY3" fmla="*/ 18676 h 1315467"/>
              <a:gd name="connsiteX4" fmla="*/ 5352217 w 5428134"/>
              <a:gd name="connsiteY4" fmla="*/ 18675 h 1315467"/>
              <a:gd name="connsiteX5" fmla="*/ 5098216 w 5428134"/>
              <a:gd name="connsiteY5" fmla="*/ 362321 h 1315467"/>
              <a:gd name="connsiteX6" fmla="*/ 3873042 w 5428134"/>
              <a:gd name="connsiteY6" fmla="*/ 451969 h 1315467"/>
              <a:gd name="connsiteX7" fmla="*/ 3604101 w 5428134"/>
              <a:gd name="connsiteY7" fmla="*/ 735851 h 1315467"/>
              <a:gd name="connsiteX8" fmla="*/ 3424805 w 5428134"/>
              <a:gd name="connsiteY8" fmla="*/ 1109383 h 1315467"/>
              <a:gd name="connsiteX9" fmla="*/ 2603042 w 5428134"/>
              <a:gd name="connsiteY9" fmla="*/ 1303618 h 1315467"/>
              <a:gd name="connsiteX10" fmla="*/ 496336 w 5428134"/>
              <a:gd name="connsiteY10" fmla="*/ 1288677 h 1315467"/>
              <a:gd name="connsiteX11" fmla="*/ 48101 w 5428134"/>
              <a:gd name="connsiteY11" fmla="*/ 1019735 h 1315467"/>
              <a:gd name="connsiteX12" fmla="*/ 63042 w 5428134"/>
              <a:gd name="connsiteY12" fmla="*/ 183030 h 1315467"/>
              <a:gd name="connsiteX0" fmla="*/ 63042 w 5444112"/>
              <a:gd name="connsiteY0" fmla="*/ 183030 h 1315467"/>
              <a:gd name="connsiteX1" fmla="*/ 496336 w 5444112"/>
              <a:gd name="connsiteY1" fmla="*/ 18677 h 1315467"/>
              <a:gd name="connsiteX2" fmla="*/ 1781278 w 5444112"/>
              <a:gd name="connsiteY2" fmla="*/ 3736 h 1315467"/>
              <a:gd name="connsiteX3" fmla="*/ 3469631 w 5444112"/>
              <a:gd name="connsiteY3" fmla="*/ 18676 h 1315467"/>
              <a:gd name="connsiteX4" fmla="*/ 5352217 w 5444112"/>
              <a:gd name="connsiteY4" fmla="*/ 18675 h 1315467"/>
              <a:gd name="connsiteX5" fmla="*/ 5187863 w 5444112"/>
              <a:gd name="connsiteY5" fmla="*/ 377263 h 1315467"/>
              <a:gd name="connsiteX6" fmla="*/ 3873042 w 5444112"/>
              <a:gd name="connsiteY6" fmla="*/ 451969 h 1315467"/>
              <a:gd name="connsiteX7" fmla="*/ 3604101 w 5444112"/>
              <a:gd name="connsiteY7" fmla="*/ 735851 h 1315467"/>
              <a:gd name="connsiteX8" fmla="*/ 3424805 w 5444112"/>
              <a:gd name="connsiteY8" fmla="*/ 1109383 h 1315467"/>
              <a:gd name="connsiteX9" fmla="*/ 2603042 w 5444112"/>
              <a:gd name="connsiteY9" fmla="*/ 1303618 h 1315467"/>
              <a:gd name="connsiteX10" fmla="*/ 496336 w 5444112"/>
              <a:gd name="connsiteY10" fmla="*/ 1288677 h 1315467"/>
              <a:gd name="connsiteX11" fmla="*/ 48101 w 5444112"/>
              <a:gd name="connsiteY11" fmla="*/ 1019735 h 1315467"/>
              <a:gd name="connsiteX12" fmla="*/ 63042 w 5444112"/>
              <a:gd name="connsiteY12" fmla="*/ 183030 h 1315467"/>
              <a:gd name="connsiteX0" fmla="*/ 63042 w 5444112"/>
              <a:gd name="connsiteY0" fmla="*/ 183030 h 1315467"/>
              <a:gd name="connsiteX1" fmla="*/ 496336 w 5444112"/>
              <a:gd name="connsiteY1" fmla="*/ 18677 h 1315467"/>
              <a:gd name="connsiteX2" fmla="*/ 1781278 w 5444112"/>
              <a:gd name="connsiteY2" fmla="*/ 3736 h 1315467"/>
              <a:gd name="connsiteX3" fmla="*/ 3469631 w 5444112"/>
              <a:gd name="connsiteY3" fmla="*/ 18676 h 1315467"/>
              <a:gd name="connsiteX4" fmla="*/ 5352217 w 5444112"/>
              <a:gd name="connsiteY4" fmla="*/ 18675 h 1315467"/>
              <a:gd name="connsiteX5" fmla="*/ 5187863 w 5444112"/>
              <a:gd name="connsiteY5" fmla="*/ 377263 h 1315467"/>
              <a:gd name="connsiteX6" fmla="*/ 3858101 w 5444112"/>
              <a:gd name="connsiteY6" fmla="*/ 392204 h 1315467"/>
              <a:gd name="connsiteX7" fmla="*/ 3604101 w 5444112"/>
              <a:gd name="connsiteY7" fmla="*/ 735851 h 1315467"/>
              <a:gd name="connsiteX8" fmla="*/ 3424805 w 5444112"/>
              <a:gd name="connsiteY8" fmla="*/ 1109383 h 1315467"/>
              <a:gd name="connsiteX9" fmla="*/ 2603042 w 5444112"/>
              <a:gd name="connsiteY9" fmla="*/ 1303618 h 1315467"/>
              <a:gd name="connsiteX10" fmla="*/ 496336 w 5444112"/>
              <a:gd name="connsiteY10" fmla="*/ 1288677 h 1315467"/>
              <a:gd name="connsiteX11" fmla="*/ 48101 w 5444112"/>
              <a:gd name="connsiteY11" fmla="*/ 1019735 h 1315467"/>
              <a:gd name="connsiteX12" fmla="*/ 63042 w 5444112"/>
              <a:gd name="connsiteY12" fmla="*/ 183030 h 1315467"/>
              <a:gd name="connsiteX0" fmla="*/ 63042 w 5444112"/>
              <a:gd name="connsiteY0" fmla="*/ 183030 h 1315467"/>
              <a:gd name="connsiteX1" fmla="*/ 496336 w 5444112"/>
              <a:gd name="connsiteY1" fmla="*/ 18677 h 1315467"/>
              <a:gd name="connsiteX2" fmla="*/ 1781278 w 5444112"/>
              <a:gd name="connsiteY2" fmla="*/ 3736 h 1315467"/>
              <a:gd name="connsiteX3" fmla="*/ 3469631 w 5444112"/>
              <a:gd name="connsiteY3" fmla="*/ 18676 h 1315467"/>
              <a:gd name="connsiteX4" fmla="*/ 5352217 w 5444112"/>
              <a:gd name="connsiteY4" fmla="*/ 18675 h 1315467"/>
              <a:gd name="connsiteX5" fmla="*/ 5187863 w 5444112"/>
              <a:gd name="connsiteY5" fmla="*/ 317498 h 1315467"/>
              <a:gd name="connsiteX6" fmla="*/ 3858101 w 5444112"/>
              <a:gd name="connsiteY6" fmla="*/ 392204 h 1315467"/>
              <a:gd name="connsiteX7" fmla="*/ 3604101 w 5444112"/>
              <a:gd name="connsiteY7" fmla="*/ 735851 h 1315467"/>
              <a:gd name="connsiteX8" fmla="*/ 3424805 w 5444112"/>
              <a:gd name="connsiteY8" fmla="*/ 1109383 h 1315467"/>
              <a:gd name="connsiteX9" fmla="*/ 2603042 w 5444112"/>
              <a:gd name="connsiteY9" fmla="*/ 1303618 h 1315467"/>
              <a:gd name="connsiteX10" fmla="*/ 496336 w 5444112"/>
              <a:gd name="connsiteY10" fmla="*/ 1288677 h 1315467"/>
              <a:gd name="connsiteX11" fmla="*/ 48101 w 5444112"/>
              <a:gd name="connsiteY11" fmla="*/ 1019735 h 1315467"/>
              <a:gd name="connsiteX12" fmla="*/ 63042 w 5444112"/>
              <a:gd name="connsiteY12" fmla="*/ 183030 h 1315467"/>
              <a:gd name="connsiteX0" fmla="*/ 63042 w 5746197"/>
              <a:gd name="connsiteY0" fmla="*/ 183030 h 1315467"/>
              <a:gd name="connsiteX1" fmla="*/ 496336 w 5746197"/>
              <a:gd name="connsiteY1" fmla="*/ 18677 h 1315467"/>
              <a:gd name="connsiteX2" fmla="*/ 1781278 w 5746197"/>
              <a:gd name="connsiteY2" fmla="*/ 3736 h 1315467"/>
              <a:gd name="connsiteX3" fmla="*/ 3469631 w 5746197"/>
              <a:gd name="connsiteY3" fmla="*/ 18676 h 1315467"/>
              <a:gd name="connsiteX4" fmla="*/ 5695864 w 5746197"/>
              <a:gd name="connsiteY4" fmla="*/ 18675 h 1315467"/>
              <a:gd name="connsiteX5" fmla="*/ 5187863 w 5746197"/>
              <a:gd name="connsiteY5" fmla="*/ 317498 h 1315467"/>
              <a:gd name="connsiteX6" fmla="*/ 3858101 w 5746197"/>
              <a:gd name="connsiteY6" fmla="*/ 392204 h 1315467"/>
              <a:gd name="connsiteX7" fmla="*/ 3604101 w 5746197"/>
              <a:gd name="connsiteY7" fmla="*/ 735851 h 1315467"/>
              <a:gd name="connsiteX8" fmla="*/ 3424805 w 5746197"/>
              <a:gd name="connsiteY8" fmla="*/ 1109383 h 1315467"/>
              <a:gd name="connsiteX9" fmla="*/ 2603042 w 5746197"/>
              <a:gd name="connsiteY9" fmla="*/ 1303618 h 1315467"/>
              <a:gd name="connsiteX10" fmla="*/ 496336 w 5746197"/>
              <a:gd name="connsiteY10" fmla="*/ 1288677 h 1315467"/>
              <a:gd name="connsiteX11" fmla="*/ 48101 w 5746197"/>
              <a:gd name="connsiteY11" fmla="*/ 1019735 h 1315467"/>
              <a:gd name="connsiteX12" fmla="*/ 63042 w 5746197"/>
              <a:gd name="connsiteY12" fmla="*/ 183030 h 1315467"/>
              <a:gd name="connsiteX0" fmla="*/ 63042 w 5791032"/>
              <a:gd name="connsiteY0" fmla="*/ 183030 h 1315467"/>
              <a:gd name="connsiteX1" fmla="*/ 496336 w 5791032"/>
              <a:gd name="connsiteY1" fmla="*/ 18677 h 1315467"/>
              <a:gd name="connsiteX2" fmla="*/ 1781278 w 5791032"/>
              <a:gd name="connsiteY2" fmla="*/ 3736 h 1315467"/>
              <a:gd name="connsiteX3" fmla="*/ 3469631 w 5791032"/>
              <a:gd name="connsiteY3" fmla="*/ 18676 h 1315467"/>
              <a:gd name="connsiteX4" fmla="*/ 5695864 w 5791032"/>
              <a:gd name="connsiteY4" fmla="*/ 18675 h 1315467"/>
              <a:gd name="connsiteX5" fmla="*/ 5546451 w 5791032"/>
              <a:gd name="connsiteY5" fmla="*/ 332439 h 1315467"/>
              <a:gd name="connsiteX6" fmla="*/ 3858101 w 5791032"/>
              <a:gd name="connsiteY6" fmla="*/ 392204 h 1315467"/>
              <a:gd name="connsiteX7" fmla="*/ 3604101 w 5791032"/>
              <a:gd name="connsiteY7" fmla="*/ 735851 h 1315467"/>
              <a:gd name="connsiteX8" fmla="*/ 3424805 w 5791032"/>
              <a:gd name="connsiteY8" fmla="*/ 1109383 h 1315467"/>
              <a:gd name="connsiteX9" fmla="*/ 2603042 w 5791032"/>
              <a:gd name="connsiteY9" fmla="*/ 1303618 h 1315467"/>
              <a:gd name="connsiteX10" fmla="*/ 496336 w 5791032"/>
              <a:gd name="connsiteY10" fmla="*/ 1288677 h 1315467"/>
              <a:gd name="connsiteX11" fmla="*/ 48101 w 5791032"/>
              <a:gd name="connsiteY11" fmla="*/ 1019735 h 1315467"/>
              <a:gd name="connsiteX12" fmla="*/ 63042 w 5791032"/>
              <a:gd name="connsiteY12" fmla="*/ 183030 h 1315467"/>
              <a:gd name="connsiteX0" fmla="*/ 63042 w 5791032"/>
              <a:gd name="connsiteY0" fmla="*/ 183030 h 1315467"/>
              <a:gd name="connsiteX1" fmla="*/ 496336 w 5791032"/>
              <a:gd name="connsiteY1" fmla="*/ 18677 h 1315467"/>
              <a:gd name="connsiteX2" fmla="*/ 1781278 w 5791032"/>
              <a:gd name="connsiteY2" fmla="*/ 3736 h 1315467"/>
              <a:gd name="connsiteX3" fmla="*/ 3469631 w 5791032"/>
              <a:gd name="connsiteY3" fmla="*/ 18676 h 1315467"/>
              <a:gd name="connsiteX4" fmla="*/ 5695864 w 5791032"/>
              <a:gd name="connsiteY4" fmla="*/ 18675 h 1315467"/>
              <a:gd name="connsiteX5" fmla="*/ 5546451 w 5791032"/>
              <a:gd name="connsiteY5" fmla="*/ 332439 h 1315467"/>
              <a:gd name="connsiteX6" fmla="*/ 4545395 w 5791032"/>
              <a:gd name="connsiteY6" fmla="*/ 377263 h 1315467"/>
              <a:gd name="connsiteX7" fmla="*/ 3604101 w 5791032"/>
              <a:gd name="connsiteY7" fmla="*/ 735851 h 1315467"/>
              <a:gd name="connsiteX8" fmla="*/ 3424805 w 5791032"/>
              <a:gd name="connsiteY8" fmla="*/ 1109383 h 1315467"/>
              <a:gd name="connsiteX9" fmla="*/ 2603042 w 5791032"/>
              <a:gd name="connsiteY9" fmla="*/ 1303618 h 1315467"/>
              <a:gd name="connsiteX10" fmla="*/ 496336 w 5791032"/>
              <a:gd name="connsiteY10" fmla="*/ 1288677 h 1315467"/>
              <a:gd name="connsiteX11" fmla="*/ 48101 w 5791032"/>
              <a:gd name="connsiteY11" fmla="*/ 1019735 h 1315467"/>
              <a:gd name="connsiteX12" fmla="*/ 63042 w 5791032"/>
              <a:gd name="connsiteY12" fmla="*/ 183030 h 1315467"/>
              <a:gd name="connsiteX0" fmla="*/ 63042 w 5791032"/>
              <a:gd name="connsiteY0" fmla="*/ 183030 h 1315467"/>
              <a:gd name="connsiteX1" fmla="*/ 496336 w 5791032"/>
              <a:gd name="connsiteY1" fmla="*/ 18677 h 1315467"/>
              <a:gd name="connsiteX2" fmla="*/ 1781278 w 5791032"/>
              <a:gd name="connsiteY2" fmla="*/ 3736 h 1315467"/>
              <a:gd name="connsiteX3" fmla="*/ 3469631 w 5791032"/>
              <a:gd name="connsiteY3" fmla="*/ 18676 h 1315467"/>
              <a:gd name="connsiteX4" fmla="*/ 5695864 w 5791032"/>
              <a:gd name="connsiteY4" fmla="*/ 18675 h 1315467"/>
              <a:gd name="connsiteX5" fmla="*/ 5546451 w 5791032"/>
              <a:gd name="connsiteY5" fmla="*/ 332439 h 1315467"/>
              <a:gd name="connsiteX6" fmla="*/ 4545395 w 5791032"/>
              <a:gd name="connsiteY6" fmla="*/ 377263 h 1315467"/>
              <a:gd name="connsiteX7" fmla="*/ 4246572 w 5791032"/>
              <a:gd name="connsiteY7" fmla="*/ 915145 h 1315467"/>
              <a:gd name="connsiteX8" fmla="*/ 3424805 w 5791032"/>
              <a:gd name="connsiteY8" fmla="*/ 1109383 h 1315467"/>
              <a:gd name="connsiteX9" fmla="*/ 2603042 w 5791032"/>
              <a:gd name="connsiteY9" fmla="*/ 1303618 h 1315467"/>
              <a:gd name="connsiteX10" fmla="*/ 496336 w 5791032"/>
              <a:gd name="connsiteY10" fmla="*/ 1288677 h 1315467"/>
              <a:gd name="connsiteX11" fmla="*/ 48101 w 5791032"/>
              <a:gd name="connsiteY11" fmla="*/ 1019735 h 1315467"/>
              <a:gd name="connsiteX12" fmla="*/ 63042 w 5791032"/>
              <a:gd name="connsiteY12" fmla="*/ 183030 h 1315467"/>
              <a:gd name="connsiteX0" fmla="*/ 63042 w 5791032"/>
              <a:gd name="connsiteY0" fmla="*/ 183030 h 1396857"/>
              <a:gd name="connsiteX1" fmla="*/ 496336 w 5791032"/>
              <a:gd name="connsiteY1" fmla="*/ 18677 h 1396857"/>
              <a:gd name="connsiteX2" fmla="*/ 1781278 w 5791032"/>
              <a:gd name="connsiteY2" fmla="*/ 3736 h 1396857"/>
              <a:gd name="connsiteX3" fmla="*/ 3469631 w 5791032"/>
              <a:gd name="connsiteY3" fmla="*/ 18676 h 1396857"/>
              <a:gd name="connsiteX4" fmla="*/ 5695864 w 5791032"/>
              <a:gd name="connsiteY4" fmla="*/ 18675 h 1396857"/>
              <a:gd name="connsiteX5" fmla="*/ 5546451 w 5791032"/>
              <a:gd name="connsiteY5" fmla="*/ 332439 h 1396857"/>
              <a:gd name="connsiteX6" fmla="*/ 4545395 w 5791032"/>
              <a:gd name="connsiteY6" fmla="*/ 377263 h 1396857"/>
              <a:gd name="connsiteX7" fmla="*/ 4246572 w 5791032"/>
              <a:gd name="connsiteY7" fmla="*/ 915145 h 1396857"/>
              <a:gd name="connsiteX8" fmla="*/ 3290334 w 5791032"/>
              <a:gd name="connsiteY8" fmla="*/ 1378324 h 1396857"/>
              <a:gd name="connsiteX9" fmla="*/ 2603042 w 5791032"/>
              <a:gd name="connsiteY9" fmla="*/ 1303618 h 1396857"/>
              <a:gd name="connsiteX10" fmla="*/ 496336 w 5791032"/>
              <a:gd name="connsiteY10" fmla="*/ 1288677 h 1396857"/>
              <a:gd name="connsiteX11" fmla="*/ 48101 w 5791032"/>
              <a:gd name="connsiteY11" fmla="*/ 1019735 h 1396857"/>
              <a:gd name="connsiteX12" fmla="*/ 63042 w 5791032"/>
              <a:gd name="connsiteY12" fmla="*/ 183030 h 1396857"/>
              <a:gd name="connsiteX0" fmla="*/ 63042 w 5791032"/>
              <a:gd name="connsiteY0" fmla="*/ 183030 h 2354313"/>
              <a:gd name="connsiteX1" fmla="*/ 496336 w 5791032"/>
              <a:gd name="connsiteY1" fmla="*/ 18677 h 2354313"/>
              <a:gd name="connsiteX2" fmla="*/ 1781278 w 5791032"/>
              <a:gd name="connsiteY2" fmla="*/ 3736 h 2354313"/>
              <a:gd name="connsiteX3" fmla="*/ 3469631 w 5791032"/>
              <a:gd name="connsiteY3" fmla="*/ 18676 h 2354313"/>
              <a:gd name="connsiteX4" fmla="*/ 5695864 w 5791032"/>
              <a:gd name="connsiteY4" fmla="*/ 18675 h 2354313"/>
              <a:gd name="connsiteX5" fmla="*/ 5546451 w 5791032"/>
              <a:gd name="connsiteY5" fmla="*/ 332439 h 2354313"/>
              <a:gd name="connsiteX6" fmla="*/ 4545395 w 5791032"/>
              <a:gd name="connsiteY6" fmla="*/ 377263 h 2354313"/>
              <a:gd name="connsiteX7" fmla="*/ 4246572 w 5791032"/>
              <a:gd name="connsiteY7" fmla="*/ 915145 h 2354313"/>
              <a:gd name="connsiteX8" fmla="*/ 4078940 w 5791032"/>
              <a:gd name="connsiteY8" fmla="*/ 2349498 h 2354313"/>
              <a:gd name="connsiteX9" fmla="*/ 3290334 w 5791032"/>
              <a:gd name="connsiteY9" fmla="*/ 1378324 h 2354313"/>
              <a:gd name="connsiteX10" fmla="*/ 2603042 w 5791032"/>
              <a:gd name="connsiteY10" fmla="*/ 1303618 h 2354313"/>
              <a:gd name="connsiteX11" fmla="*/ 496336 w 5791032"/>
              <a:gd name="connsiteY11" fmla="*/ 1288677 h 2354313"/>
              <a:gd name="connsiteX12" fmla="*/ 48101 w 5791032"/>
              <a:gd name="connsiteY12" fmla="*/ 1019735 h 2354313"/>
              <a:gd name="connsiteX13" fmla="*/ 63042 w 5791032"/>
              <a:gd name="connsiteY13" fmla="*/ 183030 h 2354313"/>
              <a:gd name="connsiteX0" fmla="*/ 63042 w 5791032"/>
              <a:gd name="connsiteY0" fmla="*/ 183030 h 2354313"/>
              <a:gd name="connsiteX1" fmla="*/ 496336 w 5791032"/>
              <a:gd name="connsiteY1" fmla="*/ 18677 h 2354313"/>
              <a:gd name="connsiteX2" fmla="*/ 1781278 w 5791032"/>
              <a:gd name="connsiteY2" fmla="*/ 3736 h 2354313"/>
              <a:gd name="connsiteX3" fmla="*/ 3469631 w 5791032"/>
              <a:gd name="connsiteY3" fmla="*/ 18676 h 2354313"/>
              <a:gd name="connsiteX4" fmla="*/ 5695864 w 5791032"/>
              <a:gd name="connsiteY4" fmla="*/ 18675 h 2354313"/>
              <a:gd name="connsiteX5" fmla="*/ 5546451 w 5791032"/>
              <a:gd name="connsiteY5" fmla="*/ 332439 h 2354313"/>
              <a:gd name="connsiteX6" fmla="*/ 4545395 w 5791032"/>
              <a:gd name="connsiteY6" fmla="*/ 377263 h 2354313"/>
              <a:gd name="connsiteX7" fmla="*/ 4246572 w 5791032"/>
              <a:gd name="connsiteY7" fmla="*/ 915145 h 2354313"/>
              <a:gd name="connsiteX8" fmla="*/ 4078940 w 5791032"/>
              <a:gd name="connsiteY8" fmla="*/ 2349498 h 2354313"/>
              <a:gd name="connsiteX9" fmla="*/ 3290334 w 5791032"/>
              <a:gd name="connsiteY9" fmla="*/ 1378324 h 2354313"/>
              <a:gd name="connsiteX10" fmla="*/ 2603042 w 5791032"/>
              <a:gd name="connsiteY10" fmla="*/ 1303618 h 2354313"/>
              <a:gd name="connsiteX11" fmla="*/ 496336 w 5791032"/>
              <a:gd name="connsiteY11" fmla="*/ 1288677 h 2354313"/>
              <a:gd name="connsiteX12" fmla="*/ 48101 w 5791032"/>
              <a:gd name="connsiteY12" fmla="*/ 1019735 h 2354313"/>
              <a:gd name="connsiteX13" fmla="*/ 63042 w 5791032"/>
              <a:gd name="connsiteY13" fmla="*/ 183030 h 2354313"/>
              <a:gd name="connsiteX0" fmla="*/ 63042 w 5791032"/>
              <a:gd name="connsiteY0" fmla="*/ 183030 h 2354313"/>
              <a:gd name="connsiteX1" fmla="*/ 496336 w 5791032"/>
              <a:gd name="connsiteY1" fmla="*/ 18677 h 2354313"/>
              <a:gd name="connsiteX2" fmla="*/ 1781278 w 5791032"/>
              <a:gd name="connsiteY2" fmla="*/ 3736 h 2354313"/>
              <a:gd name="connsiteX3" fmla="*/ 3469631 w 5791032"/>
              <a:gd name="connsiteY3" fmla="*/ 18676 h 2354313"/>
              <a:gd name="connsiteX4" fmla="*/ 5695864 w 5791032"/>
              <a:gd name="connsiteY4" fmla="*/ 18675 h 2354313"/>
              <a:gd name="connsiteX5" fmla="*/ 5546451 w 5791032"/>
              <a:gd name="connsiteY5" fmla="*/ 332439 h 2354313"/>
              <a:gd name="connsiteX6" fmla="*/ 4545395 w 5791032"/>
              <a:gd name="connsiteY6" fmla="*/ 377263 h 2354313"/>
              <a:gd name="connsiteX7" fmla="*/ 4246572 w 5791032"/>
              <a:gd name="connsiteY7" fmla="*/ 915145 h 2354313"/>
              <a:gd name="connsiteX8" fmla="*/ 4078940 w 5791032"/>
              <a:gd name="connsiteY8" fmla="*/ 2349498 h 2354313"/>
              <a:gd name="connsiteX9" fmla="*/ 3290334 w 5791032"/>
              <a:gd name="connsiteY9" fmla="*/ 1378324 h 2354313"/>
              <a:gd name="connsiteX10" fmla="*/ 2603042 w 5791032"/>
              <a:gd name="connsiteY10" fmla="*/ 1303618 h 2354313"/>
              <a:gd name="connsiteX11" fmla="*/ 496336 w 5791032"/>
              <a:gd name="connsiteY11" fmla="*/ 1288677 h 2354313"/>
              <a:gd name="connsiteX12" fmla="*/ 48101 w 5791032"/>
              <a:gd name="connsiteY12" fmla="*/ 1019735 h 2354313"/>
              <a:gd name="connsiteX13" fmla="*/ 63042 w 5791032"/>
              <a:gd name="connsiteY13" fmla="*/ 183030 h 2354313"/>
              <a:gd name="connsiteX0" fmla="*/ 63042 w 5791032"/>
              <a:gd name="connsiteY0" fmla="*/ 183030 h 2354313"/>
              <a:gd name="connsiteX1" fmla="*/ 496336 w 5791032"/>
              <a:gd name="connsiteY1" fmla="*/ 18677 h 2354313"/>
              <a:gd name="connsiteX2" fmla="*/ 1781278 w 5791032"/>
              <a:gd name="connsiteY2" fmla="*/ 3736 h 2354313"/>
              <a:gd name="connsiteX3" fmla="*/ 3469631 w 5791032"/>
              <a:gd name="connsiteY3" fmla="*/ 18676 h 2354313"/>
              <a:gd name="connsiteX4" fmla="*/ 5695864 w 5791032"/>
              <a:gd name="connsiteY4" fmla="*/ 18675 h 2354313"/>
              <a:gd name="connsiteX5" fmla="*/ 5546451 w 5791032"/>
              <a:gd name="connsiteY5" fmla="*/ 332439 h 2354313"/>
              <a:gd name="connsiteX6" fmla="*/ 4545395 w 5791032"/>
              <a:gd name="connsiteY6" fmla="*/ 377263 h 2354313"/>
              <a:gd name="connsiteX7" fmla="*/ 4336219 w 5791032"/>
              <a:gd name="connsiteY7" fmla="*/ 930086 h 2354313"/>
              <a:gd name="connsiteX8" fmla="*/ 4078940 w 5791032"/>
              <a:gd name="connsiteY8" fmla="*/ 2349498 h 2354313"/>
              <a:gd name="connsiteX9" fmla="*/ 3290334 w 5791032"/>
              <a:gd name="connsiteY9" fmla="*/ 1378324 h 2354313"/>
              <a:gd name="connsiteX10" fmla="*/ 2603042 w 5791032"/>
              <a:gd name="connsiteY10" fmla="*/ 1303618 h 2354313"/>
              <a:gd name="connsiteX11" fmla="*/ 496336 w 5791032"/>
              <a:gd name="connsiteY11" fmla="*/ 1288677 h 2354313"/>
              <a:gd name="connsiteX12" fmla="*/ 48101 w 5791032"/>
              <a:gd name="connsiteY12" fmla="*/ 1019735 h 2354313"/>
              <a:gd name="connsiteX13" fmla="*/ 63042 w 5791032"/>
              <a:gd name="connsiteY13" fmla="*/ 183030 h 2354313"/>
              <a:gd name="connsiteX0" fmla="*/ 63042 w 5791032"/>
              <a:gd name="connsiteY0" fmla="*/ 183030 h 2354313"/>
              <a:gd name="connsiteX1" fmla="*/ 496336 w 5791032"/>
              <a:gd name="connsiteY1" fmla="*/ 18677 h 2354313"/>
              <a:gd name="connsiteX2" fmla="*/ 1781278 w 5791032"/>
              <a:gd name="connsiteY2" fmla="*/ 3736 h 2354313"/>
              <a:gd name="connsiteX3" fmla="*/ 3469631 w 5791032"/>
              <a:gd name="connsiteY3" fmla="*/ 18676 h 2354313"/>
              <a:gd name="connsiteX4" fmla="*/ 5695864 w 5791032"/>
              <a:gd name="connsiteY4" fmla="*/ 18675 h 2354313"/>
              <a:gd name="connsiteX5" fmla="*/ 5546451 w 5791032"/>
              <a:gd name="connsiteY5" fmla="*/ 332439 h 2354313"/>
              <a:gd name="connsiteX6" fmla="*/ 4545395 w 5791032"/>
              <a:gd name="connsiteY6" fmla="*/ 377263 h 2354313"/>
              <a:gd name="connsiteX7" fmla="*/ 4336219 w 5791032"/>
              <a:gd name="connsiteY7" fmla="*/ 930086 h 2354313"/>
              <a:gd name="connsiteX8" fmla="*/ 4078940 w 5791032"/>
              <a:gd name="connsiteY8" fmla="*/ 2349498 h 2354313"/>
              <a:gd name="connsiteX9" fmla="*/ 3290334 w 5791032"/>
              <a:gd name="connsiteY9" fmla="*/ 1378324 h 2354313"/>
              <a:gd name="connsiteX10" fmla="*/ 2603042 w 5791032"/>
              <a:gd name="connsiteY10" fmla="*/ 1303618 h 2354313"/>
              <a:gd name="connsiteX11" fmla="*/ 496336 w 5791032"/>
              <a:gd name="connsiteY11" fmla="*/ 1288677 h 2354313"/>
              <a:gd name="connsiteX12" fmla="*/ 48101 w 5791032"/>
              <a:gd name="connsiteY12" fmla="*/ 1019735 h 2354313"/>
              <a:gd name="connsiteX13" fmla="*/ 63042 w 5791032"/>
              <a:gd name="connsiteY13" fmla="*/ 183030 h 2354313"/>
              <a:gd name="connsiteX0" fmla="*/ 63042 w 5791032"/>
              <a:gd name="connsiteY0" fmla="*/ 183030 h 2428716"/>
              <a:gd name="connsiteX1" fmla="*/ 496336 w 5791032"/>
              <a:gd name="connsiteY1" fmla="*/ 18677 h 2428716"/>
              <a:gd name="connsiteX2" fmla="*/ 1781278 w 5791032"/>
              <a:gd name="connsiteY2" fmla="*/ 3736 h 2428716"/>
              <a:gd name="connsiteX3" fmla="*/ 3469631 w 5791032"/>
              <a:gd name="connsiteY3" fmla="*/ 18676 h 2428716"/>
              <a:gd name="connsiteX4" fmla="*/ 5695864 w 5791032"/>
              <a:gd name="connsiteY4" fmla="*/ 18675 h 2428716"/>
              <a:gd name="connsiteX5" fmla="*/ 5546451 w 5791032"/>
              <a:gd name="connsiteY5" fmla="*/ 332439 h 2428716"/>
              <a:gd name="connsiteX6" fmla="*/ 4545395 w 5791032"/>
              <a:gd name="connsiteY6" fmla="*/ 377263 h 2428716"/>
              <a:gd name="connsiteX7" fmla="*/ 4336219 w 5791032"/>
              <a:gd name="connsiteY7" fmla="*/ 930086 h 2428716"/>
              <a:gd name="connsiteX8" fmla="*/ 4243293 w 5791032"/>
              <a:gd name="connsiteY8" fmla="*/ 2424204 h 2428716"/>
              <a:gd name="connsiteX9" fmla="*/ 3290334 w 5791032"/>
              <a:gd name="connsiteY9" fmla="*/ 1378324 h 2428716"/>
              <a:gd name="connsiteX10" fmla="*/ 2603042 w 5791032"/>
              <a:gd name="connsiteY10" fmla="*/ 1303618 h 2428716"/>
              <a:gd name="connsiteX11" fmla="*/ 496336 w 5791032"/>
              <a:gd name="connsiteY11" fmla="*/ 1288677 h 2428716"/>
              <a:gd name="connsiteX12" fmla="*/ 48101 w 5791032"/>
              <a:gd name="connsiteY12" fmla="*/ 1019735 h 2428716"/>
              <a:gd name="connsiteX13" fmla="*/ 63042 w 5791032"/>
              <a:gd name="connsiteY13" fmla="*/ 183030 h 2428716"/>
              <a:gd name="connsiteX0" fmla="*/ 63042 w 5791032"/>
              <a:gd name="connsiteY0" fmla="*/ 183030 h 2429515"/>
              <a:gd name="connsiteX1" fmla="*/ 496336 w 5791032"/>
              <a:gd name="connsiteY1" fmla="*/ 18677 h 2429515"/>
              <a:gd name="connsiteX2" fmla="*/ 1781278 w 5791032"/>
              <a:gd name="connsiteY2" fmla="*/ 3736 h 2429515"/>
              <a:gd name="connsiteX3" fmla="*/ 3469631 w 5791032"/>
              <a:gd name="connsiteY3" fmla="*/ 18676 h 2429515"/>
              <a:gd name="connsiteX4" fmla="*/ 5695864 w 5791032"/>
              <a:gd name="connsiteY4" fmla="*/ 18675 h 2429515"/>
              <a:gd name="connsiteX5" fmla="*/ 5546451 w 5791032"/>
              <a:gd name="connsiteY5" fmla="*/ 332439 h 2429515"/>
              <a:gd name="connsiteX6" fmla="*/ 4545395 w 5791032"/>
              <a:gd name="connsiteY6" fmla="*/ 377263 h 2429515"/>
              <a:gd name="connsiteX7" fmla="*/ 4336219 w 5791032"/>
              <a:gd name="connsiteY7" fmla="*/ 930086 h 2429515"/>
              <a:gd name="connsiteX8" fmla="*/ 4243293 w 5791032"/>
              <a:gd name="connsiteY8" fmla="*/ 2424204 h 2429515"/>
              <a:gd name="connsiteX9" fmla="*/ 3275393 w 5791032"/>
              <a:gd name="connsiteY9" fmla="*/ 1527736 h 2429515"/>
              <a:gd name="connsiteX10" fmla="*/ 2603042 w 5791032"/>
              <a:gd name="connsiteY10" fmla="*/ 1303618 h 2429515"/>
              <a:gd name="connsiteX11" fmla="*/ 496336 w 5791032"/>
              <a:gd name="connsiteY11" fmla="*/ 1288677 h 2429515"/>
              <a:gd name="connsiteX12" fmla="*/ 48101 w 5791032"/>
              <a:gd name="connsiteY12" fmla="*/ 1019735 h 2429515"/>
              <a:gd name="connsiteX13" fmla="*/ 63042 w 5791032"/>
              <a:gd name="connsiteY13" fmla="*/ 183030 h 2429515"/>
              <a:gd name="connsiteX0" fmla="*/ 63042 w 5791032"/>
              <a:gd name="connsiteY0" fmla="*/ 183030 h 2531133"/>
              <a:gd name="connsiteX1" fmla="*/ 496336 w 5791032"/>
              <a:gd name="connsiteY1" fmla="*/ 18677 h 2531133"/>
              <a:gd name="connsiteX2" fmla="*/ 1781278 w 5791032"/>
              <a:gd name="connsiteY2" fmla="*/ 3736 h 2531133"/>
              <a:gd name="connsiteX3" fmla="*/ 3469631 w 5791032"/>
              <a:gd name="connsiteY3" fmla="*/ 18676 h 2531133"/>
              <a:gd name="connsiteX4" fmla="*/ 5695864 w 5791032"/>
              <a:gd name="connsiteY4" fmla="*/ 18675 h 2531133"/>
              <a:gd name="connsiteX5" fmla="*/ 5546451 w 5791032"/>
              <a:gd name="connsiteY5" fmla="*/ 332439 h 2531133"/>
              <a:gd name="connsiteX6" fmla="*/ 4545395 w 5791032"/>
              <a:gd name="connsiteY6" fmla="*/ 377263 h 2531133"/>
              <a:gd name="connsiteX7" fmla="*/ 4336219 w 5791032"/>
              <a:gd name="connsiteY7" fmla="*/ 930086 h 2531133"/>
              <a:gd name="connsiteX8" fmla="*/ 4243293 w 5791032"/>
              <a:gd name="connsiteY8" fmla="*/ 2424204 h 2531133"/>
              <a:gd name="connsiteX9" fmla="*/ 3436469 w 5791032"/>
              <a:gd name="connsiteY9" fmla="*/ 2379380 h 2531133"/>
              <a:gd name="connsiteX10" fmla="*/ 3275393 w 5791032"/>
              <a:gd name="connsiteY10" fmla="*/ 1527736 h 2531133"/>
              <a:gd name="connsiteX11" fmla="*/ 2603042 w 5791032"/>
              <a:gd name="connsiteY11" fmla="*/ 1303618 h 2531133"/>
              <a:gd name="connsiteX12" fmla="*/ 496336 w 5791032"/>
              <a:gd name="connsiteY12" fmla="*/ 1288677 h 2531133"/>
              <a:gd name="connsiteX13" fmla="*/ 48101 w 5791032"/>
              <a:gd name="connsiteY13" fmla="*/ 1019735 h 2531133"/>
              <a:gd name="connsiteX14" fmla="*/ 63042 w 5791032"/>
              <a:gd name="connsiteY14" fmla="*/ 183030 h 2531133"/>
              <a:gd name="connsiteX0" fmla="*/ 63042 w 5791032"/>
              <a:gd name="connsiteY0" fmla="*/ 183030 h 2812974"/>
              <a:gd name="connsiteX1" fmla="*/ 496336 w 5791032"/>
              <a:gd name="connsiteY1" fmla="*/ 18677 h 2812974"/>
              <a:gd name="connsiteX2" fmla="*/ 1781278 w 5791032"/>
              <a:gd name="connsiteY2" fmla="*/ 3736 h 2812974"/>
              <a:gd name="connsiteX3" fmla="*/ 3469631 w 5791032"/>
              <a:gd name="connsiteY3" fmla="*/ 18676 h 2812974"/>
              <a:gd name="connsiteX4" fmla="*/ 5695864 w 5791032"/>
              <a:gd name="connsiteY4" fmla="*/ 18675 h 2812974"/>
              <a:gd name="connsiteX5" fmla="*/ 5546451 w 5791032"/>
              <a:gd name="connsiteY5" fmla="*/ 332439 h 2812974"/>
              <a:gd name="connsiteX6" fmla="*/ 4545395 w 5791032"/>
              <a:gd name="connsiteY6" fmla="*/ 377263 h 2812974"/>
              <a:gd name="connsiteX7" fmla="*/ 4336219 w 5791032"/>
              <a:gd name="connsiteY7" fmla="*/ 930086 h 2812974"/>
              <a:gd name="connsiteX8" fmla="*/ 4243293 w 5791032"/>
              <a:gd name="connsiteY8" fmla="*/ 2424204 h 2812974"/>
              <a:gd name="connsiteX9" fmla="*/ 3526116 w 5791032"/>
              <a:gd name="connsiteY9" fmla="*/ 2812674 h 2812974"/>
              <a:gd name="connsiteX10" fmla="*/ 3436469 w 5791032"/>
              <a:gd name="connsiteY10" fmla="*/ 2379380 h 2812974"/>
              <a:gd name="connsiteX11" fmla="*/ 3275393 w 5791032"/>
              <a:gd name="connsiteY11" fmla="*/ 1527736 h 2812974"/>
              <a:gd name="connsiteX12" fmla="*/ 2603042 w 5791032"/>
              <a:gd name="connsiteY12" fmla="*/ 1303618 h 2812974"/>
              <a:gd name="connsiteX13" fmla="*/ 496336 w 5791032"/>
              <a:gd name="connsiteY13" fmla="*/ 1288677 h 2812974"/>
              <a:gd name="connsiteX14" fmla="*/ 48101 w 5791032"/>
              <a:gd name="connsiteY14" fmla="*/ 1019735 h 2812974"/>
              <a:gd name="connsiteX15" fmla="*/ 63042 w 5791032"/>
              <a:gd name="connsiteY15" fmla="*/ 183030 h 2812974"/>
              <a:gd name="connsiteX0" fmla="*/ 63042 w 5791032"/>
              <a:gd name="connsiteY0" fmla="*/ 183030 h 2812974"/>
              <a:gd name="connsiteX1" fmla="*/ 496336 w 5791032"/>
              <a:gd name="connsiteY1" fmla="*/ 18677 h 2812974"/>
              <a:gd name="connsiteX2" fmla="*/ 1781278 w 5791032"/>
              <a:gd name="connsiteY2" fmla="*/ 3736 h 2812974"/>
              <a:gd name="connsiteX3" fmla="*/ 3469631 w 5791032"/>
              <a:gd name="connsiteY3" fmla="*/ 18676 h 2812974"/>
              <a:gd name="connsiteX4" fmla="*/ 5695864 w 5791032"/>
              <a:gd name="connsiteY4" fmla="*/ 18675 h 2812974"/>
              <a:gd name="connsiteX5" fmla="*/ 5546451 w 5791032"/>
              <a:gd name="connsiteY5" fmla="*/ 332439 h 2812974"/>
              <a:gd name="connsiteX6" fmla="*/ 4545395 w 5791032"/>
              <a:gd name="connsiteY6" fmla="*/ 377263 h 2812974"/>
              <a:gd name="connsiteX7" fmla="*/ 4336219 w 5791032"/>
              <a:gd name="connsiteY7" fmla="*/ 930086 h 2812974"/>
              <a:gd name="connsiteX8" fmla="*/ 4243293 w 5791032"/>
              <a:gd name="connsiteY8" fmla="*/ 2424204 h 2812974"/>
              <a:gd name="connsiteX9" fmla="*/ 3526116 w 5791032"/>
              <a:gd name="connsiteY9" fmla="*/ 2812674 h 2812974"/>
              <a:gd name="connsiteX10" fmla="*/ 3331881 w 5791032"/>
              <a:gd name="connsiteY10" fmla="*/ 2528792 h 2812974"/>
              <a:gd name="connsiteX11" fmla="*/ 3275393 w 5791032"/>
              <a:gd name="connsiteY11" fmla="*/ 1527736 h 2812974"/>
              <a:gd name="connsiteX12" fmla="*/ 2603042 w 5791032"/>
              <a:gd name="connsiteY12" fmla="*/ 1303618 h 2812974"/>
              <a:gd name="connsiteX13" fmla="*/ 496336 w 5791032"/>
              <a:gd name="connsiteY13" fmla="*/ 1288677 h 2812974"/>
              <a:gd name="connsiteX14" fmla="*/ 48101 w 5791032"/>
              <a:gd name="connsiteY14" fmla="*/ 1019735 h 2812974"/>
              <a:gd name="connsiteX15" fmla="*/ 63042 w 5791032"/>
              <a:gd name="connsiteY15" fmla="*/ 183030 h 2812974"/>
              <a:gd name="connsiteX0" fmla="*/ 63042 w 5791032"/>
              <a:gd name="connsiteY0" fmla="*/ 183030 h 2812974"/>
              <a:gd name="connsiteX1" fmla="*/ 496336 w 5791032"/>
              <a:gd name="connsiteY1" fmla="*/ 18677 h 2812974"/>
              <a:gd name="connsiteX2" fmla="*/ 1781278 w 5791032"/>
              <a:gd name="connsiteY2" fmla="*/ 3736 h 2812974"/>
              <a:gd name="connsiteX3" fmla="*/ 3469631 w 5791032"/>
              <a:gd name="connsiteY3" fmla="*/ 18676 h 2812974"/>
              <a:gd name="connsiteX4" fmla="*/ 5695864 w 5791032"/>
              <a:gd name="connsiteY4" fmla="*/ 18675 h 2812974"/>
              <a:gd name="connsiteX5" fmla="*/ 5546451 w 5791032"/>
              <a:gd name="connsiteY5" fmla="*/ 332439 h 2812974"/>
              <a:gd name="connsiteX6" fmla="*/ 4545395 w 5791032"/>
              <a:gd name="connsiteY6" fmla="*/ 377263 h 2812974"/>
              <a:gd name="connsiteX7" fmla="*/ 4336219 w 5791032"/>
              <a:gd name="connsiteY7" fmla="*/ 930086 h 2812974"/>
              <a:gd name="connsiteX8" fmla="*/ 4243293 w 5791032"/>
              <a:gd name="connsiteY8" fmla="*/ 2424204 h 2812974"/>
              <a:gd name="connsiteX9" fmla="*/ 3526116 w 5791032"/>
              <a:gd name="connsiteY9" fmla="*/ 2812674 h 2812974"/>
              <a:gd name="connsiteX10" fmla="*/ 3331881 w 5791032"/>
              <a:gd name="connsiteY10" fmla="*/ 2528792 h 2812974"/>
              <a:gd name="connsiteX11" fmla="*/ 3275393 w 5791032"/>
              <a:gd name="connsiteY11" fmla="*/ 1527736 h 2812974"/>
              <a:gd name="connsiteX12" fmla="*/ 2603042 w 5791032"/>
              <a:gd name="connsiteY12" fmla="*/ 1303618 h 2812974"/>
              <a:gd name="connsiteX13" fmla="*/ 496336 w 5791032"/>
              <a:gd name="connsiteY13" fmla="*/ 1288677 h 2812974"/>
              <a:gd name="connsiteX14" fmla="*/ 48101 w 5791032"/>
              <a:gd name="connsiteY14" fmla="*/ 1019735 h 2812974"/>
              <a:gd name="connsiteX15" fmla="*/ 63042 w 5791032"/>
              <a:gd name="connsiteY15" fmla="*/ 183030 h 2812974"/>
              <a:gd name="connsiteX0" fmla="*/ 63042 w 5791032"/>
              <a:gd name="connsiteY0" fmla="*/ 183030 h 2812974"/>
              <a:gd name="connsiteX1" fmla="*/ 496336 w 5791032"/>
              <a:gd name="connsiteY1" fmla="*/ 18677 h 2812974"/>
              <a:gd name="connsiteX2" fmla="*/ 1781278 w 5791032"/>
              <a:gd name="connsiteY2" fmla="*/ 3736 h 2812974"/>
              <a:gd name="connsiteX3" fmla="*/ 3469631 w 5791032"/>
              <a:gd name="connsiteY3" fmla="*/ 18676 h 2812974"/>
              <a:gd name="connsiteX4" fmla="*/ 5695864 w 5791032"/>
              <a:gd name="connsiteY4" fmla="*/ 18675 h 2812974"/>
              <a:gd name="connsiteX5" fmla="*/ 5546451 w 5791032"/>
              <a:gd name="connsiteY5" fmla="*/ 332439 h 2812974"/>
              <a:gd name="connsiteX6" fmla="*/ 4545395 w 5791032"/>
              <a:gd name="connsiteY6" fmla="*/ 377263 h 2812974"/>
              <a:gd name="connsiteX7" fmla="*/ 4336219 w 5791032"/>
              <a:gd name="connsiteY7" fmla="*/ 930086 h 2812974"/>
              <a:gd name="connsiteX8" fmla="*/ 4243293 w 5791032"/>
              <a:gd name="connsiteY8" fmla="*/ 2424204 h 2812974"/>
              <a:gd name="connsiteX9" fmla="*/ 3526116 w 5791032"/>
              <a:gd name="connsiteY9" fmla="*/ 2812674 h 2812974"/>
              <a:gd name="connsiteX10" fmla="*/ 3331881 w 5791032"/>
              <a:gd name="connsiteY10" fmla="*/ 2528792 h 2812974"/>
              <a:gd name="connsiteX11" fmla="*/ 3275393 w 5791032"/>
              <a:gd name="connsiteY11" fmla="*/ 1527736 h 2812974"/>
              <a:gd name="connsiteX12" fmla="*/ 2603042 w 5791032"/>
              <a:gd name="connsiteY12" fmla="*/ 1303618 h 2812974"/>
              <a:gd name="connsiteX13" fmla="*/ 496336 w 5791032"/>
              <a:gd name="connsiteY13" fmla="*/ 1288677 h 2812974"/>
              <a:gd name="connsiteX14" fmla="*/ 48101 w 5791032"/>
              <a:gd name="connsiteY14" fmla="*/ 1019735 h 2812974"/>
              <a:gd name="connsiteX15" fmla="*/ 63042 w 5791032"/>
              <a:gd name="connsiteY15" fmla="*/ 183030 h 2812974"/>
              <a:gd name="connsiteX0" fmla="*/ 63042 w 5791032"/>
              <a:gd name="connsiteY0" fmla="*/ 183030 h 2812974"/>
              <a:gd name="connsiteX1" fmla="*/ 496336 w 5791032"/>
              <a:gd name="connsiteY1" fmla="*/ 18677 h 2812974"/>
              <a:gd name="connsiteX2" fmla="*/ 1781278 w 5791032"/>
              <a:gd name="connsiteY2" fmla="*/ 3736 h 2812974"/>
              <a:gd name="connsiteX3" fmla="*/ 3469631 w 5791032"/>
              <a:gd name="connsiteY3" fmla="*/ 18676 h 2812974"/>
              <a:gd name="connsiteX4" fmla="*/ 5695864 w 5791032"/>
              <a:gd name="connsiteY4" fmla="*/ 18675 h 2812974"/>
              <a:gd name="connsiteX5" fmla="*/ 5546451 w 5791032"/>
              <a:gd name="connsiteY5" fmla="*/ 332439 h 2812974"/>
              <a:gd name="connsiteX6" fmla="*/ 4545395 w 5791032"/>
              <a:gd name="connsiteY6" fmla="*/ 377263 h 2812974"/>
              <a:gd name="connsiteX7" fmla="*/ 4336219 w 5791032"/>
              <a:gd name="connsiteY7" fmla="*/ 930086 h 2812974"/>
              <a:gd name="connsiteX8" fmla="*/ 4243293 w 5791032"/>
              <a:gd name="connsiteY8" fmla="*/ 2424204 h 2812974"/>
              <a:gd name="connsiteX9" fmla="*/ 3526116 w 5791032"/>
              <a:gd name="connsiteY9" fmla="*/ 2812674 h 2812974"/>
              <a:gd name="connsiteX10" fmla="*/ 3316940 w 5791032"/>
              <a:gd name="connsiteY10" fmla="*/ 2648322 h 2812974"/>
              <a:gd name="connsiteX11" fmla="*/ 3275393 w 5791032"/>
              <a:gd name="connsiteY11" fmla="*/ 1527736 h 2812974"/>
              <a:gd name="connsiteX12" fmla="*/ 2603042 w 5791032"/>
              <a:gd name="connsiteY12" fmla="*/ 1303618 h 2812974"/>
              <a:gd name="connsiteX13" fmla="*/ 496336 w 5791032"/>
              <a:gd name="connsiteY13" fmla="*/ 1288677 h 2812974"/>
              <a:gd name="connsiteX14" fmla="*/ 48101 w 5791032"/>
              <a:gd name="connsiteY14" fmla="*/ 1019735 h 2812974"/>
              <a:gd name="connsiteX15" fmla="*/ 63042 w 5791032"/>
              <a:gd name="connsiteY15" fmla="*/ 183030 h 2812974"/>
              <a:gd name="connsiteX0" fmla="*/ 46251 w 5774241"/>
              <a:gd name="connsiteY0" fmla="*/ 183030 h 2812974"/>
              <a:gd name="connsiteX1" fmla="*/ 479545 w 5774241"/>
              <a:gd name="connsiteY1" fmla="*/ 18677 h 2812974"/>
              <a:gd name="connsiteX2" fmla="*/ 1764487 w 5774241"/>
              <a:gd name="connsiteY2" fmla="*/ 3736 h 2812974"/>
              <a:gd name="connsiteX3" fmla="*/ 3452840 w 5774241"/>
              <a:gd name="connsiteY3" fmla="*/ 18676 h 2812974"/>
              <a:gd name="connsiteX4" fmla="*/ 5679073 w 5774241"/>
              <a:gd name="connsiteY4" fmla="*/ 18675 h 2812974"/>
              <a:gd name="connsiteX5" fmla="*/ 5529660 w 5774241"/>
              <a:gd name="connsiteY5" fmla="*/ 332439 h 2812974"/>
              <a:gd name="connsiteX6" fmla="*/ 4528604 w 5774241"/>
              <a:gd name="connsiteY6" fmla="*/ 377263 h 2812974"/>
              <a:gd name="connsiteX7" fmla="*/ 4319428 w 5774241"/>
              <a:gd name="connsiteY7" fmla="*/ 930086 h 2812974"/>
              <a:gd name="connsiteX8" fmla="*/ 4226502 w 5774241"/>
              <a:gd name="connsiteY8" fmla="*/ 2424204 h 2812974"/>
              <a:gd name="connsiteX9" fmla="*/ 3509325 w 5774241"/>
              <a:gd name="connsiteY9" fmla="*/ 2812674 h 2812974"/>
              <a:gd name="connsiteX10" fmla="*/ 3300149 w 5774241"/>
              <a:gd name="connsiteY10" fmla="*/ 2648322 h 2812974"/>
              <a:gd name="connsiteX11" fmla="*/ 3258602 w 5774241"/>
              <a:gd name="connsiteY11" fmla="*/ 1527736 h 2812974"/>
              <a:gd name="connsiteX12" fmla="*/ 2586251 w 5774241"/>
              <a:gd name="connsiteY12" fmla="*/ 1303618 h 2812974"/>
              <a:gd name="connsiteX13" fmla="*/ 479545 w 5774241"/>
              <a:gd name="connsiteY13" fmla="*/ 1288677 h 2812974"/>
              <a:gd name="connsiteX14" fmla="*/ 61192 w 5774241"/>
              <a:gd name="connsiteY14" fmla="*/ 1393264 h 2812974"/>
              <a:gd name="connsiteX15" fmla="*/ 46251 w 5774241"/>
              <a:gd name="connsiteY15" fmla="*/ 183030 h 2812974"/>
              <a:gd name="connsiteX0" fmla="*/ 45420 w 5773410"/>
              <a:gd name="connsiteY0" fmla="*/ 183030 h 2812974"/>
              <a:gd name="connsiteX1" fmla="*/ 478714 w 5773410"/>
              <a:gd name="connsiteY1" fmla="*/ 18677 h 2812974"/>
              <a:gd name="connsiteX2" fmla="*/ 1763656 w 5773410"/>
              <a:gd name="connsiteY2" fmla="*/ 3736 h 2812974"/>
              <a:gd name="connsiteX3" fmla="*/ 3452009 w 5773410"/>
              <a:gd name="connsiteY3" fmla="*/ 18676 h 2812974"/>
              <a:gd name="connsiteX4" fmla="*/ 5678242 w 5773410"/>
              <a:gd name="connsiteY4" fmla="*/ 18675 h 2812974"/>
              <a:gd name="connsiteX5" fmla="*/ 5528829 w 5773410"/>
              <a:gd name="connsiteY5" fmla="*/ 332439 h 2812974"/>
              <a:gd name="connsiteX6" fmla="*/ 4527773 w 5773410"/>
              <a:gd name="connsiteY6" fmla="*/ 377263 h 2812974"/>
              <a:gd name="connsiteX7" fmla="*/ 4318597 w 5773410"/>
              <a:gd name="connsiteY7" fmla="*/ 930086 h 2812974"/>
              <a:gd name="connsiteX8" fmla="*/ 4225671 w 5773410"/>
              <a:gd name="connsiteY8" fmla="*/ 2424204 h 2812974"/>
              <a:gd name="connsiteX9" fmla="*/ 3508494 w 5773410"/>
              <a:gd name="connsiteY9" fmla="*/ 2812674 h 2812974"/>
              <a:gd name="connsiteX10" fmla="*/ 3299318 w 5773410"/>
              <a:gd name="connsiteY10" fmla="*/ 2648322 h 2812974"/>
              <a:gd name="connsiteX11" fmla="*/ 3257771 w 5773410"/>
              <a:gd name="connsiteY11" fmla="*/ 1527736 h 2812974"/>
              <a:gd name="connsiteX12" fmla="*/ 2585420 w 5773410"/>
              <a:gd name="connsiteY12" fmla="*/ 1303618 h 2812974"/>
              <a:gd name="connsiteX13" fmla="*/ 463772 w 5773410"/>
              <a:gd name="connsiteY13" fmla="*/ 1587500 h 2812974"/>
              <a:gd name="connsiteX14" fmla="*/ 60361 w 5773410"/>
              <a:gd name="connsiteY14" fmla="*/ 1393264 h 2812974"/>
              <a:gd name="connsiteX15" fmla="*/ 45420 w 5773410"/>
              <a:gd name="connsiteY15" fmla="*/ 183030 h 2812974"/>
              <a:gd name="connsiteX0" fmla="*/ 62033 w 5790023"/>
              <a:gd name="connsiteY0" fmla="*/ 183030 h 2812974"/>
              <a:gd name="connsiteX1" fmla="*/ 495327 w 5790023"/>
              <a:gd name="connsiteY1" fmla="*/ 18677 h 2812974"/>
              <a:gd name="connsiteX2" fmla="*/ 1780269 w 5790023"/>
              <a:gd name="connsiteY2" fmla="*/ 3736 h 2812974"/>
              <a:gd name="connsiteX3" fmla="*/ 3468622 w 5790023"/>
              <a:gd name="connsiteY3" fmla="*/ 18676 h 2812974"/>
              <a:gd name="connsiteX4" fmla="*/ 5694855 w 5790023"/>
              <a:gd name="connsiteY4" fmla="*/ 18675 h 2812974"/>
              <a:gd name="connsiteX5" fmla="*/ 5545442 w 5790023"/>
              <a:gd name="connsiteY5" fmla="*/ 332439 h 2812974"/>
              <a:gd name="connsiteX6" fmla="*/ 4544386 w 5790023"/>
              <a:gd name="connsiteY6" fmla="*/ 377263 h 2812974"/>
              <a:gd name="connsiteX7" fmla="*/ 4335210 w 5790023"/>
              <a:gd name="connsiteY7" fmla="*/ 930086 h 2812974"/>
              <a:gd name="connsiteX8" fmla="*/ 4242284 w 5790023"/>
              <a:gd name="connsiteY8" fmla="*/ 2424204 h 2812974"/>
              <a:gd name="connsiteX9" fmla="*/ 3525107 w 5790023"/>
              <a:gd name="connsiteY9" fmla="*/ 2812674 h 2812974"/>
              <a:gd name="connsiteX10" fmla="*/ 3315931 w 5790023"/>
              <a:gd name="connsiteY10" fmla="*/ 2648322 h 2812974"/>
              <a:gd name="connsiteX11" fmla="*/ 3274384 w 5790023"/>
              <a:gd name="connsiteY11" fmla="*/ 1527736 h 2812974"/>
              <a:gd name="connsiteX12" fmla="*/ 2602033 w 5790023"/>
              <a:gd name="connsiteY12" fmla="*/ 1303618 h 2812974"/>
              <a:gd name="connsiteX13" fmla="*/ 480385 w 5790023"/>
              <a:gd name="connsiteY13" fmla="*/ 1587500 h 2812974"/>
              <a:gd name="connsiteX14" fmla="*/ 47091 w 5790023"/>
              <a:gd name="connsiteY14" fmla="*/ 1288676 h 2812974"/>
              <a:gd name="connsiteX15" fmla="*/ 62033 w 5790023"/>
              <a:gd name="connsiteY15" fmla="*/ 183030 h 2812974"/>
              <a:gd name="connsiteX0" fmla="*/ 45184 w 5773174"/>
              <a:gd name="connsiteY0" fmla="*/ 183030 h 2812974"/>
              <a:gd name="connsiteX1" fmla="*/ 478478 w 5773174"/>
              <a:gd name="connsiteY1" fmla="*/ 18677 h 2812974"/>
              <a:gd name="connsiteX2" fmla="*/ 1763420 w 5773174"/>
              <a:gd name="connsiteY2" fmla="*/ 3736 h 2812974"/>
              <a:gd name="connsiteX3" fmla="*/ 3451773 w 5773174"/>
              <a:gd name="connsiteY3" fmla="*/ 18676 h 2812974"/>
              <a:gd name="connsiteX4" fmla="*/ 5678006 w 5773174"/>
              <a:gd name="connsiteY4" fmla="*/ 18675 h 2812974"/>
              <a:gd name="connsiteX5" fmla="*/ 5528593 w 5773174"/>
              <a:gd name="connsiteY5" fmla="*/ 332439 h 2812974"/>
              <a:gd name="connsiteX6" fmla="*/ 4527537 w 5773174"/>
              <a:gd name="connsiteY6" fmla="*/ 377263 h 2812974"/>
              <a:gd name="connsiteX7" fmla="*/ 4318361 w 5773174"/>
              <a:gd name="connsiteY7" fmla="*/ 930086 h 2812974"/>
              <a:gd name="connsiteX8" fmla="*/ 4225435 w 5773174"/>
              <a:gd name="connsiteY8" fmla="*/ 2424204 h 2812974"/>
              <a:gd name="connsiteX9" fmla="*/ 3508258 w 5773174"/>
              <a:gd name="connsiteY9" fmla="*/ 2812674 h 2812974"/>
              <a:gd name="connsiteX10" fmla="*/ 3299082 w 5773174"/>
              <a:gd name="connsiteY10" fmla="*/ 2648322 h 2812974"/>
              <a:gd name="connsiteX11" fmla="*/ 3257535 w 5773174"/>
              <a:gd name="connsiteY11" fmla="*/ 1527736 h 2812974"/>
              <a:gd name="connsiteX12" fmla="*/ 2585184 w 5773174"/>
              <a:gd name="connsiteY12" fmla="*/ 1303618 h 2812974"/>
              <a:gd name="connsiteX13" fmla="*/ 463536 w 5773174"/>
              <a:gd name="connsiteY13" fmla="*/ 1587500 h 2812974"/>
              <a:gd name="connsiteX14" fmla="*/ 30242 w 5773174"/>
              <a:gd name="connsiteY14" fmla="*/ 1288676 h 2812974"/>
              <a:gd name="connsiteX15" fmla="*/ 45184 w 5773174"/>
              <a:gd name="connsiteY15" fmla="*/ 183030 h 2812974"/>
              <a:gd name="connsiteX0" fmla="*/ 53280 w 5781270"/>
              <a:gd name="connsiteY0" fmla="*/ 183030 h 2812974"/>
              <a:gd name="connsiteX1" fmla="*/ 486574 w 5781270"/>
              <a:gd name="connsiteY1" fmla="*/ 18677 h 2812974"/>
              <a:gd name="connsiteX2" fmla="*/ 1771516 w 5781270"/>
              <a:gd name="connsiteY2" fmla="*/ 3736 h 2812974"/>
              <a:gd name="connsiteX3" fmla="*/ 3459869 w 5781270"/>
              <a:gd name="connsiteY3" fmla="*/ 18676 h 2812974"/>
              <a:gd name="connsiteX4" fmla="*/ 5686102 w 5781270"/>
              <a:gd name="connsiteY4" fmla="*/ 18675 h 2812974"/>
              <a:gd name="connsiteX5" fmla="*/ 5536689 w 5781270"/>
              <a:gd name="connsiteY5" fmla="*/ 332439 h 2812974"/>
              <a:gd name="connsiteX6" fmla="*/ 4535633 w 5781270"/>
              <a:gd name="connsiteY6" fmla="*/ 377263 h 2812974"/>
              <a:gd name="connsiteX7" fmla="*/ 4326457 w 5781270"/>
              <a:gd name="connsiteY7" fmla="*/ 930086 h 2812974"/>
              <a:gd name="connsiteX8" fmla="*/ 4233531 w 5781270"/>
              <a:gd name="connsiteY8" fmla="*/ 2424204 h 2812974"/>
              <a:gd name="connsiteX9" fmla="*/ 3516354 w 5781270"/>
              <a:gd name="connsiteY9" fmla="*/ 2812674 h 2812974"/>
              <a:gd name="connsiteX10" fmla="*/ 3307178 w 5781270"/>
              <a:gd name="connsiteY10" fmla="*/ 2648322 h 2812974"/>
              <a:gd name="connsiteX11" fmla="*/ 3265631 w 5781270"/>
              <a:gd name="connsiteY11" fmla="*/ 1527736 h 2812974"/>
              <a:gd name="connsiteX12" fmla="*/ 2593280 w 5781270"/>
              <a:gd name="connsiteY12" fmla="*/ 1303618 h 2812974"/>
              <a:gd name="connsiteX13" fmla="*/ 471632 w 5781270"/>
              <a:gd name="connsiteY13" fmla="*/ 1587500 h 2812974"/>
              <a:gd name="connsiteX14" fmla="*/ 23397 w 5781270"/>
              <a:gd name="connsiteY14" fmla="*/ 1333499 h 2812974"/>
              <a:gd name="connsiteX15" fmla="*/ 53280 w 5781270"/>
              <a:gd name="connsiteY15" fmla="*/ 183030 h 2812974"/>
              <a:gd name="connsiteX0" fmla="*/ 53280 w 5781270"/>
              <a:gd name="connsiteY0" fmla="*/ 183030 h 2812974"/>
              <a:gd name="connsiteX1" fmla="*/ 486574 w 5781270"/>
              <a:gd name="connsiteY1" fmla="*/ 18677 h 2812974"/>
              <a:gd name="connsiteX2" fmla="*/ 1771516 w 5781270"/>
              <a:gd name="connsiteY2" fmla="*/ 3736 h 2812974"/>
              <a:gd name="connsiteX3" fmla="*/ 3459869 w 5781270"/>
              <a:gd name="connsiteY3" fmla="*/ 18676 h 2812974"/>
              <a:gd name="connsiteX4" fmla="*/ 5686102 w 5781270"/>
              <a:gd name="connsiteY4" fmla="*/ 18675 h 2812974"/>
              <a:gd name="connsiteX5" fmla="*/ 5536689 w 5781270"/>
              <a:gd name="connsiteY5" fmla="*/ 332439 h 2812974"/>
              <a:gd name="connsiteX6" fmla="*/ 4535633 w 5781270"/>
              <a:gd name="connsiteY6" fmla="*/ 377263 h 2812974"/>
              <a:gd name="connsiteX7" fmla="*/ 4326457 w 5781270"/>
              <a:gd name="connsiteY7" fmla="*/ 930086 h 2812974"/>
              <a:gd name="connsiteX8" fmla="*/ 4233531 w 5781270"/>
              <a:gd name="connsiteY8" fmla="*/ 2424204 h 2812974"/>
              <a:gd name="connsiteX9" fmla="*/ 3516354 w 5781270"/>
              <a:gd name="connsiteY9" fmla="*/ 2812674 h 2812974"/>
              <a:gd name="connsiteX10" fmla="*/ 3307178 w 5781270"/>
              <a:gd name="connsiteY10" fmla="*/ 2648322 h 2812974"/>
              <a:gd name="connsiteX11" fmla="*/ 3265631 w 5781270"/>
              <a:gd name="connsiteY11" fmla="*/ 1527736 h 2812974"/>
              <a:gd name="connsiteX12" fmla="*/ 2653045 w 5781270"/>
              <a:gd name="connsiteY12" fmla="*/ 1557618 h 2812974"/>
              <a:gd name="connsiteX13" fmla="*/ 471632 w 5781270"/>
              <a:gd name="connsiteY13" fmla="*/ 1587500 h 2812974"/>
              <a:gd name="connsiteX14" fmla="*/ 23397 w 5781270"/>
              <a:gd name="connsiteY14" fmla="*/ 1333499 h 2812974"/>
              <a:gd name="connsiteX15" fmla="*/ 53280 w 5781270"/>
              <a:gd name="connsiteY15" fmla="*/ 183030 h 2812974"/>
              <a:gd name="connsiteX0" fmla="*/ 53280 w 5781270"/>
              <a:gd name="connsiteY0" fmla="*/ 183030 h 2812974"/>
              <a:gd name="connsiteX1" fmla="*/ 486574 w 5781270"/>
              <a:gd name="connsiteY1" fmla="*/ 18677 h 2812974"/>
              <a:gd name="connsiteX2" fmla="*/ 1771516 w 5781270"/>
              <a:gd name="connsiteY2" fmla="*/ 3736 h 2812974"/>
              <a:gd name="connsiteX3" fmla="*/ 3459869 w 5781270"/>
              <a:gd name="connsiteY3" fmla="*/ 18676 h 2812974"/>
              <a:gd name="connsiteX4" fmla="*/ 5686102 w 5781270"/>
              <a:gd name="connsiteY4" fmla="*/ 18675 h 2812974"/>
              <a:gd name="connsiteX5" fmla="*/ 5536689 w 5781270"/>
              <a:gd name="connsiteY5" fmla="*/ 332439 h 2812974"/>
              <a:gd name="connsiteX6" fmla="*/ 4535633 w 5781270"/>
              <a:gd name="connsiteY6" fmla="*/ 377263 h 2812974"/>
              <a:gd name="connsiteX7" fmla="*/ 4326457 w 5781270"/>
              <a:gd name="connsiteY7" fmla="*/ 930086 h 2812974"/>
              <a:gd name="connsiteX8" fmla="*/ 4233531 w 5781270"/>
              <a:gd name="connsiteY8" fmla="*/ 2424204 h 2812974"/>
              <a:gd name="connsiteX9" fmla="*/ 3516354 w 5781270"/>
              <a:gd name="connsiteY9" fmla="*/ 2812674 h 2812974"/>
              <a:gd name="connsiteX10" fmla="*/ 3307178 w 5781270"/>
              <a:gd name="connsiteY10" fmla="*/ 2648322 h 2812974"/>
              <a:gd name="connsiteX11" fmla="*/ 3250690 w 5781270"/>
              <a:gd name="connsiteY11" fmla="*/ 1796677 h 2812974"/>
              <a:gd name="connsiteX12" fmla="*/ 2653045 w 5781270"/>
              <a:gd name="connsiteY12" fmla="*/ 1557618 h 2812974"/>
              <a:gd name="connsiteX13" fmla="*/ 471632 w 5781270"/>
              <a:gd name="connsiteY13" fmla="*/ 1587500 h 2812974"/>
              <a:gd name="connsiteX14" fmla="*/ 23397 w 5781270"/>
              <a:gd name="connsiteY14" fmla="*/ 1333499 h 2812974"/>
              <a:gd name="connsiteX15" fmla="*/ 53280 w 5781270"/>
              <a:gd name="connsiteY15" fmla="*/ 183030 h 2812974"/>
              <a:gd name="connsiteX0" fmla="*/ 53280 w 5781270"/>
              <a:gd name="connsiteY0" fmla="*/ 183030 h 2812974"/>
              <a:gd name="connsiteX1" fmla="*/ 486574 w 5781270"/>
              <a:gd name="connsiteY1" fmla="*/ 18677 h 2812974"/>
              <a:gd name="connsiteX2" fmla="*/ 1771516 w 5781270"/>
              <a:gd name="connsiteY2" fmla="*/ 3736 h 2812974"/>
              <a:gd name="connsiteX3" fmla="*/ 3459869 w 5781270"/>
              <a:gd name="connsiteY3" fmla="*/ 18676 h 2812974"/>
              <a:gd name="connsiteX4" fmla="*/ 5686102 w 5781270"/>
              <a:gd name="connsiteY4" fmla="*/ 18675 h 2812974"/>
              <a:gd name="connsiteX5" fmla="*/ 5536689 w 5781270"/>
              <a:gd name="connsiteY5" fmla="*/ 332439 h 2812974"/>
              <a:gd name="connsiteX6" fmla="*/ 4535633 w 5781270"/>
              <a:gd name="connsiteY6" fmla="*/ 377263 h 2812974"/>
              <a:gd name="connsiteX7" fmla="*/ 4326457 w 5781270"/>
              <a:gd name="connsiteY7" fmla="*/ 930086 h 2812974"/>
              <a:gd name="connsiteX8" fmla="*/ 4233531 w 5781270"/>
              <a:gd name="connsiteY8" fmla="*/ 2424204 h 2812974"/>
              <a:gd name="connsiteX9" fmla="*/ 3516354 w 5781270"/>
              <a:gd name="connsiteY9" fmla="*/ 2812674 h 2812974"/>
              <a:gd name="connsiteX10" fmla="*/ 3307178 w 5781270"/>
              <a:gd name="connsiteY10" fmla="*/ 2648322 h 2812974"/>
              <a:gd name="connsiteX11" fmla="*/ 3250690 w 5781270"/>
              <a:gd name="connsiteY11" fmla="*/ 1796677 h 2812974"/>
              <a:gd name="connsiteX12" fmla="*/ 2653045 w 5781270"/>
              <a:gd name="connsiteY12" fmla="*/ 1617383 h 2812974"/>
              <a:gd name="connsiteX13" fmla="*/ 471632 w 5781270"/>
              <a:gd name="connsiteY13" fmla="*/ 1587500 h 2812974"/>
              <a:gd name="connsiteX14" fmla="*/ 23397 w 5781270"/>
              <a:gd name="connsiteY14" fmla="*/ 1333499 h 2812974"/>
              <a:gd name="connsiteX15" fmla="*/ 53280 w 5781270"/>
              <a:gd name="connsiteY15" fmla="*/ 183030 h 2812974"/>
              <a:gd name="connsiteX0" fmla="*/ 53280 w 5770589"/>
              <a:gd name="connsiteY0" fmla="*/ 183030 h 2812974"/>
              <a:gd name="connsiteX1" fmla="*/ 486574 w 5770589"/>
              <a:gd name="connsiteY1" fmla="*/ 18677 h 2812974"/>
              <a:gd name="connsiteX2" fmla="*/ 1771516 w 5770589"/>
              <a:gd name="connsiteY2" fmla="*/ 3736 h 2812974"/>
              <a:gd name="connsiteX3" fmla="*/ 3459869 w 5770589"/>
              <a:gd name="connsiteY3" fmla="*/ 18676 h 2812974"/>
              <a:gd name="connsiteX4" fmla="*/ 5686102 w 5770589"/>
              <a:gd name="connsiteY4" fmla="*/ 18675 h 2812974"/>
              <a:gd name="connsiteX5" fmla="*/ 5536689 w 5770589"/>
              <a:gd name="connsiteY5" fmla="*/ 332439 h 2812974"/>
              <a:gd name="connsiteX6" fmla="*/ 5070236 w 5770589"/>
              <a:gd name="connsiteY6" fmla="*/ 317496 h 2812974"/>
              <a:gd name="connsiteX7" fmla="*/ 4535633 w 5770589"/>
              <a:gd name="connsiteY7" fmla="*/ 377263 h 2812974"/>
              <a:gd name="connsiteX8" fmla="*/ 4326457 w 5770589"/>
              <a:gd name="connsiteY8" fmla="*/ 930086 h 2812974"/>
              <a:gd name="connsiteX9" fmla="*/ 4233531 w 5770589"/>
              <a:gd name="connsiteY9" fmla="*/ 2424204 h 2812974"/>
              <a:gd name="connsiteX10" fmla="*/ 3516354 w 5770589"/>
              <a:gd name="connsiteY10" fmla="*/ 2812674 h 2812974"/>
              <a:gd name="connsiteX11" fmla="*/ 3307178 w 5770589"/>
              <a:gd name="connsiteY11" fmla="*/ 2648322 h 2812974"/>
              <a:gd name="connsiteX12" fmla="*/ 3250690 w 5770589"/>
              <a:gd name="connsiteY12" fmla="*/ 1796677 h 2812974"/>
              <a:gd name="connsiteX13" fmla="*/ 2653045 w 5770589"/>
              <a:gd name="connsiteY13" fmla="*/ 1617383 h 2812974"/>
              <a:gd name="connsiteX14" fmla="*/ 471632 w 5770589"/>
              <a:gd name="connsiteY14" fmla="*/ 1587500 h 2812974"/>
              <a:gd name="connsiteX15" fmla="*/ 23397 w 5770589"/>
              <a:gd name="connsiteY15" fmla="*/ 1333499 h 2812974"/>
              <a:gd name="connsiteX16" fmla="*/ 53280 w 5770589"/>
              <a:gd name="connsiteY16" fmla="*/ 183030 h 2812974"/>
              <a:gd name="connsiteX0" fmla="*/ 53280 w 5786938"/>
              <a:gd name="connsiteY0" fmla="*/ 183030 h 2812974"/>
              <a:gd name="connsiteX1" fmla="*/ 486574 w 5786938"/>
              <a:gd name="connsiteY1" fmla="*/ 18677 h 2812974"/>
              <a:gd name="connsiteX2" fmla="*/ 1771516 w 5786938"/>
              <a:gd name="connsiteY2" fmla="*/ 3736 h 2812974"/>
              <a:gd name="connsiteX3" fmla="*/ 3459869 w 5786938"/>
              <a:gd name="connsiteY3" fmla="*/ 18676 h 2812974"/>
              <a:gd name="connsiteX4" fmla="*/ 5686102 w 5786938"/>
              <a:gd name="connsiteY4" fmla="*/ 18675 h 2812974"/>
              <a:gd name="connsiteX5" fmla="*/ 5611395 w 5786938"/>
              <a:gd name="connsiteY5" fmla="*/ 407145 h 2812974"/>
              <a:gd name="connsiteX6" fmla="*/ 5070236 w 5786938"/>
              <a:gd name="connsiteY6" fmla="*/ 317496 h 2812974"/>
              <a:gd name="connsiteX7" fmla="*/ 4535633 w 5786938"/>
              <a:gd name="connsiteY7" fmla="*/ 377263 h 2812974"/>
              <a:gd name="connsiteX8" fmla="*/ 4326457 w 5786938"/>
              <a:gd name="connsiteY8" fmla="*/ 930086 h 2812974"/>
              <a:gd name="connsiteX9" fmla="*/ 4233531 w 5786938"/>
              <a:gd name="connsiteY9" fmla="*/ 2424204 h 2812974"/>
              <a:gd name="connsiteX10" fmla="*/ 3516354 w 5786938"/>
              <a:gd name="connsiteY10" fmla="*/ 2812674 h 2812974"/>
              <a:gd name="connsiteX11" fmla="*/ 3307178 w 5786938"/>
              <a:gd name="connsiteY11" fmla="*/ 2648322 h 2812974"/>
              <a:gd name="connsiteX12" fmla="*/ 3250690 w 5786938"/>
              <a:gd name="connsiteY12" fmla="*/ 1796677 h 2812974"/>
              <a:gd name="connsiteX13" fmla="*/ 2653045 w 5786938"/>
              <a:gd name="connsiteY13" fmla="*/ 1617383 h 2812974"/>
              <a:gd name="connsiteX14" fmla="*/ 471632 w 5786938"/>
              <a:gd name="connsiteY14" fmla="*/ 1587500 h 2812974"/>
              <a:gd name="connsiteX15" fmla="*/ 23397 w 5786938"/>
              <a:gd name="connsiteY15" fmla="*/ 1333499 h 2812974"/>
              <a:gd name="connsiteX16" fmla="*/ 53280 w 5786938"/>
              <a:gd name="connsiteY16" fmla="*/ 183030 h 2812974"/>
              <a:gd name="connsiteX0" fmla="*/ 53280 w 5786938"/>
              <a:gd name="connsiteY0" fmla="*/ 183030 h 2812901"/>
              <a:gd name="connsiteX1" fmla="*/ 486574 w 5786938"/>
              <a:gd name="connsiteY1" fmla="*/ 18677 h 2812901"/>
              <a:gd name="connsiteX2" fmla="*/ 1771516 w 5786938"/>
              <a:gd name="connsiteY2" fmla="*/ 3736 h 2812901"/>
              <a:gd name="connsiteX3" fmla="*/ 3459869 w 5786938"/>
              <a:gd name="connsiteY3" fmla="*/ 18676 h 2812901"/>
              <a:gd name="connsiteX4" fmla="*/ 5686102 w 5786938"/>
              <a:gd name="connsiteY4" fmla="*/ 18675 h 2812901"/>
              <a:gd name="connsiteX5" fmla="*/ 5611395 w 5786938"/>
              <a:gd name="connsiteY5" fmla="*/ 407145 h 2812901"/>
              <a:gd name="connsiteX6" fmla="*/ 5070236 w 5786938"/>
              <a:gd name="connsiteY6" fmla="*/ 317496 h 2812901"/>
              <a:gd name="connsiteX7" fmla="*/ 4535633 w 5786938"/>
              <a:gd name="connsiteY7" fmla="*/ 377263 h 2812901"/>
              <a:gd name="connsiteX8" fmla="*/ 4326457 w 5786938"/>
              <a:gd name="connsiteY8" fmla="*/ 930086 h 2812901"/>
              <a:gd name="connsiteX9" fmla="*/ 3860001 w 5786938"/>
              <a:gd name="connsiteY9" fmla="*/ 2379381 h 2812901"/>
              <a:gd name="connsiteX10" fmla="*/ 3516354 w 5786938"/>
              <a:gd name="connsiteY10" fmla="*/ 2812674 h 2812901"/>
              <a:gd name="connsiteX11" fmla="*/ 3307178 w 5786938"/>
              <a:gd name="connsiteY11" fmla="*/ 2648322 h 2812901"/>
              <a:gd name="connsiteX12" fmla="*/ 3250690 w 5786938"/>
              <a:gd name="connsiteY12" fmla="*/ 1796677 h 2812901"/>
              <a:gd name="connsiteX13" fmla="*/ 2653045 w 5786938"/>
              <a:gd name="connsiteY13" fmla="*/ 1617383 h 2812901"/>
              <a:gd name="connsiteX14" fmla="*/ 471632 w 5786938"/>
              <a:gd name="connsiteY14" fmla="*/ 1587500 h 2812901"/>
              <a:gd name="connsiteX15" fmla="*/ 23397 w 5786938"/>
              <a:gd name="connsiteY15" fmla="*/ 1333499 h 2812901"/>
              <a:gd name="connsiteX16" fmla="*/ 53280 w 5786938"/>
              <a:gd name="connsiteY16" fmla="*/ 183030 h 2812901"/>
              <a:gd name="connsiteX0" fmla="*/ 53280 w 5786938"/>
              <a:gd name="connsiteY0" fmla="*/ 183030 h 2812901"/>
              <a:gd name="connsiteX1" fmla="*/ 486574 w 5786938"/>
              <a:gd name="connsiteY1" fmla="*/ 18677 h 2812901"/>
              <a:gd name="connsiteX2" fmla="*/ 1771516 w 5786938"/>
              <a:gd name="connsiteY2" fmla="*/ 3736 h 2812901"/>
              <a:gd name="connsiteX3" fmla="*/ 3459869 w 5786938"/>
              <a:gd name="connsiteY3" fmla="*/ 18676 h 2812901"/>
              <a:gd name="connsiteX4" fmla="*/ 5686102 w 5786938"/>
              <a:gd name="connsiteY4" fmla="*/ 18675 h 2812901"/>
              <a:gd name="connsiteX5" fmla="*/ 5611395 w 5786938"/>
              <a:gd name="connsiteY5" fmla="*/ 407145 h 2812901"/>
              <a:gd name="connsiteX6" fmla="*/ 5070236 w 5786938"/>
              <a:gd name="connsiteY6" fmla="*/ 317496 h 2812901"/>
              <a:gd name="connsiteX7" fmla="*/ 4535633 w 5786938"/>
              <a:gd name="connsiteY7" fmla="*/ 377263 h 2812901"/>
              <a:gd name="connsiteX8" fmla="*/ 3923046 w 5786938"/>
              <a:gd name="connsiteY8" fmla="*/ 571498 h 2812901"/>
              <a:gd name="connsiteX9" fmla="*/ 3860001 w 5786938"/>
              <a:gd name="connsiteY9" fmla="*/ 2379381 h 2812901"/>
              <a:gd name="connsiteX10" fmla="*/ 3516354 w 5786938"/>
              <a:gd name="connsiteY10" fmla="*/ 2812674 h 2812901"/>
              <a:gd name="connsiteX11" fmla="*/ 3307178 w 5786938"/>
              <a:gd name="connsiteY11" fmla="*/ 2648322 h 2812901"/>
              <a:gd name="connsiteX12" fmla="*/ 3250690 w 5786938"/>
              <a:gd name="connsiteY12" fmla="*/ 1796677 h 2812901"/>
              <a:gd name="connsiteX13" fmla="*/ 2653045 w 5786938"/>
              <a:gd name="connsiteY13" fmla="*/ 1617383 h 2812901"/>
              <a:gd name="connsiteX14" fmla="*/ 471632 w 5786938"/>
              <a:gd name="connsiteY14" fmla="*/ 1587500 h 2812901"/>
              <a:gd name="connsiteX15" fmla="*/ 23397 w 5786938"/>
              <a:gd name="connsiteY15" fmla="*/ 1333499 h 2812901"/>
              <a:gd name="connsiteX16" fmla="*/ 53280 w 5786938"/>
              <a:gd name="connsiteY16" fmla="*/ 183030 h 2812901"/>
              <a:gd name="connsiteX0" fmla="*/ 53280 w 5786938"/>
              <a:gd name="connsiteY0" fmla="*/ 183030 h 2812884"/>
              <a:gd name="connsiteX1" fmla="*/ 486574 w 5786938"/>
              <a:gd name="connsiteY1" fmla="*/ 18677 h 2812884"/>
              <a:gd name="connsiteX2" fmla="*/ 1771516 w 5786938"/>
              <a:gd name="connsiteY2" fmla="*/ 3736 h 2812884"/>
              <a:gd name="connsiteX3" fmla="*/ 3459869 w 5786938"/>
              <a:gd name="connsiteY3" fmla="*/ 18676 h 2812884"/>
              <a:gd name="connsiteX4" fmla="*/ 5686102 w 5786938"/>
              <a:gd name="connsiteY4" fmla="*/ 18675 h 2812884"/>
              <a:gd name="connsiteX5" fmla="*/ 5611395 w 5786938"/>
              <a:gd name="connsiteY5" fmla="*/ 407145 h 2812884"/>
              <a:gd name="connsiteX6" fmla="*/ 5070236 w 5786938"/>
              <a:gd name="connsiteY6" fmla="*/ 317496 h 2812884"/>
              <a:gd name="connsiteX7" fmla="*/ 4535633 w 5786938"/>
              <a:gd name="connsiteY7" fmla="*/ 377263 h 2812884"/>
              <a:gd name="connsiteX8" fmla="*/ 3923046 w 5786938"/>
              <a:gd name="connsiteY8" fmla="*/ 571498 h 2812884"/>
              <a:gd name="connsiteX9" fmla="*/ 3830119 w 5786938"/>
              <a:gd name="connsiteY9" fmla="*/ 2364440 h 2812884"/>
              <a:gd name="connsiteX10" fmla="*/ 3516354 w 5786938"/>
              <a:gd name="connsiteY10" fmla="*/ 2812674 h 2812884"/>
              <a:gd name="connsiteX11" fmla="*/ 3307178 w 5786938"/>
              <a:gd name="connsiteY11" fmla="*/ 2648322 h 2812884"/>
              <a:gd name="connsiteX12" fmla="*/ 3250690 w 5786938"/>
              <a:gd name="connsiteY12" fmla="*/ 1796677 h 2812884"/>
              <a:gd name="connsiteX13" fmla="*/ 2653045 w 5786938"/>
              <a:gd name="connsiteY13" fmla="*/ 1617383 h 2812884"/>
              <a:gd name="connsiteX14" fmla="*/ 471632 w 5786938"/>
              <a:gd name="connsiteY14" fmla="*/ 1587500 h 2812884"/>
              <a:gd name="connsiteX15" fmla="*/ 23397 w 5786938"/>
              <a:gd name="connsiteY15" fmla="*/ 1333499 h 2812884"/>
              <a:gd name="connsiteX16" fmla="*/ 53280 w 5786938"/>
              <a:gd name="connsiteY16" fmla="*/ 183030 h 2812884"/>
              <a:gd name="connsiteX0" fmla="*/ 53280 w 5786938"/>
              <a:gd name="connsiteY0" fmla="*/ 183030 h 2812884"/>
              <a:gd name="connsiteX1" fmla="*/ 486574 w 5786938"/>
              <a:gd name="connsiteY1" fmla="*/ 18677 h 2812884"/>
              <a:gd name="connsiteX2" fmla="*/ 1771516 w 5786938"/>
              <a:gd name="connsiteY2" fmla="*/ 3736 h 2812884"/>
              <a:gd name="connsiteX3" fmla="*/ 3459869 w 5786938"/>
              <a:gd name="connsiteY3" fmla="*/ 18676 h 2812884"/>
              <a:gd name="connsiteX4" fmla="*/ 5686102 w 5786938"/>
              <a:gd name="connsiteY4" fmla="*/ 18675 h 2812884"/>
              <a:gd name="connsiteX5" fmla="*/ 5611395 w 5786938"/>
              <a:gd name="connsiteY5" fmla="*/ 407145 h 2812884"/>
              <a:gd name="connsiteX6" fmla="*/ 5070236 w 5786938"/>
              <a:gd name="connsiteY6" fmla="*/ 317496 h 2812884"/>
              <a:gd name="connsiteX7" fmla="*/ 4535633 w 5786938"/>
              <a:gd name="connsiteY7" fmla="*/ 377263 h 2812884"/>
              <a:gd name="connsiteX8" fmla="*/ 3923046 w 5786938"/>
              <a:gd name="connsiteY8" fmla="*/ 571498 h 2812884"/>
              <a:gd name="connsiteX9" fmla="*/ 3830119 w 5786938"/>
              <a:gd name="connsiteY9" fmla="*/ 2364440 h 2812884"/>
              <a:gd name="connsiteX10" fmla="*/ 3516354 w 5786938"/>
              <a:gd name="connsiteY10" fmla="*/ 2812674 h 2812884"/>
              <a:gd name="connsiteX11" fmla="*/ 3307178 w 5786938"/>
              <a:gd name="connsiteY11" fmla="*/ 2648322 h 2812884"/>
              <a:gd name="connsiteX12" fmla="*/ 3250690 w 5786938"/>
              <a:gd name="connsiteY12" fmla="*/ 1796677 h 2812884"/>
              <a:gd name="connsiteX13" fmla="*/ 2653045 w 5786938"/>
              <a:gd name="connsiteY13" fmla="*/ 1617383 h 2812884"/>
              <a:gd name="connsiteX14" fmla="*/ 471632 w 5786938"/>
              <a:gd name="connsiteY14" fmla="*/ 1587500 h 2812884"/>
              <a:gd name="connsiteX15" fmla="*/ 23397 w 5786938"/>
              <a:gd name="connsiteY15" fmla="*/ 1333499 h 2812884"/>
              <a:gd name="connsiteX16" fmla="*/ 53280 w 5786938"/>
              <a:gd name="connsiteY16" fmla="*/ 183030 h 2812884"/>
              <a:gd name="connsiteX0" fmla="*/ 53280 w 5762986"/>
              <a:gd name="connsiteY0" fmla="*/ 183030 h 2812884"/>
              <a:gd name="connsiteX1" fmla="*/ 486574 w 5762986"/>
              <a:gd name="connsiteY1" fmla="*/ 18677 h 2812884"/>
              <a:gd name="connsiteX2" fmla="*/ 1771516 w 5762986"/>
              <a:gd name="connsiteY2" fmla="*/ 3736 h 2812884"/>
              <a:gd name="connsiteX3" fmla="*/ 3459869 w 5762986"/>
              <a:gd name="connsiteY3" fmla="*/ 18676 h 2812884"/>
              <a:gd name="connsiteX4" fmla="*/ 5686102 w 5762986"/>
              <a:gd name="connsiteY4" fmla="*/ 18675 h 2812884"/>
              <a:gd name="connsiteX5" fmla="*/ 5491866 w 5762986"/>
              <a:gd name="connsiteY5" fmla="*/ 377263 h 2812884"/>
              <a:gd name="connsiteX6" fmla="*/ 5070236 w 5762986"/>
              <a:gd name="connsiteY6" fmla="*/ 317496 h 2812884"/>
              <a:gd name="connsiteX7" fmla="*/ 4535633 w 5762986"/>
              <a:gd name="connsiteY7" fmla="*/ 377263 h 2812884"/>
              <a:gd name="connsiteX8" fmla="*/ 3923046 w 5762986"/>
              <a:gd name="connsiteY8" fmla="*/ 571498 h 2812884"/>
              <a:gd name="connsiteX9" fmla="*/ 3830119 w 5762986"/>
              <a:gd name="connsiteY9" fmla="*/ 2364440 h 2812884"/>
              <a:gd name="connsiteX10" fmla="*/ 3516354 w 5762986"/>
              <a:gd name="connsiteY10" fmla="*/ 2812674 h 2812884"/>
              <a:gd name="connsiteX11" fmla="*/ 3307178 w 5762986"/>
              <a:gd name="connsiteY11" fmla="*/ 2648322 h 2812884"/>
              <a:gd name="connsiteX12" fmla="*/ 3250690 w 5762986"/>
              <a:gd name="connsiteY12" fmla="*/ 1796677 h 2812884"/>
              <a:gd name="connsiteX13" fmla="*/ 2653045 w 5762986"/>
              <a:gd name="connsiteY13" fmla="*/ 1617383 h 2812884"/>
              <a:gd name="connsiteX14" fmla="*/ 471632 w 5762986"/>
              <a:gd name="connsiteY14" fmla="*/ 1587500 h 2812884"/>
              <a:gd name="connsiteX15" fmla="*/ 23397 w 5762986"/>
              <a:gd name="connsiteY15" fmla="*/ 1333499 h 2812884"/>
              <a:gd name="connsiteX16" fmla="*/ 53280 w 5762986"/>
              <a:gd name="connsiteY16" fmla="*/ 183030 h 2812884"/>
              <a:gd name="connsiteX0" fmla="*/ 53280 w 5645788"/>
              <a:gd name="connsiteY0" fmla="*/ 183030 h 2812884"/>
              <a:gd name="connsiteX1" fmla="*/ 486574 w 5645788"/>
              <a:gd name="connsiteY1" fmla="*/ 18677 h 2812884"/>
              <a:gd name="connsiteX2" fmla="*/ 1771516 w 5645788"/>
              <a:gd name="connsiteY2" fmla="*/ 3736 h 2812884"/>
              <a:gd name="connsiteX3" fmla="*/ 3459869 w 5645788"/>
              <a:gd name="connsiteY3" fmla="*/ 18676 h 2812884"/>
              <a:gd name="connsiteX4" fmla="*/ 5536690 w 5645788"/>
              <a:gd name="connsiteY4" fmla="*/ 18675 h 2812884"/>
              <a:gd name="connsiteX5" fmla="*/ 5491866 w 5645788"/>
              <a:gd name="connsiteY5" fmla="*/ 377263 h 2812884"/>
              <a:gd name="connsiteX6" fmla="*/ 5070236 w 5645788"/>
              <a:gd name="connsiteY6" fmla="*/ 317496 h 2812884"/>
              <a:gd name="connsiteX7" fmla="*/ 4535633 w 5645788"/>
              <a:gd name="connsiteY7" fmla="*/ 377263 h 2812884"/>
              <a:gd name="connsiteX8" fmla="*/ 3923046 w 5645788"/>
              <a:gd name="connsiteY8" fmla="*/ 571498 h 2812884"/>
              <a:gd name="connsiteX9" fmla="*/ 3830119 w 5645788"/>
              <a:gd name="connsiteY9" fmla="*/ 2364440 h 2812884"/>
              <a:gd name="connsiteX10" fmla="*/ 3516354 w 5645788"/>
              <a:gd name="connsiteY10" fmla="*/ 2812674 h 2812884"/>
              <a:gd name="connsiteX11" fmla="*/ 3307178 w 5645788"/>
              <a:gd name="connsiteY11" fmla="*/ 2648322 h 2812884"/>
              <a:gd name="connsiteX12" fmla="*/ 3250690 w 5645788"/>
              <a:gd name="connsiteY12" fmla="*/ 1796677 h 2812884"/>
              <a:gd name="connsiteX13" fmla="*/ 2653045 w 5645788"/>
              <a:gd name="connsiteY13" fmla="*/ 1617383 h 2812884"/>
              <a:gd name="connsiteX14" fmla="*/ 471632 w 5645788"/>
              <a:gd name="connsiteY14" fmla="*/ 1587500 h 2812884"/>
              <a:gd name="connsiteX15" fmla="*/ 23397 w 5645788"/>
              <a:gd name="connsiteY15" fmla="*/ 1333499 h 2812884"/>
              <a:gd name="connsiteX16" fmla="*/ 53280 w 5645788"/>
              <a:gd name="connsiteY16" fmla="*/ 183030 h 281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45788" h="2812884">
                <a:moveTo>
                  <a:pt x="53280" y="183030"/>
                </a:moveTo>
                <a:cubicBezTo>
                  <a:pt x="130476" y="-36107"/>
                  <a:pt x="200201" y="48559"/>
                  <a:pt x="486574" y="18677"/>
                </a:cubicBezTo>
                <a:cubicBezTo>
                  <a:pt x="772947" y="-11205"/>
                  <a:pt x="1275967" y="3736"/>
                  <a:pt x="1771516" y="3736"/>
                </a:cubicBezTo>
                <a:lnTo>
                  <a:pt x="3459869" y="18676"/>
                </a:lnTo>
                <a:cubicBezTo>
                  <a:pt x="4087398" y="21166"/>
                  <a:pt x="5315063" y="-3737"/>
                  <a:pt x="5536690" y="18675"/>
                </a:cubicBezTo>
                <a:cubicBezTo>
                  <a:pt x="5758317" y="41087"/>
                  <a:pt x="5589530" y="324969"/>
                  <a:pt x="5491866" y="377263"/>
                </a:cubicBezTo>
                <a:cubicBezTo>
                  <a:pt x="5394202" y="429557"/>
                  <a:pt x="5237079" y="310025"/>
                  <a:pt x="5070236" y="317496"/>
                </a:cubicBezTo>
                <a:cubicBezTo>
                  <a:pt x="4903393" y="324967"/>
                  <a:pt x="4664577" y="277655"/>
                  <a:pt x="4535633" y="377263"/>
                </a:cubicBezTo>
                <a:cubicBezTo>
                  <a:pt x="4406690" y="476871"/>
                  <a:pt x="3958454" y="317498"/>
                  <a:pt x="3923046" y="571498"/>
                </a:cubicBezTo>
                <a:cubicBezTo>
                  <a:pt x="3932461" y="810557"/>
                  <a:pt x="3929727" y="2078067"/>
                  <a:pt x="3830119" y="2364440"/>
                </a:cubicBezTo>
                <a:cubicBezTo>
                  <a:pt x="3747396" y="2628401"/>
                  <a:pt x="3650825" y="2820145"/>
                  <a:pt x="3516354" y="2812674"/>
                </a:cubicBezTo>
                <a:cubicBezTo>
                  <a:pt x="3381883" y="2805203"/>
                  <a:pt x="3281730" y="2827615"/>
                  <a:pt x="3307178" y="2648322"/>
                </a:cubicBezTo>
                <a:cubicBezTo>
                  <a:pt x="3302744" y="2364441"/>
                  <a:pt x="3359712" y="1968500"/>
                  <a:pt x="3250690" y="1796677"/>
                </a:cubicBezTo>
                <a:cubicBezTo>
                  <a:pt x="3141668" y="1624854"/>
                  <a:pt x="3116221" y="1652246"/>
                  <a:pt x="2653045" y="1617383"/>
                </a:cubicBezTo>
                <a:cubicBezTo>
                  <a:pt x="2189869" y="1582520"/>
                  <a:pt x="1198770" y="1577539"/>
                  <a:pt x="471632" y="1587500"/>
                </a:cubicBezTo>
                <a:cubicBezTo>
                  <a:pt x="63240" y="1577539"/>
                  <a:pt x="48299" y="1582518"/>
                  <a:pt x="23397" y="1333499"/>
                </a:cubicBezTo>
                <a:cubicBezTo>
                  <a:pt x="-1505" y="1084480"/>
                  <a:pt x="-23916" y="402167"/>
                  <a:pt x="53280" y="18303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>
          <a:xfrm>
            <a:off x="5438463" y="2023490"/>
            <a:ext cx="1048191" cy="2414346"/>
          </a:xfrm>
          <a:custGeom>
            <a:avLst/>
            <a:gdLst>
              <a:gd name="connsiteX0" fmla="*/ 254125 w 715667"/>
              <a:gd name="connsiteY0" fmla="*/ 341974 h 2389222"/>
              <a:gd name="connsiteX1" fmla="*/ 254125 w 715667"/>
              <a:gd name="connsiteY1" fmla="*/ 147739 h 2389222"/>
              <a:gd name="connsiteX2" fmla="*/ 388596 w 715667"/>
              <a:gd name="connsiteY2" fmla="*/ 43151 h 2389222"/>
              <a:gd name="connsiteX3" fmla="*/ 702361 w 715667"/>
              <a:gd name="connsiteY3" fmla="*/ 13268 h 2389222"/>
              <a:gd name="connsiteX4" fmla="*/ 657537 w 715667"/>
              <a:gd name="connsiteY4" fmla="*/ 252327 h 2389222"/>
              <a:gd name="connsiteX5" fmla="*/ 657537 w 715667"/>
              <a:gd name="connsiteY5" fmla="*/ 1626915 h 2389222"/>
              <a:gd name="connsiteX6" fmla="*/ 538008 w 715667"/>
              <a:gd name="connsiteY6" fmla="*/ 2045268 h 2389222"/>
              <a:gd name="connsiteX7" fmla="*/ 209302 w 715667"/>
              <a:gd name="connsiteY7" fmla="*/ 2344092 h 2389222"/>
              <a:gd name="connsiteX8" fmla="*/ 125 w 715667"/>
              <a:gd name="connsiteY8" fmla="*/ 2344092 h 2389222"/>
              <a:gd name="connsiteX9" fmla="*/ 179419 w 715667"/>
              <a:gd name="connsiteY9" fmla="*/ 1925739 h 2389222"/>
              <a:gd name="connsiteX10" fmla="*/ 239184 w 715667"/>
              <a:gd name="connsiteY10" fmla="*/ 924680 h 2389222"/>
              <a:gd name="connsiteX11" fmla="*/ 254125 w 715667"/>
              <a:gd name="connsiteY11" fmla="*/ 132798 h 2389222"/>
              <a:gd name="connsiteX0" fmla="*/ 254125 w 666970"/>
              <a:gd name="connsiteY0" fmla="*/ 310220 h 2357468"/>
              <a:gd name="connsiteX1" fmla="*/ 254125 w 666970"/>
              <a:gd name="connsiteY1" fmla="*/ 115985 h 2357468"/>
              <a:gd name="connsiteX2" fmla="*/ 388596 w 666970"/>
              <a:gd name="connsiteY2" fmla="*/ 11397 h 2357468"/>
              <a:gd name="connsiteX3" fmla="*/ 642596 w 666970"/>
              <a:gd name="connsiteY3" fmla="*/ 26338 h 2357468"/>
              <a:gd name="connsiteX4" fmla="*/ 657537 w 666970"/>
              <a:gd name="connsiteY4" fmla="*/ 220573 h 2357468"/>
              <a:gd name="connsiteX5" fmla="*/ 657537 w 666970"/>
              <a:gd name="connsiteY5" fmla="*/ 1595161 h 2357468"/>
              <a:gd name="connsiteX6" fmla="*/ 538008 w 666970"/>
              <a:gd name="connsiteY6" fmla="*/ 2013514 h 2357468"/>
              <a:gd name="connsiteX7" fmla="*/ 209302 w 666970"/>
              <a:gd name="connsiteY7" fmla="*/ 2312338 h 2357468"/>
              <a:gd name="connsiteX8" fmla="*/ 125 w 666970"/>
              <a:gd name="connsiteY8" fmla="*/ 2312338 h 2357468"/>
              <a:gd name="connsiteX9" fmla="*/ 179419 w 666970"/>
              <a:gd name="connsiteY9" fmla="*/ 1893985 h 2357468"/>
              <a:gd name="connsiteX10" fmla="*/ 239184 w 666970"/>
              <a:gd name="connsiteY10" fmla="*/ 892926 h 2357468"/>
              <a:gd name="connsiteX11" fmla="*/ 254125 w 666970"/>
              <a:gd name="connsiteY11" fmla="*/ 101044 h 2357468"/>
              <a:gd name="connsiteX0" fmla="*/ 254125 w 957421"/>
              <a:gd name="connsiteY0" fmla="*/ 310220 h 2357468"/>
              <a:gd name="connsiteX1" fmla="*/ 254125 w 957421"/>
              <a:gd name="connsiteY1" fmla="*/ 115985 h 2357468"/>
              <a:gd name="connsiteX2" fmla="*/ 388596 w 957421"/>
              <a:gd name="connsiteY2" fmla="*/ 11397 h 2357468"/>
              <a:gd name="connsiteX3" fmla="*/ 642596 w 957421"/>
              <a:gd name="connsiteY3" fmla="*/ 26338 h 2357468"/>
              <a:gd name="connsiteX4" fmla="*/ 657537 w 957421"/>
              <a:gd name="connsiteY4" fmla="*/ 220573 h 2357468"/>
              <a:gd name="connsiteX5" fmla="*/ 956360 w 957421"/>
              <a:gd name="connsiteY5" fmla="*/ 1236573 h 2357468"/>
              <a:gd name="connsiteX6" fmla="*/ 538008 w 957421"/>
              <a:gd name="connsiteY6" fmla="*/ 2013514 h 2357468"/>
              <a:gd name="connsiteX7" fmla="*/ 209302 w 957421"/>
              <a:gd name="connsiteY7" fmla="*/ 2312338 h 2357468"/>
              <a:gd name="connsiteX8" fmla="*/ 125 w 957421"/>
              <a:gd name="connsiteY8" fmla="*/ 2312338 h 2357468"/>
              <a:gd name="connsiteX9" fmla="*/ 179419 w 957421"/>
              <a:gd name="connsiteY9" fmla="*/ 1893985 h 2357468"/>
              <a:gd name="connsiteX10" fmla="*/ 239184 w 957421"/>
              <a:gd name="connsiteY10" fmla="*/ 892926 h 2357468"/>
              <a:gd name="connsiteX11" fmla="*/ 254125 w 957421"/>
              <a:gd name="connsiteY11" fmla="*/ 101044 h 2357468"/>
              <a:gd name="connsiteX0" fmla="*/ 254125 w 1040473"/>
              <a:gd name="connsiteY0" fmla="*/ 412370 h 2459618"/>
              <a:gd name="connsiteX1" fmla="*/ 254125 w 1040473"/>
              <a:gd name="connsiteY1" fmla="*/ 218135 h 2459618"/>
              <a:gd name="connsiteX2" fmla="*/ 388596 w 1040473"/>
              <a:gd name="connsiteY2" fmla="*/ 113547 h 2459618"/>
              <a:gd name="connsiteX3" fmla="*/ 642596 w 1040473"/>
              <a:gd name="connsiteY3" fmla="*/ 128488 h 2459618"/>
              <a:gd name="connsiteX4" fmla="*/ 657537 w 1040473"/>
              <a:gd name="connsiteY4" fmla="*/ 322723 h 2459618"/>
              <a:gd name="connsiteX5" fmla="*/ 1016125 w 1040473"/>
              <a:gd name="connsiteY5" fmla="*/ 38841 h 2459618"/>
              <a:gd name="connsiteX6" fmla="*/ 956360 w 1040473"/>
              <a:gd name="connsiteY6" fmla="*/ 1338723 h 2459618"/>
              <a:gd name="connsiteX7" fmla="*/ 538008 w 1040473"/>
              <a:gd name="connsiteY7" fmla="*/ 2115664 h 2459618"/>
              <a:gd name="connsiteX8" fmla="*/ 209302 w 1040473"/>
              <a:gd name="connsiteY8" fmla="*/ 2414488 h 2459618"/>
              <a:gd name="connsiteX9" fmla="*/ 125 w 1040473"/>
              <a:gd name="connsiteY9" fmla="*/ 2414488 h 2459618"/>
              <a:gd name="connsiteX10" fmla="*/ 179419 w 1040473"/>
              <a:gd name="connsiteY10" fmla="*/ 1996135 h 2459618"/>
              <a:gd name="connsiteX11" fmla="*/ 239184 w 1040473"/>
              <a:gd name="connsiteY11" fmla="*/ 995076 h 2459618"/>
              <a:gd name="connsiteX12" fmla="*/ 254125 w 1040473"/>
              <a:gd name="connsiteY12" fmla="*/ 203194 h 2459618"/>
              <a:gd name="connsiteX0" fmla="*/ 254125 w 1029244"/>
              <a:gd name="connsiteY0" fmla="*/ 310220 h 2357468"/>
              <a:gd name="connsiteX1" fmla="*/ 254125 w 1029244"/>
              <a:gd name="connsiteY1" fmla="*/ 115985 h 2357468"/>
              <a:gd name="connsiteX2" fmla="*/ 388596 w 1029244"/>
              <a:gd name="connsiteY2" fmla="*/ 11397 h 2357468"/>
              <a:gd name="connsiteX3" fmla="*/ 642596 w 1029244"/>
              <a:gd name="connsiteY3" fmla="*/ 26338 h 2357468"/>
              <a:gd name="connsiteX4" fmla="*/ 657537 w 1029244"/>
              <a:gd name="connsiteY4" fmla="*/ 220573 h 2357468"/>
              <a:gd name="connsiteX5" fmla="*/ 1001184 w 1029244"/>
              <a:gd name="connsiteY5" fmla="*/ 474573 h 2357468"/>
              <a:gd name="connsiteX6" fmla="*/ 956360 w 1029244"/>
              <a:gd name="connsiteY6" fmla="*/ 1236573 h 2357468"/>
              <a:gd name="connsiteX7" fmla="*/ 538008 w 1029244"/>
              <a:gd name="connsiteY7" fmla="*/ 2013514 h 2357468"/>
              <a:gd name="connsiteX8" fmla="*/ 209302 w 1029244"/>
              <a:gd name="connsiteY8" fmla="*/ 2312338 h 2357468"/>
              <a:gd name="connsiteX9" fmla="*/ 125 w 1029244"/>
              <a:gd name="connsiteY9" fmla="*/ 2312338 h 2357468"/>
              <a:gd name="connsiteX10" fmla="*/ 179419 w 1029244"/>
              <a:gd name="connsiteY10" fmla="*/ 1893985 h 2357468"/>
              <a:gd name="connsiteX11" fmla="*/ 239184 w 1029244"/>
              <a:gd name="connsiteY11" fmla="*/ 892926 h 2357468"/>
              <a:gd name="connsiteX12" fmla="*/ 254125 w 1029244"/>
              <a:gd name="connsiteY12" fmla="*/ 101044 h 2357468"/>
              <a:gd name="connsiteX0" fmla="*/ 254125 w 1009956"/>
              <a:gd name="connsiteY0" fmla="*/ 310220 h 2357468"/>
              <a:gd name="connsiteX1" fmla="*/ 254125 w 1009956"/>
              <a:gd name="connsiteY1" fmla="*/ 115985 h 2357468"/>
              <a:gd name="connsiteX2" fmla="*/ 388596 w 1009956"/>
              <a:gd name="connsiteY2" fmla="*/ 11397 h 2357468"/>
              <a:gd name="connsiteX3" fmla="*/ 642596 w 1009956"/>
              <a:gd name="connsiteY3" fmla="*/ 26338 h 2357468"/>
              <a:gd name="connsiteX4" fmla="*/ 657537 w 1009956"/>
              <a:gd name="connsiteY4" fmla="*/ 220573 h 2357468"/>
              <a:gd name="connsiteX5" fmla="*/ 1001184 w 1009956"/>
              <a:gd name="connsiteY5" fmla="*/ 474573 h 2357468"/>
              <a:gd name="connsiteX6" fmla="*/ 956360 w 1009956"/>
              <a:gd name="connsiteY6" fmla="*/ 1236573 h 2357468"/>
              <a:gd name="connsiteX7" fmla="*/ 538008 w 1009956"/>
              <a:gd name="connsiteY7" fmla="*/ 2013514 h 2357468"/>
              <a:gd name="connsiteX8" fmla="*/ 209302 w 1009956"/>
              <a:gd name="connsiteY8" fmla="*/ 2312338 h 2357468"/>
              <a:gd name="connsiteX9" fmla="*/ 125 w 1009956"/>
              <a:gd name="connsiteY9" fmla="*/ 2312338 h 2357468"/>
              <a:gd name="connsiteX10" fmla="*/ 179419 w 1009956"/>
              <a:gd name="connsiteY10" fmla="*/ 1893985 h 2357468"/>
              <a:gd name="connsiteX11" fmla="*/ 239184 w 1009956"/>
              <a:gd name="connsiteY11" fmla="*/ 892926 h 2357468"/>
              <a:gd name="connsiteX12" fmla="*/ 254125 w 1009956"/>
              <a:gd name="connsiteY12" fmla="*/ 101044 h 2357468"/>
              <a:gd name="connsiteX0" fmla="*/ 254125 w 1001184"/>
              <a:gd name="connsiteY0" fmla="*/ 310220 h 2357468"/>
              <a:gd name="connsiteX1" fmla="*/ 254125 w 1001184"/>
              <a:gd name="connsiteY1" fmla="*/ 115985 h 2357468"/>
              <a:gd name="connsiteX2" fmla="*/ 388596 w 1001184"/>
              <a:gd name="connsiteY2" fmla="*/ 11397 h 2357468"/>
              <a:gd name="connsiteX3" fmla="*/ 642596 w 1001184"/>
              <a:gd name="connsiteY3" fmla="*/ 26338 h 2357468"/>
              <a:gd name="connsiteX4" fmla="*/ 657537 w 1001184"/>
              <a:gd name="connsiteY4" fmla="*/ 220573 h 2357468"/>
              <a:gd name="connsiteX5" fmla="*/ 1001184 w 1001184"/>
              <a:gd name="connsiteY5" fmla="*/ 474573 h 2357468"/>
              <a:gd name="connsiteX6" fmla="*/ 956360 w 1001184"/>
              <a:gd name="connsiteY6" fmla="*/ 1236573 h 2357468"/>
              <a:gd name="connsiteX7" fmla="*/ 538008 w 1001184"/>
              <a:gd name="connsiteY7" fmla="*/ 2013514 h 2357468"/>
              <a:gd name="connsiteX8" fmla="*/ 209302 w 1001184"/>
              <a:gd name="connsiteY8" fmla="*/ 2312338 h 2357468"/>
              <a:gd name="connsiteX9" fmla="*/ 125 w 1001184"/>
              <a:gd name="connsiteY9" fmla="*/ 2312338 h 2357468"/>
              <a:gd name="connsiteX10" fmla="*/ 179419 w 1001184"/>
              <a:gd name="connsiteY10" fmla="*/ 1893985 h 2357468"/>
              <a:gd name="connsiteX11" fmla="*/ 239184 w 1001184"/>
              <a:gd name="connsiteY11" fmla="*/ 892926 h 2357468"/>
              <a:gd name="connsiteX12" fmla="*/ 254125 w 1001184"/>
              <a:gd name="connsiteY12" fmla="*/ 101044 h 2357468"/>
              <a:gd name="connsiteX0" fmla="*/ 254125 w 1004570"/>
              <a:gd name="connsiteY0" fmla="*/ 310220 h 2357468"/>
              <a:gd name="connsiteX1" fmla="*/ 254125 w 1004570"/>
              <a:gd name="connsiteY1" fmla="*/ 115985 h 2357468"/>
              <a:gd name="connsiteX2" fmla="*/ 388596 w 1004570"/>
              <a:gd name="connsiteY2" fmla="*/ 11397 h 2357468"/>
              <a:gd name="connsiteX3" fmla="*/ 642596 w 1004570"/>
              <a:gd name="connsiteY3" fmla="*/ 26338 h 2357468"/>
              <a:gd name="connsiteX4" fmla="*/ 657537 w 1004570"/>
              <a:gd name="connsiteY4" fmla="*/ 220573 h 2357468"/>
              <a:gd name="connsiteX5" fmla="*/ 1001184 w 1004570"/>
              <a:gd name="connsiteY5" fmla="*/ 474573 h 2357468"/>
              <a:gd name="connsiteX6" fmla="*/ 956360 w 1004570"/>
              <a:gd name="connsiteY6" fmla="*/ 1236573 h 2357468"/>
              <a:gd name="connsiteX7" fmla="*/ 538008 w 1004570"/>
              <a:gd name="connsiteY7" fmla="*/ 2013514 h 2357468"/>
              <a:gd name="connsiteX8" fmla="*/ 209302 w 1004570"/>
              <a:gd name="connsiteY8" fmla="*/ 2312338 h 2357468"/>
              <a:gd name="connsiteX9" fmla="*/ 125 w 1004570"/>
              <a:gd name="connsiteY9" fmla="*/ 2312338 h 2357468"/>
              <a:gd name="connsiteX10" fmla="*/ 179419 w 1004570"/>
              <a:gd name="connsiteY10" fmla="*/ 1893985 h 2357468"/>
              <a:gd name="connsiteX11" fmla="*/ 239184 w 1004570"/>
              <a:gd name="connsiteY11" fmla="*/ 892926 h 2357468"/>
              <a:gd name="connsiteX12" fmla="*/ 254125 w 1004570"/>
              <a:gd name="connsiteY12" fmla="*/ 101044 h 2357468"/>
              <a:gd name="connsiteX0" fmla="*/ 254125 w 1048191"/>
              <a:gd name="connsiteY0" fmla="*/ 367098 h 2414346"/>
              <a:gd name="connsiteX1" fmla="*/ 254125 w 1048191"/>
              <a:gd name="connsiteY1" fmla="*/ 172863 h 2414346"/>
              <a:gd name="connsiteX2" fmla="*/ 388596 w 1048191"/>
              <a:gd name="connsiteY2" fmla="*/ 68275 h 2414346"/>
              <a:gd name="connsiteX3" fmla="*/ 642596 w 1048191"/>
              <a:gd name="connsiteY3" fmla="*/ 83216 h 2414346"/>
              <a:gd name="connsiteX4" fmla="*/ 1016125 w 1048191"/>
              <a:gd name="connsiteY4" fmla="*/ 23451 h 2414346"/>
              <a:gd name="connsiteX5" fmla="*/ 1001184 w 1048191"/>
              <a:gd name="connsiteY5" fmla="*/ 531451 h 2414346"/>
              <a:gd name="connsiteX6" fmla="*/ 956360 w 1048191"/>
              <a:gd name="connsiteY6" fmla="*/ 1293451 h 2414346"/>
              <a:gd name="connsiteX7" fmla="*/ 538008 w 1048191"/>
              <a:gd name="connsiteY7" fmla="*/ 2070392 h 2414346"/>
              <a:gd name="connsiteX8" fmla="*/ 209302 w 1048191"/>
              <a:gd name="connsiteY8" fmla="*/ 2369216 h 2414346"/>
              <a:gd name="connsiteX9" fmla="*/ 125 w 1048191"/>
              <a:gd name="connsiteY9" fmla="*/ 2369216 h 2414346"/>
              <a:gd name="connsiteX10" fmla="*/ 179419 w 1048191"/>
              <a:gd name="connsiteY10" fmla="*/ 1950863 h 2414346"/>
              <a:gd name="connsiteX11" fmla="*/ 239184 w 1048191"/>
              <a:gd name="connsiteY11" fmla="*/ 949804 h 2414346"/>
              <a:gd name="connsiteX12" fmla="*/ 254125 w 1048191"/>
              <a:gd name="connsiteY12" fmla="*/ 157922 h 241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8191" h="2414346">
                <a:moveTo>
                  <a:pt x="254125" y="367098"/>
                </a:moveTo>
                <a:cubicBezTo>
                  <a:pt x="242919" y="294882"/>
                  <a:pt x="231713" y="222667"/>
                  <a:pt x="254125" y="172863"/>
                </a:cubicBezTo>
                <a:cubicBezTo>
                  <a:pt x="276537" y="123059"/>
                  <a:pt x="323851" y="83216"/>
                  <a:pt x="388596" y="68275"/>
                </a:cubicBezTo>
                <a:cubicBezTo>
                  <a:pt x="453341" y="53334"/>
                  <a:pt x="538008" y="90687"/>
                  <a:pt x="642596" y="83216"/>
                </a:cubicBezTo>
                <a:cubicBezTo>
                  <a:pt x="747184" y="75745"/>
                  <a:pt x="956360" y="-51255"/>
                  <a:pt x="1016125" y="23451"/>
                </a:cubicBezTo>
                <a:cubicBezTo>
                  <a:pt x="1075890" y="98157"/>
                  <a:pt x="1041027" y="242588"/>
                  <a:pt x="1001184" y="531451"/>
                </a:cubicBezTo>
                <a:cubicBezTo>
                  <a:pt x="961341" y="715725"/>
                  <a:pt x="1033556" y="1036961"/>
                  <a:pt x="956360" y="1293451"/>
                </a:cubicBezTo>
                <a:cubicBezTo>
                  <a:pt x="879164" y="1549941"/>
                  <a:pt x="662518" y="1891098"/>
                  <a:pt x="538008" y="2070392"/>
                </a:cubicBezTo>
                <a:cubicBezTo>
                  <a:pt x="413498" y="2249686"/>
                  <a:pt x="298949" y="2319412"/>
                  <a:pt x="209302" y="2369216"/>
                </a:cubicBezTo>
                <a:cubicBezTo>
                  <a:pt x="119655" y="2419020"/>
                  <a:pt x="5105" y="2438941"/>
                  <a:pt x="125" y="2369216"/>
                </a:cubicBezTo>
                <a:cubicBezTo>
                  <a:pt x="-4855" y="2299491"/>
                  <a:pt x="139576" y="2187432"/>
                  <a:pt x="179419" y="1950863"/>
                </a:cubicBezTo>
                <a:cubicBezTo>
                  <a:pt x="219262" y="1714294"/>
                  <a:pt x="226733" y="1248627"/>
                  <a:pt x="239184" y="949804"/>
                </a:cubicBezTo>
                <a:cubicBezTo>
                  <a:pt x="251635" y="650981"/>
                  <a:pt x="254125" y="157922"/>
                  <a:pt x="254125" y="157922"/>
                </a:cubicBezTo>
              </a:path>
            </a:pathLst>
          </a:custGeom>
          <a:solidFill>
            <a:schemeClr val="accent2">
              <a:lumMod val="60000"/>
              <a:lumOff val="40000"/>
              <a:alpha val="22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14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Diagramme de GANTT</a:t>
            </a:r>
          </a:p>
        </p:txBody>
      </p:sp>
      <p:pic>
        <p:nvPicPr>
          <p:cNvPr id="6" name="Espace réservé du contenu 5" descr="diagram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2" b="-2662"/>
          <a:stretch>
            <a:fillRect/>
          </a:stretch>
        </p:blipFill>
        <p:spPr>
          <a:xfrm>
            <a:off x="27434" y="1196752"/>
            <a:ext cx="9123086" cy="288032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  <p:pic>
        <p:nvPicPr>
          <p:cNvPr id="8" name="Image 7" descr="diagramm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" y="4005064"/>
            <a:ext cx="8692759" cy="27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1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7" name="Espace réservé du contenu 6" descr="reseau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8" b="-29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9" name="Espace réservé du contenu 8" descr="capteurs_gps_seisme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8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729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007120995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3091</TotalTime>
  <Words>2359</Words>
  <Application>Microsoft Macintosh PowerPoint</Application>
  <PresentationFormat>Présentation à l'écran (4:3)</PresentationFormat>
  <Paragraphs>849</Paragraphs>
  <Slides>63</Slides>
  <Notes>25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4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Exemple concret</vt:lpstr>
      <vt:lpstr>Problématiques</vt:lpstr>
      <vt:lpstr>Nos objectifs</vt:lpstr>
      <vt:lpstr>état de l’art</vt:lpstr>
      <vt:lpstr>Modélisation d’un capteur</vt:lpstr>
      <vt:lpstr>Modélisation d’un réseau</vt:lpstr>
      <vt:lpstr>Modèle énergétique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Classification</vt:lpstr>
      <vt:lpstr>Classification</vt:lpstr>
      <vt:lpstr>Classification</vt:lpstr>
      <vt:lpstr>simulations et résulats</vt:lpstr>
      <vt:lpstr>Choix des outils</vt:lpstr>
      <vt:lpstr>WSNET</vt:lpstr>
      <vt:lpstr>Nos modules WSNET</vt:lpstr>
      <vt:lpstr>Paramètres de simulations</vt:lpstr>
      <vt:lpstr>Première phase de simulations</vt:lpstr>
      <vt:lpstr>Time To First Fall</vt:lpstr>
      <vt:lpstr>Time to 25% fall</vt:lpstr>
      <vt:lpstr>Time to 25% fall</vt:lpstr>
      <vt:lpstr>Time to connectivity loss</vt:lpstr>
      <vt:lpstr>Deuxième phase de simulations</vt:lpstr>
      <vt:lpstr>Time To First Fall</vt:lpstr>
      <vt:lpstr>Time to 25% fall</vt:lpstr>
      <vt:lpstr>Time to connectivity loss</vt:lpstr>
      <vt:lpstr>demonstration</vt:lpstr>
      <vt:lpstr>Analyse et réflexion</vt:lpstr>
      <vt:lpstr>Consommation énergétique</vt:lpstr>
      <vt:lpstr>Nos idées</vt:lpstr>
      <vt:lpstr>Conclusion</vt:lpstr>
      <vt:lpstr>Travail de groupe</vt:lpstr>
      <vt:lpstr>Problèmes rencontrés</vt:lpstr>
      <vt:lpstr>Contributions</vt:lpstr>
      <vt:lpstr>Présentation PowerPoint</vt:lpstr>
      <vt:lpstr>Bibliographie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k-voisinage</vt:lpstr>
      <vt:lpstr>Modélisation réaliste d’un réseau</vt:lpstr>
      <vt:lpstr>Modèles énergétiques [10]</vt:lpstr>
      <vt:lpstr>RNG</vt:lpstr>
      <vt:lpstr>TR-LBOP</vt:lpstr>
      <vt:lpstr>TR-DLBIP</vt:lpstr>
      <vt:lpstr>Organisation du groupe</vt:lpstr>
      <vt:lpstr>Diagramme de GANTT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450</cp:revision>
  <dcterms:created xsi:type="dcterms:W3CDTF">2012-04-21T08:43:37Z</dcterms:created>
  <dcterms:modified xsi:type="dcterms:W3CDTF">2012-05-06T20:06:00Z</dcterms:modified>
</cp:coreProperties>
</file>