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339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309" r:id="rId21"/>
    <p:sldId id="310" r:id="rId22"/>
    <p:sldId id="311" r:id="rId23"/>
    <p:sldId id="312" r:id="rId24"/>
    <p:sldId id="314" r:id="rId25"/>
    <p:sldId id="283" r:id="rId26"/>
    <p:sldId id="288" r:id="rId27"/>
    <p:sldId id="289" r:id="rId28"/>
    <p:sldId id="324" r:id="rId29"/>
    <p:sldId id="331" r:id="rId30"/>
    <p:sldId id="316" r:id="rId31"/>
    <p:sldId id="329" r:id="rId32"/>
    <p:sldId id="317" r:id="rId33"/>
    <p:sldId id="333" r:id="rId34"/>
    <p:sldId id="332" r:id="rId35"/>
    <p:sldId id="334" r:id="rId36"/>
    <p:sldId id="318" r:id="rId37"/>
    <p:sldId id="335" r:id="rId38"/>
    <p:sldId id="336" r:id="rId39"/>
    <p:sldId id="326" r:id="rId40"/>
    <p:sldId id="337" r:id="rId41"/>
    <p:sldId id="327" r:id="rId42"/>
    <p:sldId id="338" r:id="rId43"/>
    <p:sldId id="328" r:id="rId44"/>
    <p:sldId id="341" r:id="rId45"/>
    <p:sldId id="340" r:id="rId4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24"/>
            <p14:sldId id="331"/>
            <p14:sldId id="316"/>
            <p14:sldId id="329"/>
            <p14:sldId id="317"/>
            <p14:sldId id="333"/>
            <p14:sldId id="332"/>
            <p14:sldId id="334"/>
            <p14:sldId id="318"/>
            <p14:sldId id="335"/>
            <p14:sldId id="336"/>
            <p14:sldId id="326"/>
            <p14:sldId id="337"/>
            <p14:sldId id="327"/>
            <p14:sldId id="338"/>
            <p14:sldId id="328"/>
          </p14:sldIdLst>
        </p14:section>
        <p14:section name="Conclusion" id="{71EB9C9E-E3C5-2345-801C-605782A5809E}">
          <p14:sldIdLst>
            <p14:sldId id="341"/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0" autoAdjust="0"/>
    <p:restoredTop sz="88136" autoAdjust="0"/>
  </p:normalViewPr>
  <p:slideViewPr>
    <p:cSldViewPr snapToGrid="0" snapToObjects="1">
      <p:cViewPr>
        <p:scale>
          <a:sx n="81" d="100"/>
          <a:sy n="81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file:///C:\Users\BIBOUH\Desktop\donne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file:///C:\Users\BIBOUH\Desktop\donne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484.768</c:v>
                </c:pt>
                <c:pt idx="6">
                  <c:v>481.092</c:v>
                </c:pt>
                <c:pt idx="7">
                  <c:v>486.939</c:v>
                </c:pt>
                <c:pt idx="8">
                  <c:v>492.7329999999999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464.4809999999999</c:v>
                </c:pt>
                <c:pt idx="1">
                  <c:v>465.514</c:v>
                </c:pt>
                <c:pt idx="2">
                  <c:v>468.118</c:v>
                </c:pt>
                <c:pt idx="3">
                  <c:v>467.969</c:v>
                </c:pt>
                <c:pt idx="4">
                  <c:v>474.656</c:v>
                </c:pt>
                <c:pt idx="5">
                  <c:v>485.348</c:v>
                </c:pt>
                <c:pt idx="6">
                  <c:v>483.092</c:v>
                </c:pt>
                <c:pt idx="7">
                  <c:v>490.636</c:v>
                </c:pt>
                <c:pt idx="8">
                  <c:v>498.2</c:v>
                </c:pt>
                <c:pt idx="9">
                  <c:v>511.667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476.4809999999999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518.9559999999999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481.594</c:v>
                </c:pt>
                <c:pt idx="5">
                  <c:v>482.507</c:v>
                </c:pt>
                <c:pt idx="6">
                  <c:v>481.369</c:v>
                </c:pt>
                <c:pt idx="7">
                  <c:v>484.758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476.9259999999999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484.768</c:v>
                </c:pt>
                <c:pt idx="6">
                  <c:v>484.046</c:v>
                </c:pt>
                <c:pt idx="7">
                  <c:v>486.333</c:v>
                </c:pt>
                <c:pt idx="8">
                  <c:v>493.578</c:v>
                </c:pt>
                <c:pt idx="9">
                  <c:v>499.359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065752"/>
        <c:axId val="2053856680"/>
      </c:lineChart>
      <c:catAx>
        <c:axId val="2054065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3856680"/>
        <c:crosses val="autoZero"/>
        <c:auto val="1"/>
        <c:lblAlgn val="ctr"/>
        <c:lblOffset val="100"/>
        <c:noMultiLvlLbl val="0"/>
      </c:catAx>
      <c:valAx>
        <c:axId val="2053856680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4065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995.6669999999999</c:v>
                </c:pt>
                <c:pt idx="3">
                  <c:v>904.429</c:v>
                </c:pt>
                <c:pt idx="4">
                  <c:v>918.714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907.3639999999999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604344"/>
        <c:axId val="2057609976"/>
      </c:lineChart>
      <c:catAx>
        <c:axId val="2057604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7609976"/>
        <c:crosses val="autoZero"/>
        <c:auto val="1"/>
        <c:lblAlgn val="ctr"/>
        <c:lblOffset val="100"/>
        <c:noMultiLvlLbl val="0"/>
      </c:catAx>
      <c:valAx>
        <c:axId val="2057609976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7604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995.6669999999998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907.3639999999998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641944"/>
        <c:axId val="2056647816"/>
      </c:lineChart>
      <c:catAx>
        <c:axId val="2056641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647816"/>
        <c:crosses val="autoZero"/>
        <c:auto val="1"/>
        <c:lblAlgn val="ctr"/>
        <c:lblOffset val="100"/>
        <c:noMultiLvlLbl val="0"/>
      </c:catAx>
      <c:valAx>
        <c:axId val="2056647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641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607.8569999999999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597.9169999999999</c:v>
                </c:pt>
                <c:pt idx="11">
                  <c:v>609.9569999999999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579.343</c:v>
                </c:pt>
                <c:pt idx="2">
                  <c:v>585.589</c:v>
                </c:pt>
                <c:pt idx="3">
                  <c:v>596.9640000000001</c:v>
                </c:pt>
                <c:pt idx="4">
                  <c:v>600.978</c:v>
                </c:pt>
                <c:pt idx="5">
                  <c:v>603.3109999999999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575.943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592.5269999999999</c:v>
                </c:pt>
                <c:pt idx="5">
                  <c:v>657.8440000000001</c:v>
                </c:pt>
                <c:pt idx="6">
                  <c:v>635.8399999999999</c:v>
                </c:pt>
                <c:pt idx="7">
                  <c:v>739.576</c:v>
                </c:pt>
                <c:pt idx="8">
                  <c:v>737.8119999999999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572.4569999999999</c:v>
                </c:pt>
                <c:pt idx="2">
                  <c:v>577.214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591.9109999999998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614.9559999999999</c:v>
                </c:pt>
                <c:pt idx="10">
                  <c:v>635.333</c:v>
                </c:pt>
                <c:pt idx="11">
                  <c:v>670.478</c:v>
                </c:pt>
                <c:pt idx="12">
                  <c:v>624.714</c:v>
                </c:pt>
                <c:pt idx="13">
                  <c:v>602.333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585.8549999999999</c:v>
                </c:pt>
                <c:pt idx="4">
                  <c:v>586.742</c:v>
                </c:pt>
                <c:pt idx="5">
                  <c:v>593.0219999999999</c:v>
                </c:pt>
                <c:pt idx="6">
                  <c:v>602.8519999999999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628.4169999999999</c:v>
                </c:pt>
                <c:pt idx="11">
                  <c:v>684.8259999999999</c:v>
                </c:pt>
                <c:pt idx="12">
                  <c:v>624.714</c:v>
                </c:pt>
                <c:pt idx="13">
                  <c:v>602.333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855144"/>
        <c:axId val="2058615704"/>
      </c:lineChart>
      <c:catAx>
        <c:axId val="2058855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615704"/>
        <c:crosses val="autoZero"/>
        <c:auto val="1"/>
        <c:lblAlgn val="ctr"/>
        <c:lblOffset val="100"/>
        <c:noMultiLvlLbl val="0"/>
      </c:catAx>
      <c:valAx>
        <c:axId val="2058615704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855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607.8569999999997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597.9169999999998</c:v>
                </c:pt>
                <c:pt idx="11">
                  <c:v>609.9569999999998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579.3429999999996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600.9779999999997</c:v>
                </c:pt>
                <c:pt idx="5">
                  <c:v>603.3109999999998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614.3329999999997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575.9429999999998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592.5269999999998</c:v>
                </c:pt>
                <c:pt idx="5">
                  <c:v>657.8439999999998</c:v>
                </c:pt>
                <c:pt idx="6">
                  <c:v>635.8399999999998</c:v>
                </c:pt>
                <c:pt idx="7">
                  <c:v>739.576</c:v>
                </c:pt>
                <c:pt idx="8">
                  <c:v>737.8119999999998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884.3329999999997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572.4569999999998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591.9109999999997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614.9559999999998</c:v>
                </c:pt>
                <c:pt idx="10">
                  <c:v>635.3329999999997</c:v>
                </c:pt>
                <c:pt idx="11">
                  <c:v>670.4779999999997</c:v>
                </c:pt>
                <c:pt idx="12">
                  <c:v>624.7140000000001</c:v>
                </c:pt>
                <c:pt idx="13">
                  <c:v>602.3329999999997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585.8549999999998</c:v>
                </c:pt>
                <c:pt idx="4">
                  <c:v>586.742</c:v>
                </c:pt>
                <c:pt idx="5">
                  <c:v>593.0219999999998</c:v>
                </c:pt>
                <c:pt idx="6">
                  <c:v>602.8519999999997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628.4169999999998</c:v>
                </c:pt>
                <c:pt idx="11">
                  <c:v>684.8259999999998</c:v>
                </c:pt>
                <c:pt idx="12">
                  <c:v>624.7140000000001</c:v>
                </c:pt>
                <c:pt idx="13">
                  <c:v>602.3329999999997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485416"/>
        <c:axId val="2058491288"/>
      </c:lineChart>
      <c:catAx>
        <c:axId val="2058485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491288"/>
        <c:crosses val="autoZero"/>
        <c:auto val="1"/>
        <c:lblAlgn val="ctr"/>
        <c:lblOffset val="100"/>
        <c:noMultiLvlLbl val="0"/>
      </c:catAx>
      <c:valAx>
        <c:axId val="2058491288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485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469.9089999999993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482.4619999999993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475.4299999999996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5779640"/>
        <c:axId val="2055785352"/>
      </c:lineChart>
      <c:catAx>
        <c:axId val="2055779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5785352"/>
        <c:crosses val="autoZero"/>
        <c:auto val="1"/>
        <c:lblAlgn val="ctr"/>
        <c:lblOffset val="100"/>
        <c:noMultiLvlLbl val="0"/>
      </c:catAx>
      <c:valAx>
        <c:axId val="2055785352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5779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5858872"/>
        <c:axId val="2055864488"/>
      </c:lineChart>
      <c:catAx>
        <c:axId val="205585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5864488"/>
        <c:crosses val="autoZero"/>
        <c:auto val="1"/>
        <c:lblAlgn val="ctr"/>
        <c:lblOffset val="100"/>
        <c:noMultiLvlLbl val="0"/>
      </c:catAx>
      <c:valAx>
        <c:axId val="2055864488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5858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074504"/>
        <c:axId val="2056080136"/>
      </c:lineChart>
      <c:catAx>
        <c:axId val="2056074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080136"/>
        <c:crosses val="autoZero"/>
        <c:auto val="1"/>
        <c:lblAlgn val="ctr"/>
        <c:lblOffset val="100"/>
        <c:noMultiLvlLbl val="0"/>
      </c:catAx>
      <c:valAx>
        <c:axId val="2056080136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074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150008"/>
        <c:axId val="2056155752"/>
      </c:lineChart>
      <c:catAx>
        <c:axId val="2056150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155752"/>
        <c:crosses val="autoZero"/>
        <c:auto val="1"/>
        <c:lblAlgn val="ctr"/>
        <c:lblOffset val="100"/>
        <c:noMultiLvlLbl val="0"/>
      </c:catAx>
      <c:valAx>
        <c:axId val="2056155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150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485.174</c:v>
                </c:pt>
                <c:pt idx="1">
                  <c:v>502.9379999999999</c:v>
                </c:pt>
                <c:pt idx="2">
                  <c:v>537.925</c:v>
                </c:pt>
                <c:pt idx="3">
                  <c:v>550.3659999999999</c:v>
                </c:pt>
                <c:pt idx="4">
                  <c:v>528.6</c:v>
                </c:pt>
                <c:pt idx="5">
                  <c:v>570.188</c:v>
                </c:pt>
                <c:pt idx="6">
                  <c:v>543.3399999999999</c:v>
                </c:pt>
                <c:pt idx="7">
                  <c:v>506.778</c:v>
                </c:pt>
                <c:pt idx="8">
                  <c:v>540.568</c:v>
                </c:pt>
                <c:pt idx="9">
                  <c:v>719.3869999999998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471.957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519.9059999999998</c:v>
                </c:pt>
                <c:pt idx="6">
                  <c:v>539.528</c:v>
                </c:pt>
                <c:pt idx="7">
                  <c:v>520.704</c:v>
                </c:pt>
                <c:pt idx="8">
                  <c:v>549.4319999999999</c:v>
                </c:pt>
                <c:pt idx="9">
                  <c:v>555.645</c:v>
                </c:pt>
                <c:pt idx="10">
                  <c:v>552.3639999999999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600.8549999999999</c:v>
                </c:pt>
                <c:pt idx="5">
                  <c:v>658.4690000000001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592.3549999999999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481.4349999999999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601.3639999999999</c:v>
                </c:pt>
                <c:pt idx="11">
                  <c:v>586.818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481.522</c:v>
                </c:pt>
                <c:pt idx="1">
                  <c:v>491.338</c:v>
                </c:pt>
                <c:pt idx="2">
                  <c:v>493.323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511.679</c:v>
                </c:pt>
                <c:pt idx="7">
                  <c:v>540.9259999999999</c:v>
                </c:pt>
                <c:pt idx="8">
                  <c:v>533.27</c:v>
                </c:pt>
                <c:pt idx="9">
                  <c:v>540.613</c:v>
                </c:pt>
                <c:pt idx="10">
                  <c:v>589.3639999999999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228488"/>
        <c:axId val="2056234104"/>
      </c:lineChart>
      <c:catAx>
        <c:axId val="2056228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234104"/>
        <c:crosses val="autoZero"/>
        <c:auto val="1"/>
        <c:lblAlgn val="ctr"/>
        <c:lblOffset val="100"/>
        <c:noMultiLvlLbl val="0"/>
      </c:catAx>
      <c:valAx>
        <c:axId val="2056234104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228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529.9169999999993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482.2959999999994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543.8149999999994</c:v>
                </c:pt>
                <c:pt idx="2">
                  <c:v>507.2219999999994</c:v>
                </c:pt>
                <c:pt idx="3">
                  <c:v>518.63</c:v>
                </c:pt>
                <c:pt idx="4">
                  <c:v>541.0619999999993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494.2959999999994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508.9379999999994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494.4809999999994</c:v>
                </c:pt>
                <c:pt idx="2">
                  <c:v>490.9719999999994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504.9329999999994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496776"/>
        <c:axId val="2057502664"/>
      </c:lineChart>
      <c:catAx>
        <c:axId val="2057496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7502664"/>
        <c:crosses val="autoZero"/>
        <c:auto val="1"/>
        <c:lblAlgn val="ctr"/>
        <c:lblOffset val="100"/>
        <c:noMultiLvlLbl val="0"/>
      </c:catAx>
      <c:valAx>
        <c:axId val="2057502664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7496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TTFF_alea_real!$C$3:$C$14</c:f>
              <c:numCache>
                <c:formatCode>General</c:formatCode>
                <c:ptCount val="12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582.4559999999999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610.8619999999999</c:v>
                </c:pt>
                <c:pt idx="11">
                  <c:v>618.1669999999999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TTFF_alea_real!$D$3:$D$14</c:f>
              <c:numCache>
                <c:formatCode>General</c:formatCode>
                <c:ptCount val="12"/>
                <c:pt idx="0">
                  <c:v>568.8359999999999</c:v>
                </c:pt>
                <c:pt idx="1">
                  <c:v>572.8489999999999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596.468</c:v>
                </c:pt>
                <c:pt idx="7">
                  <c:v>601.026</c:v>
                </c:pt>
                <c:pt idx="8">
                  <c:v>597.038</c:v>
                </c:pt>
                <c:pt idx="9">
                  <c:v>596.438</c:v>
                </c:pt>
                <c:pt idx="10">
                  <c:v>613.069</c:v>
                </c:pt>
                <c:pt idx="11">
                  <c:v>627.6669999999999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TTFF_alea_real!$E$3:$E$14</c:f>
              <c:numCache>
                <c:formatCode>General</c:formatCode>
                <c:ptCount val="12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595.8539999999999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614.5619999999999</c:v>
                </c:pt>
                <c:pt idx="10">
                  <c:v>631.414</c:v>
                </c:pt>
                <c:pt idx="11">
                  <c:v>623.833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TTFF_alea_real!$F$3:$F$14</c:f>
              <c:numCache>
                <c:formatCode>General</c:formatCode>
                <c:ptCount val="12"/>
                <c:pt idx="0">
                  <c:v>564.5069999999998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571.2329999999998</c:v>
                </c:pt>
                <c:pt idx="4">
                  <c:v>572.021</c:v>
                </c:pt>
                <c:pt idx="5">
                  <c:v>574.6669999999999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  <c:pt idx="11">
                  <c:v>604.1669999999999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TTFF_alea_real!$G$3:$G$14</c:f>
              <c:numCache>
                <c:formatCode>General</c:formatCode>
                <c:ptCount val="12"/>
                <c:pt idx="0">
                  <c:v>565.575</c:v>
                </c:pt>
                <c:pt idx="1">
                  <c:v>568.328</c:v>
                </c:pt>
                <c:pt idx="2">
                  <c:v>568.5419999999999</c:v>
                </c:pt>
                <c:pt idx="3">
                  <c:v>571.8539999999999</c:v>
                </c:pt>
                <c:pt idx="4">
                  <c:v>573.104</c:v>
                </c:pt>
                <c:pt idx="5">
                  <c:v>576.25</c:v>
                </c:pt>
                <c:pt idx="6">
                  <c:v>578.848</c:v>
                </c:pt>
                <c:pt idx="7">
                  <c:v>578.789</c:v>
                </c:pt>
                <c:pt idx="8">
                  <c:v>581.113</c:v>
                </c:pt>
                <c:pt idx="9">
                  <c:v>576.938</c:v>
                </c:pt>
                <c:pt idx="10">
                  <c:v>591.4829999999998</c:v>
                </c:pt>
                <c:pt idx="11">
                  <c:v>600.0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2078264"/>
        <c:axId val="2056470840"/>
      </c:lineChart>
      <c:catAx>
        <c:axId val="2052078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470840"/>
        <c:crosses val="autoZero"/>
        <c:auto val="1"/>
        <c:lblAlgn val="ctr"/>
        <c:lblOffset val="100"/>
        <c:noMultiLvlLbl val="0"/>
      </c:catAx>
      <c:valAx>
        <c:axId val="2056470840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2078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582.4559999999998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568.8359999999998</c:v>
                </c:pt>
                <c:pt idx="1">
                  <c:v>572.8489999999998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596.4679999999996</c:v>
                </c:pt>
                <c:pt idx="7">
                  <c:v>601.0259999999997</c:v>
                </c:pt>
                <c:pt idx="8">
                  <c:v>597.038</c:v>
                </c:pt>
                <c:pt idx="9">
                  <c:v>596.4379999999998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595.8539999999998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614.5619999999998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564.5069999999997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571.2329999999997</c:v>
                </c:pt>
                <c:pt idx="4">
                  <c:v>572.021</c:v>
                </c:pt>
                <c:pt idx="5">
                  <c:v>574.6669999999998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568.3279999999997</c:v>
                </c:pt>
                <c:pt idx="2">
                  <c:v>568.5419999999998</c:v>
                </c:pt>
                <c:pt idx="3">
                  <c:v>571.8539999999998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578.8479999999996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576.9379999999998</c:v>
                </c:pt>
                <c:pt idx="10">
                  <c:v>591.4829999999997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572152"/>
        <c:axId val="2056577880"/>
      </c:lineChart>
      <c:catAx>
        <c:axId val="2056572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577880"/>
        <c:crosses val="autoZero"/>
        <c:auto val="1"/>
        <c:lblAlgn val="ctr"/>
        <c:lblOffset val="100"/>
        <c:noMultiLvlLbl val="0"/>
      </c:catAx>
      <c:valAx>
        <c:axId val="2056577880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572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02/05/12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02/05/12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02/05/12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02/05/12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02/05/12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02/05/12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02/05/12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LMST</a:t>
            </a:r>
            <a:r>
              <a:rPr lang="fr-FR" dirty="0">
                <a:solidFill>
                  <a:srgbClr val="000000"/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rgbClr val="000000"/>
                </a:solidFill>
              </a:rPr>
              <a:t>RNG</a:t>
            </a:r>
            <a:r>
              <a:rPr lang="fr-FR" dirty="0">
                <a:solidFill>
                  <a:srgbClr val="000000"/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Spanning Tree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2872" y="29616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309518"/>
            <a:ext cx="114888" cy="3162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36829" cy="144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80635" y="1880717"/>
            <a:ext cx="2153508" cy="2161856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403648" y="2348880"/>
            <a:ext cx="2947099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6006" y="285107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198951"/>
            <a:ext cx="125444" cy="2873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47385" cy="1729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5004048" y="1772816"/>
            <a:ext cx="2146624" cy="21468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12160" y="1844824"/>
            <a:ext cx="2305824" cy="233451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24128" y="2636912"/>
            <a:ext cx="2071904" cy="2042200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004048" y="1772816"/>
            <a:ext cx="2160240" cy="2160239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5" grpId="0"/>
      <p:bldP spid="1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en C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C++/Qt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avec Bash/C++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/>
          </a:bodyPr>
          <a:lstStyle/>
          <a:p>
            <a:r>
              <a:rPr lang="fr-FR" kern="0" dirty="0"/>
              <a:t>fixés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1000m</a:t>
            </a:r>
            <a:r>
              <a:rPr lang="fr-FR" kern="0" baseline="30000" dirty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: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3818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8082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2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First Fall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699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99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158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Les catégoriser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ersonnalisée 11">
    <a:dk1>
      <a:srgbClr val="000000"/>
    </a:dk1>
    <a:lt1>
      <a:sysClr val="window" lastClr="FFFFFF"/>
    </a:lt1>
    <a:dk2>
      <a:srgbClr val="5F0406"/>
    </a:dk2>
    <a:lt2>
      <a:srgbClr val="E7DEC9"/>
    </a:lt2>
    <a:accent1>
      <a:srgbClr val="3891A7"/>
    </a:accent1>
    <a:accent2>
      <a:srgbClr val="FEB80A"/>
    </a:accent2>
    <a:accent3>
      <a:srgbClr val="B50A20"/>
    </a:accent3>
    <a:accent4>
      <a:srgbClr val="84AA33"/>
    </a:accent4>
    <a:accent5>
      <a:srgbClr val="8E060B"/>
    </a:accent5>
    <a:accent6>
      <a:srgbClr val="475A8D"/>
    </a:accent6>
    <a:hlink>
      <a:srgbClr val="8DC765"/>
    </a:hlink>
    <a:folHlink>
      <a:srgbClr val="AA8A14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60000"/>
              <a:satMod val="355000"/>
            </a:schemeClr>
          </a:gs>
          <a:gs pos="40000">
            <a:schemeClr val="phClr">
              <a:tint val="85000"/>
              <a:satMod val="320000"/>
            </a:schemeClr>
          </a:gs>
          <a:gs pos="100000">
            <a:schemeClr val="phClr">
              <a:shade val="55000"/>
              <a:satMod val="300000"/>
            </a:schemeClr>
          </a:gs>
        </a:gsLst>
        <a:path path="circle">
          <a:fillToRect l="-24500" t="-20000" r="124500" b="120000"/>
        </a:path>
      </a:gradFill>
      <a:blipFill>
        <a:blip xmlns:r="http://schemas.openxmlformats.org/officeDocument/2006/relationships" r:embed="rId1">
          <a:duotone>
            <a:schemeClr val="phClr">
              <a:shade val="9000"/>
              <a:satMod val="300000"/>
            </a:schemeClr>
            <a:schemeClr val="phClr">
              <a:tint val="90000"/>
              <a:satMod val="225000"/>
            </a:schemeClr>
          </a:duotone>
        </a:blip>
        <a:tile tx="0" ty="0" sx="90000" sy="90000" flip="xy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1508</TotalTime>
  <Words>1673</Words>
  <Application>Microsoft Macintosh PowerPoint</Application>
  <PresentationFormat>Présentation à l'écran (4:3)</PresentationFormat>
  <Paragraphs>635</Paragraphs>
  <Slides>45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Paramètres de simulations</vt:lpstr>
      <vt:lpstr>Première phase de simulations</vt:lpstr>
      <vt:lpstr>Time To First Fall</vt:lpstr>
      <vt:lpstr>TTFF</vt:lpstr>
      <vt:lpstr>Time to 25% fall</vt:lpstr>
      <vt:lpstr>Time to 25% fall</vt:lpstr>
      <vt:lpstr>Pourcentage des Nœuds  (75%)</vt:lpstr>
      <vt:lpstr>Time to connectivity loss</vt:lpstr>
      <vt:lpstr>Connexité de Graph</vt:lpstr>
      <vt:lpstr>Deuxième phase de simulations</vt:lpstr>
      <vt:lpstr>Time To First Fall</vt:lpstr>
      <vt:lpstr>TTFF</vt:lpstr>
      <vt:lpstr>Time to 25% fall</vt:lpstr>
      <vt:lpstr>PCN (75%)</vt:lpstr>
      <vt:lpstr>Time to connectivity loss</vt:lpstr>
      <vt:lpstr>Connexité de Graph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269</cp:revision>
  <dcterms:created xsi:type="dcterms:W3CDTF">2012-04-21T08:43:37Z</dcterms:created>
  <dcterms:modified xsi:type="dcterms:W3CDTF">2012-05-02T11:40:40Z</dcterms:modified>
</cp:coreProperties>
</file>