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 varScale="1">
        <p:scale>
          <a:sx n="85" d="100"/>
          <a:sy n="85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23/04/12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23/04/12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23/04/12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le rayon d’émission maximum</a:t>
            </a:r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5585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668</Words>
  <Application>Microsoft Macintosh PowerPoint</Application>
  <PresentationFormat>Présentation à l'écran (4:3)</PresentationFormat>
  <Paragraphs>362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LBOP</vt:lpstr>
      <vt:lpstr>RBOP</vt:lpstr>
      <vt:lpstr>TR-LBOP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98</cp:revision>
  <dcterms:created xsi:type="dcterms:W3CDTF">2012-04-21T08:43:37Z</dcterms:created>
  <dcterms:modified xsi:type="dcterms:W3CDTF">2012-04-23T07:49:56Z</dcterms:modified>
</cp:coreProperties>
</file>