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charts/chart1.xml" ContentType="application/vnd.openxmlformats-officedocument.drawingml.chart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charts/chart2.xml" ContentType="application/vnd.openxmlformats-officedocument.drawingml.chart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92" r:id="rId3"/>
  </p:sldMasterIdLst>
  <p:notesMasterIdLst>
    <p:notesMasterId r:id="rId42"/>
  </p:notesMasterIdLst>
  <p:handoutMasterIdLst>
    <p:handoutMasterId r:id="rId43"/>
  </p:handoutMasterIdLst>
  <p:sldIdLst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10" r:id="rId34"/>
    <p:sldId id="304" r:id="rId35"/>
    <p:sldId id="305" r:id="rId36"/>
    <p:sldId id="306" r:id="rId37"/>
    <p:sldId id="311" r:id="rId38"/>
    <p:sldId id="307" r:id="rId39"/>
    <p:sldId id="308" r:id="rId40"/>
    <p:sldId id="309" r:id="rId41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but" id="{76191ABB-A7E5-4910-91B2-C32599DF98EB}">
          <p14:sldIdLst>
            <p14:sldId id="273"/>
            <p14:sldId id="275"/>
          </p14:sldIdLst>
        </p14:section>
        <p14:section name="Introduction" id="{C64166B7-3CA7-4C20-B4EA-CE08E2C6B5E2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état de l'art" id="{A8CE76A2-AC5B-46CC-965B-134C0E49002F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imulation et résultats" id="{E2AA977B-5D95-4636-8874-D02A56B6379A}">
          <p14:sldIdLst>
            <p14:sldId id="302"/>
            <p14:sldId id="303"/>
            <p14:sldId id="310"/>
            <p14:sldId id="304"/>
            <p14:sldId id="305"/>
            <p14:sldId id="306"/>
            <p14:sldId id="311"/>
          </p14:sldIdLst>
        </p14:section>
        <p14:section name="Conclusion" id="{5147D224-C1DC-4D55-96C7-BD770359A099}">
          <p14:sldIdLst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1" autoAdjust="0"/>
    <p:restoredTop sz="86477" autoAdjust="0"/>
  </p:normalViewPr>
  <p:slideViewPr>
    <p:cSldViewPr>
      <p:cViewPr>
        <p:scale>
          <a:sx n="75" d="100"/>
          <a:sy n="75" d="100"/>
        </p:scale>
        <p:origin x="-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raphique%20dans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sso\Downloads\courbes_lifetim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Time</a:t>
            </a:r>
            <a:r>
              <a:rPr lang="fr-FR" baseline="0"/>
              <a:t> To First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Office PowerPoint]Feuil1'!$B$12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PowerPoint]Feuil1'!$B$13:$B$20</c:f>
              <c:numCache>
                <c:formatCode>General</c:formatCode>
                <c:ptCount val="8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'[Graphique dans Microsoft Office PowerPoint]Feuil1'!$C$12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PowerPoint]Feuil1'!$C$13:$C$20</c:f>
              <c:numCache>
                <c:formatCode>General</c:formatCode>
                <c:ptCount val="8"/>
                <c:pt idx="0">
                  <c:v>540</c:v>
                </c:pt>
                <c:pt idx="1">
                  <c:v>610</c:v>
                </c:pt>
                <c:pt idx="2">
                  <c:v>600</c:v>
                </c:pt>
                <c:pt idx="3">
                  <c:v>680</c:v>
                </c:pt>
                <c:pt idx="4">
                  <c:v>920</c:v>
                </c:pt>
                <c:pt idx="5">
                  <c:v>1080</c:v>
                </c:pt>
                <c:pt idx="6">
                  <c:v>1200</c:v>
                </c:pt>
                <c:pt idx="7">
                  <c:v>1170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'[Graphique dans Microsoft Office PowerPoint]Feuil1'!$D$12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PowerPoint]Feuil1'!$D$13:$D$20</c:f>
              <c:numCache>
                <c:formatCode>General</c:formatCode>
                <c:ptCount val="8"/>
                <c:pt idx="0">
                  <c:v>540</c:v>
                </c:pt>
                <c:pt idx="1">
                  <c:v>600</c:v>
                </c:pt>
                <c:pt idx="2">
                  <c:v>590</c:v>
                </c:pt>
                <c:pt idx="3">
                  <c:v>680</c:v>
                </c:pt>
                <c:pt idx="4">
                  <c:v>940</c:v>
                </c:pt>
                <c:pt idx="5">
                  <c:v>1620</c:v>
                </c:pt>
                <c:pt idx="6">
                  <c:v>1410</c:v>
                </c:pt>
                <c:pt idx="7">
                  <c:v>1470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'[Graphique dans Microsoft Office PowerPoint]Feuil1'!$E$12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PowerPoint]Feuil1'!$E$13:$E$20</c:f>
              <c:numCache>
                <c:formatCode>General</c:formatCode>
                <c:ptCount val="8"/>
                <c:pt idx="0">
                  <c:v>600</c:v>
                </c:pt>
                <c:pt idx="1">
                  <c:v>890</c:v>
                </c:pt>
                <c:pt idx="2">
                  <c:v>590</c:v>
                </c:pt>
                <c:pt idx="3">
                  <c:v>640</c:v>
                </c:pt>
                <c:pt idx="4">
                  <c:v>740</c:v>
                </c:pt>
                <c:pt idx="5">
                  <c:v>750</c:v>
                </c:pt>
                <c:pt idx="6">
                  <c:v>1080</c:v>
                </c:pt>
                <c:pt idx="7">
                  <c:v>820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'[Graphique dans Microsoft Office PowerPoint]Feuil1'!$F$12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PowerPoint]Feuil1'!$F$13:$F$20</c:f>
              <c:numCache>
                <c:formatCode>General</c:formatCode>
                <c:ptCount val="8"/>
                <c:pt idx="0">
                  <c:v>580</c:v>
                </c:pt>
                <c:pt idx="1">
                  <c:v>730</c:v>
                </c:pt>
                <c:pt idx="2">
                  <c:v>600</c:v>
                </c:pt>
                <c:pt idx="3">
                  <c:v>630</c:v>
                </c:pt>
                <c:pt idx="4">
                  <c:v>630</c:v>
                </c:pt>
                <c:pt idx="5">
                  <c:v>650</c:v>
                </c:pt>
                <c:pt idx="6">
                  <c:v>960</c:v>
                </c:pt>
                <c:pt idx="7">
                  <c:v>840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'[Graphique dans Microsoft Office PowerPoint]Feuil1'!$G$12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PowerPoint]Feuil1'!$G$13:$G$20</c:f>
              <c:numCache>
                <c:formatCode>General</c:formatCode>
                <c:ptCount val="8"/>
                <c:pt idx="0">
                  <c:v>570</c:v>
                </c:pt>
                <c:pt idx="1">
                  <c:v>670</c:v>
                </c:pt>
                <c:pt idx="2">
                  <c:v>640</c:v>
                </c:pt>
                <c:pt idx="3">
                  <c:v>610</c:v>
                </c:pt>
                <c:pt idx="4">
                  <c:v>710</c:v>
                </c:pt>
                <c:pt idx="5">
                  <c:v>740</c:v>
                </c:pt>
                <c:pt idx="6">
                  <c:v>740</c:v>
                </c:pt>
                <c:pt idx="7">
                  <c:v>780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5744"/>
        <c:axId val="131015040"/>
      </c:lineChart>
      <c:catAx>
        <c:axId val="13113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31015040"/>
        <c:crosses val="autoZero"/>
        <c:auto val="1"/>
        <c:lblAlgn val="ctr"/>
        <c:lblOffset val="100"/>
        <c:noMultiLvlLbl val="0"/>
      </c:catAx>
      <c:valAx>
        <c:axId val="131015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TTFF</a:t>
                </a:r>
                <a:r>
                  <a:rPr lang="fr-FR" baseline="0"/>
                  <a:t> (s)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135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Per Cent</a:t>
            </a:r>
            <a:r>
              <a:rPr lang="fr-FR" baseline="0"/>
              <a:t> Node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'[courbes_lifetime (1).xlsx]Feuil1'!$B$12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(1).xlsx]Feuil1'!$B$13:$B$20</c:f>
              <c:numCache>
                <c:formatCode>General</c:formatCode>
                <c:ptCount val="8"/>
                <c:pt idx="0">
                  <c:v>700</c:v>
                </c:pt>
                <c:pt idx="1">
                  <c:v>790</c:v>
                </c:pt>
                <c:pt idx="2">
                  <c:v>550</c:v>
                </c:pt>
                <c:pt idx="3">
                  <c:v>870</c:v>
                </c:pt>
                <c:pt idx="4">
                  <c:v>900</c:v>
                </c:pt>
                <c:pt idx="5">
                  <c:v>970</c:v>
                </c:pt>
                <c:pt idx="6">
                  <c:v>1030</c:v>
                </c:pt>
                <c:pt idx="7">
                  <c:v>610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'[courbes_lifetime (1).xlsx]Feuil1'!$C$12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(1).xlsx]Feuil1'!$C$13:$C$20</c:f>
              <c:numCache>
                <c:formatCode>General</c:formatCode>
                <c:ptCount val="8"/>
                <c:pt idx="0">
                  <c:v>970</c:v>
                </c:pt>
                <c:pt idx="1">
                  <c:v>690</c:v>
                </c:pt>
                <c:pt idx="2">
                  <c:v>1330</c:v>
                </c:pt>
                <c:pt idx="3">
                  <c:v>1790</c:v>
                </c:pt>
                <c:pt idx="4">
                  <c:v>1830</c:v>
                </c:pt>
                <c:pt idx="5">
                  <c:v>2210</c:v>
                </c:pt>
                <c:pt idx="6">
                  <c:v>2580</c:v>
                </c:pt>
                <c:pt idx="7">
                  <c:v>2830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'[courbes_lifetime (1).xlsx]Feuil1'!$D$12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(1).xlsx]Feuil1'!$D$13:$D$20</c:f>
              <c:numCache>
                <c:formatCode>General</c:formatCode>
                <c:ptCount val="8"/>
                <c:pt idx="0">
                  <c:v>1150</c:v>
                </c:pt>
                <c:pt idx="1">
                  <c:v>1260</c:v>
                </c:pt>
                <c:pt idx="2">
                  <c:v>1560</c:v>
                </c:pt>
                <c:pt idx="3">
                  <c:v>2420</c:v>
                </c:pt>
                <c:pt idx="4">
                  <c:v>3470</c:v>
                </c:pt>
                <c:pt idx="5">
                  <c:v>3820</c:v>
                </c:pt>
                <c:pt idx="6">
                  <c:v>4140</c:v>
                </c:pt>
                <c:pt idx="7">
                  <c:v>5910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'[courbes_lifetime (1).xlsx]Feuil1'!$E$12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(1).xlsx]Feuil1'!$E$13:$E$20</c:f>
              <c:numCache>
                <c:formatCode>General</c:formatCode>
                <c:ptCount val="8"/>
                <c:pt idx="0">
                  <c:v>3500</c:v>
                </c:pt>
                <c:pt idx="1">
                  <c:v>4710</c:v>
                </c:pt>
                <c:pt idx="2">
                  <c:v>9080</c:v>
                </c:pt>
                <c:pt idx="3">
                  <c:v>9680</c:v>
                </c:pt>
                <c:pt idx="4">
                  <c:v>8180</c:v>
                </c:pt>
                <c:pt idx="5">
                  <c:v>9820</c:v>
                </c:pt>
                <c:pt idx="6">
                  <c:v>9330</c:v>
                </c:pt>
                <c:pt idx="7">
                  <c:v>14440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'[courbes_lifetime (1).xlsx]Feuil1'!$F$12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(1).xlsx]Feuil1'!$F$13:$F$20</c:f>
              <c:numCache>
                <c:formatCode>General</c:formatCode>
                <c:ptCount val="8"/>
                <c:pt idx="0">
                  <c:v>1400</c:v>
                </c:pt>
                <c:pt idx="1">
                  <c:v>910</c:v>
                </c:pt>
                <c:pt idx="2">
                  <c:v>2580</c:v>
                </c:pt>
                <c:pt idx="3">
                  <c:v>2550</c:v>
                </c:pt>
                <c:pt idx="4">
                  <c:v>3490</c:v>
                </c:pt>
                <c:pt idx="5">
                  <c:v>3580</c:v>
                </c:pt>
                <c:pt idx="6">
                  <c:v>6510</c:v>
                </c:pt>
                <c:pt idx="7">
                  <c:v>8950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'[courbes_lifetime (1).xlsx]Feuil1'!$G$12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(1).xlsx]Feuil1'!$G$13:$G$20</c:f>
              <c:numCache>
                <c:formatCode>General</c:formatCode>
                <c:ptCount val="8"/>
                <c:pt idx="0">
                  <c:v>1200</c:v>
                </c:pt>
                <c:pt idx="1">
                  <c:v>1160</c:v>
                </c:pt>
                <c:pt idx="2">
                  <c:v>1690</c:v>
                </c:pt>
                <c:pt idx="3">
                  <c:v>1690</c:v>
                </c:pt>
                <c:pt idx="4">
                  <c:v>2170</c:v>
                </c:pt>
                <c:pt idx="5">
                  <c:v>1150</c:v>
                </c:pt>
                <c:pt idx="6">
                  <c:v>1980</c:v>
                </c:pt>
                <c:pt idx="7">
                  <c:v>1980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057536"/>
        <c:axId val="131059712"/>
      </c:lineChart>
      <c:catAx>
        <c:axId val="131057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31059712"/>
        <c:crosses val="autoZero"/>
        <c:auto val="1"/>
        <c:lblAlgn val="ctr"/>
        <c:lblOffset val="100"/>
        <c:noMultiLvlLbl val="0"/>
      </c:catAx>
      <c:valAx>
        <c:axId val="131059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057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36B546E-8CEE-4B79-9C08-4DE866F40E52}" type="presOf" srcId="{78A8E0F1-9EAB-4DA2-AE4B-1CAD927F2403}" destId="{6B53E79B-D29B-4424-84DE-29E6F5B05BC7}" srcOrd="0" destOrd="0" presId="urn:microsoft.com/office/officeart/2005/8/layout/hChevron3"/>
    <dgm:cxn modelId="{8B9C5A51-EEB2-41B6-BF7B-58D08570FDDF}" type="presOf" srcId="{7376D3D3-752D-41B9-A4FF-7A9651885F8E}" destId="{DA09969E-C589-49CA-9809-8A61C0C6675E}" srcOrd="0" destOrd="0" presId="urn:microsoft.com/office/officeart/2005/8/layout/hChevron3"/>
    <dgm:cxn modelId="{F616A5A5-33B5-40C3-8498-999650C5EE1B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555C7397-C4CF-4A77-9639-2A280F050795}" type="presOf" srcId="{065F2A57-F4AD-4BAA-A96E-E609F2BFD6C3}" destId="{EE8DAE7B-2050-4D80-892A-C2E13E57D9CC}" srcOrd="0" destOrd="0" presId="urn:microsoft.com/office/officeart/2005/8/layout/hChevron3"/>
    <dgm:cxn modelId="{D407E8C2-5C61-472F-BA79-386011A2FFA2}" type="presOf" srcId="{D939AD66-473D-4C8B-B924-C1B98D7F0BB7}" destId="{CAD53A27-CA9D-4B14-B832-A3B50B2C40B8}" srcOrd="0" destOrd="0" presId="urn:microsoft.com/office/officeart/2005/8/layout/hChevron3"/>
    <dgm:cxn modelId="{2A3EBB98-BB25-4B0C-87D7-B8F8049C7053}" type="presParOf" srcId="{66565413-5CC3-4EED-BDC7-FBBD2B1F0038}" destId="{DA09969E-C589-49CA-9809-8A61C0C6675E}" srcOrd="0" destOrd="0" presId="urn:microsoft.com/office/officeart/2005/8/layout/hChevron3"/>
    <dgm:cxn modelId="{05498788-312B-42CB-9D2E-626D26FFCC6F}" type="presParOf" srcId="{66565413-5CC3-4EED-BDC7-FBBD2B1F0038}" destId="{1810F8D6-5294-48E2-AF40-925F749466E4}" srcOrd="1" destOrd="0" presId="urn:microsoft.com/office/officeart/2005/8/layout/hChevron3"/>
    <dgm:cxn modelId="{86CF0075-AC9F-410B-ACD2-53642593B4A5}" type="presParOf" srcId="{66565413-5CC3-4EED-BDC7-FBBD2B1F0038}" destId="{6B53E79B-D29B-4424-84DE-29E6F5B05BC7}" srcOrd="2" destOrd="0" presId="urn:microsoft.com/office/officeart/2005/8/layout/hChevron3"/>
    <dgm:cxn modelId="{71DD488A-5AAA-49E0-AAB9-57751DB6460B}" type="presParOf" srcId="{66565413-5CC3-4EED-BDC7-FBBD2B1F0038}" destId="{AA8B55C6-F35A-4053-8B2E-6ACEE8AF67FE}" srcOrd="3" destOrd="0" presId="urn:microsoft.com/office/officeart/2005/8/layout/hChevron3"/>
    <dgm:cxn modelId="{27EDCCCD-26D0-4759-8912-393EF0E7A288}" type="presParOf" srcId="{66565413-5CC3-4EED-BDC7-FBBD2B1F0038}" destId="{EE8DAE7B-2050-4D80-892A-C2E13E57D9CC}" srcOrd="4" destOrd="0" presId="urn:microsoft.com/office/officeart/2005/8/layout/hChevron3"/>
    <dgm:cxn modelId="{1A4CBCA4-8060-4BF1-ABEE-9E56B623F5E5}" type="presParOf" srcId="{66565413-5CC3-4EED-BDC7-FBBD2B1F0038}" destId="{53E91B7C-BA70-4896-8CEF-429B2F6A3B3B}" srcOrd="5" destOrd="0" presId="urn:microsoft.com/office/officeart/2005/8/layout/hChevron3"/>
    <dgm:cxn modelId="{A5135D71-8AF0-4E62-A06D-01ED86CE7A8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ABE1E298-2730-4825-B38F-B840C5F0F259}" type="presOf" srcId="{2F084151-DB1A-4FDB-9AD3-3A1E9C1A82A8}" destId="{66565413-5CC3-4EED-BDC7-FBBD2B1F0038}" srcOrd="0" destOrd="0" presId="urn:microsoft.com/office/officeart/2005/8/layout/hChevron3"/>
    <dgm:cxn modelId="{E724F8C0-90D8-4A13-899E-EBB99B120853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DD4B410C-AC7A-4C15-848A-CFEC8EFFCE29}" type="presOf" srcId="{D939AD66-473D-4C8B-B924-C1B98D7F0BB7}" destId="{CAD53A27-CA9D-4B14-B832-A3B50B2C40B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B821089C-31E6-4044-8203-CA94EB193283}" type="presOf" srcId="{78A8E0F1-9EAB-4DA2-AE4B-1CAD927F2403}" destId="{6B53E79B-D29B-4424-84DE-29E6F5B05BC7}" srcOrd="0" destOrd="0" presId="urn:microsoft.com/office/officeart/2005/8/layout/hChevron3"/>
    <dgm:cxn modelId="{FF45F9D0-E84D-4660-A3A0-5DBA862FDE19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1347A5A-B33D-417C-92C3-2AFBCF65E927}" type="presParOf" srcId="{66565413-5CC3-4EED-BDC7-FBBD2B1F0038}" destId="{DA09969E-C589-49CA-9809-8A61C0C6675E}" srcOrd="0" destOrd="0" presId="urn:microsoft.com/office/officeart/2005/8/layout/hChevron3"/>
    <dgm:cxn modelId="{4D0DC714-6A4D-4388-8871-CBA844843593}" type="presParOf" srcId="{66565413-5CC3-4EED-BDC7-FBBD2B1F0038}" destId="{1810F8D6-5294-48E2-AF40-925F749466E4}" srcOrd="1" destOrd="0" presId="urn:microsoft.com/office/officeart/2005/8/layout/hChevron3"/>
    <dgm:cxn modelId="{90B5E016-3932-4851-8F03-E3F704E13C9F}" type="presParOf" srcId="{66565413-5CC3-4EED-BDC7-FBBD2B1F0038}" destId="{6B53E79B-D29B-4424-84DE-29E6F5B05BC7}" srcOrd="2" destOrd="0" presId="urn:microsoft.com/office/officeart/2005/8/layout/hChevron3"/>
    <dgm:cxn modelId="{1EE261DB-C981-481D-9411-69536ED8BC13}" type="presParOf" srcId="{66565413-5CC3-4EED-BDC7-FBBD2B1F0038}" destId="{AA8B55C6-F35A-4053-8B2E-6ACEE8AF67FE}" srcOrd="3" destOrd="0" presId="urn:microsoft.com/office/officeart/2005/8/layout/hChevron3"/>
    <dgm:cxn modelId="{D945A5DC-6B64-4BAB-8E64-629822FC0019}" type="presParOf" srcId="{66565413-5CC3-4EED-BDC7-FBBD2B1F0038}" destId="{EE8DAE7B-2050-4D80-892A-C2E13E57D9CC}" srcOrd="4" destOrd="0" presId="urn:microsoft.com/office/officeart/2005/8/layout/hChevron3"/>
    <dgm:cxn modelId="{E4EB6053-26E9-43F9-B644-44762B6E204A}" type="presParOf" srcId="{66565413-5CC3-4EED-BDC7-FBBD2B1F0038}" destId="{53E91B7C-BA70-4896-8CEF-429B2F6A3B3B}" srcOrd="5" destOrd="0" presId="urn:microsoft.com/office/officeart/2005/8/layout/hChevron3"/>
    <dgm:cxn modelId="{F5596EE8-70DD-4EA8-BF74-862ED983684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58EF9D4-490A-4AE6-B5E9-D5E499A3F4F9}" type="presOf" srcId="{7376D3D3-752D-41B9-A4FF-7A9651885F8E}" destId="{DA09969E-C589-49CA-9809-8A61C0C6675E}" srcOrd="0" destOrd="0" presId="urn:microsoft.com/office/officeart/2005/8/layout/hChevron3"/>
    <dgm:cxn modelId="{9985DEF7-779E-4D23-BDAE-D4C273AFDF7D}" type="presOf" srcId="{2F084151-DB1A-4FDB-9AD3-3A1E9C1A82A8}" destId="{66565413-5CC3-4EED-BDC7-FBBD2B1F0038}" srcOrd="0" destOrd="0" presId="urn:microsoft.com/office/officeart/2005/8/layout/hChevron3"/>
    <dgm:cxn modelId="{3AAB5FA1-6DF3-4B51-90E7-7690D0174C3A}" type="presOf" srcId="{D939AD66-473D-4C8B-B924-C1B98D7F0BB7}" destId="{CAD53A27-CA9D-4B14-B832-A3B50B2C40B8}" srcOrd="0" destOrd="0" presId="urn:microsoft.com/office/officeart/2005/8/layout/hChevron3"/>
    <dgm:cxn modelId="{0C905C20-80C9-4D5E-BE93-9CF609BE7AA8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03964086-4E32-4342-A3FA-8247C796AB6C}" type="presOf" srcId="{78A8E0F1-9EAB-4DA2-AE4B-1CAD927F2403}" destId="{6B53E79B-D29B-4424-84DE-29E6F5B05BC7}" srcOrd="0" destOrd="0" presId="urn:microsoft.com/office/officeart/2005/8/layout/hChevron3"/>
    <dgm:cxn modelId="{22305213-2D64-4142-80CB-0B89D9880CB8}" type="presParOf" srcId="{66565413-5CC3-4EED-BDC7-FBBD2B1F0038}" destId="{DA09969E-C589-49CA-9809-8A61C0C6675E}" srcOrd="0" destOrd="0" presId="urn:microsoft.com/office/officeart/2005/8/layout/hChevron3"/>
    <dgm:cxn modelId="{F729FFC8-47FD-498F-9564-04FE7E9D265F}" type="presParOf" srcId="{66565413-5CC3-4EED-BDC7-FBBD2B1F0038}" destId="{1810F8D6-5294-48E2-AF40-925F749466E4}" srcOrd="1" destOrd="0" presId="urn:microsoft.com/office/officeart/2005/8/layout/hChevron3"/>
    <dgm:cxn modelId="{BCB59F56-4103-48F8-BAA9-2DFC78A034A4}" type="presParOf" srcId="{66565413-5CC3-4EED-BDC7-FBBD2B1F0038}" destId="{6B53E79B-D29B-4424-84DE-29E6F5B05BC7}" srcOrd="2" destOrd="0" presId="urn:microsoft.com/office/officeart/2005/8/layout/hChevron3"/>
    <dgm:cxn modelId="{E3AB0753-7FF9-4FCD-B779-6DEAE8DCF187}" type="presParOf" srcId="{66565413-5CC3-4EED-BDC7-FBBD2B1F0038}" destId="{AA8B55C6-F35A-4053-8B2E-6ACEE8AF67FE}" srcOrd="3" destOrd="0" presId="urn:microsoft.com/office/officeart/2005/8/layout/hChevron3"/>
    <dgm:cxn modelId="{6CCE0FA3-1A62-4317-B0B8-F32F1EE4F94B}" type="presParOf" srcId="{66565413-5CC3-4EED-BDC7-FBBD2B1F0038}" destId="{EE8DAE7B-2050-4D80-892A-C2E13E57D9CC}" srcOrd="4" destOrd="0" presId="urn:microsoft.com/office/officeart/2005/8/layout/hChevron3"/>
    <dgm:cxn modelId="{0E242F38-14C7-40FB-B8B1-7508855F76E1}" type="presParOf" srcId="{66565413-5CC3-4EED-BDC7-FBBD2B1F0038}" destId="{53E91B7C-BA70-4896-8CEF-429B2F6A3B3B}" srcOrd="5" destOrd="0" presId="urn:microsoft.com/office/officeart/2005/8/layout/hChevron3"/>
    <dgm:cxn modelId="{D223E0D8-9F50-4070-BB86-2F288D8B38B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9BE4301-E224-485D-876D-383F3773D976}" type="presOf" srcId="{2F084151-DB1A-4FDB-9AD3-3A1E9C1A82A8}" destId="{66565413-5CC3-4EED-BDC7-FBBD2B1F0038}" srcOrd="0" destOrd="0" presId="urn:microsoft.com/office/officeart/2005/8/layout/hChevron3"/>
    <dgm:cxn modelId="{D9F5D726-1DE4-469E-B549-49A38435092C}" type="presOf" srcId="{78A8E0F1-9EAB-4DA2-AE4B-1CAD927F2403}" destId="{6B53E79B-D29B-4424-84DE-29E6F5B05BC7}" srcOrd="0" destOrd="0" presId="urn:microsoft.com/office/officeart/2005/8/layout/hChevron3"/>
    <dgm:cxn modelId="{4F75456B-E9D0-42DF-9D19-87FF274BFB8C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FCD7C162-8B0C-4C8F-912C-405B690740D9}" type="presOf" srcId="{065F2A57-F4AD-4BAA-A96E-E609F2BFD6C3}" destId="{EE8DAE7B-2050-4D80-892A-C2E13E57D9CC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C91F419-275D-4F92-9E96-E18E523B922F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F415FAD-64CD-4022-86B4-19BFD1A4E570}" type="presParOf" srcId="{66565413-5CC3-4EED-BDC7-FBBD2B1F0038}" destId="{DA09969E-C589-49CA-9809-8A61C0C6675E}" srcOrd="0" destOrd="0" presId="urn:microsoft.com/office/officeart/2005/8/layout/hChevron3"/>
    <dgm:cxn modelId="{37774CAF-0845-43F4-965F-78D29059D1A1}" type="presParOf" srcId="{66565413-5CC3-4EED-BDC7-FBBD2B1F0038}" destId="{1810F8D6-5294-48E2-AF40-925F749466E4}" srcOrd="1" destOrd="0" presId="urn:microsoft.com/office/officeart/2005/8/layout/hChevron3"/>
    <dgm:cxn modelId="{2A1345F5-A8A7-4A4A-83DB-9020C8C287CC}" type="presParOf" srcId="{66565413-5CC3-4EED-BDC7-FBBD2B1F0038}" destId="{6B53E79B-D29B-4424-84DE-29E6F5B05BC7}" srcOrd="2" destOrd="0" presId="urn:microsoft.com/office/officeart/2005/8/layout/hChevron3"/>
    <dgm:cxn modelId="{83DBC367-21BB-4428-B3E6-06D2F2E9081D}" type="presParOf" srcId="{66565413-5CC3-4EED-BDC7-FBBD2B1F0038}" destId="{AA8B55C6-F35A-4053-8B2E-6ACEE8AF67FE}" srcOrd="3" destOrd="0" presId="urn:microsoft.com/office/officeart/2005/8/layout/hChevron3"/>
    <dgm:cxn modelId="{6EC18136-8444-4531-8401-5E367BC936DF}" type="presParOf" srcId="{66565413-5CC3-4EED-BDC7-FBBD2B1F0038}" destId="{EE8DAE7B-2050-4D80-892A-C2E13E57D9CC}" srcOrd="4" destOrd="0" presId="urn:microsoft.com/office/officeart/2005/8/layout/hChevron3"/>
    <dgm:cxn modelId="{C85BC428-82A5-4F54-91C2-6C7ED6A14ECB}" type="presParOf" srcId="{66565413-5CC3-4EED-BDC7-FBBD2B1F0038}" destId="{53E91B7C-BA70-4896-8CEF-429B2F6A3B3B}" srcOrd="5" destOrd="0" presId="urn:microsoft.com/office/officeart/2005/8/layout/hChevron3"/>
    <dgm:cxn modelId="{20B84DD2-18D7-4359-ADE7-9EC0F67C901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5158B997-8970-49AB-83C3-CF16FC138698}" type="presOf" srcId="{2F084151-DB1A-4FDB-9AD3-3A1E9C1A82A8}" destId="{66565413-5CC3-4EED-BDC7-FBBD2B1F003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0A6A9B72-4BA2-4ECC-902B-1F3E7812B8C5}" type="presOf" srcId="{065F2A57-F4AD-4BAA-A96E-E609F2BFD6C3}" destId="{EE8DAE7B-2050-4D80-892A-C2E13E57D9CC}" srcOrd="0" destOrd="0" presId="urn:microsoft.com/office/officeart/2005/8/layout/hChevron3"/>
    <dgm:cxn modelId="{C18A0C4B-CC03-484E-A4D1-3DD8CAF894A1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59B89D4-1151-4D3C-892B-65B90D1DE6AF}" type="presOf" srcId="{D939AD66-473D-4C8B-B924-C1B98D7F0BB7}" destId="{CAD53A27-CA9D-4B14-B832-A3B50B2C40B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E47913F9-BE3B-4D16-AC24-0F5E7E3A7F24}" type="presOf" srcId="{7376D3D3-752D-41B9-A4FF-7A9651885F8E}" destId="{DA09969E-C589-49CA-9809-8A61C0C6675E}" srcOrd="0" destOrd="0" presId="urn:microsoft.com/office/officeart/2005/8/layout/hChevron3"/>
    <dgm:cxn modelId="{03372C52-D0E1-45B3-BC1D-211823C0F680}" type="presParOf" srcId="{66565413-5CC3-4EED-BDC7-FBBD2B1F0038}" destId="{DA09969E-C589-49CA-9809-8A61C0C6675E}" srcOrd="0" destOrd="0" presId="urn:microsoft.com/office/officeart/2005/8/layout/hChevron3"/>
    <dgm:cxn modelId="{97280420-351E-4A0A-9CD7-D30D7F9A219E}" type="presParOf" srcId="{66565413-5CC3-4EED-BDC7-FBBD2B1F0038}" destId="{1810F8D6-5294-48E2-AF40-925F749466E4}" srcOrd="1" destOrd="0" presId="urn:microsoft.com/office/officeart/2005/8/layout/hChevron3"/>
    <dgm:cxn modelId="{9EEBCBC5-313C-462D-A6E9-D2E06B31C384}" type="presParOf" srcId="{66565413-5CC3-4EED-BDC7-FBBD2B1F0038}" destId="{6B53E79B-D29B-4424-84DE-29E6F5B05BC7}" srcOrd="2" destOrd="0" presId="urn:microsoft.com/office/officeart/2005/8/layout/hChevron3"/>
    <dgm:cxn modelId="{7364A0CD-307A-4AC0-A8EA-57D0DE2FB891}" type="presParOf" srcId="{66565413-5CC3-4EED-BDC7-FBBD2B1F0038}" destId="{AA8B55C6-F35A-4053-8B2E-6ACEE8AF67FE}" srcOrd="3" destOrd="0" presId="urn:microsoft.com/office/officeart/2005/8/layout/hChevron3"/>
    <dgm:cxn modelId="{B90497F0-1020-4D51-ADC9-11FF9441EBCC}" type="presParOf" srcId="{66565413-5CC3-4EED-BDC7-FBBD2B1F0038}" destId="{EE8DAE7B-2050-4D80-892A-C2E13E57D9CC}" srcOrd="4" destOrd="0" presId="urn:microsoft.com/office/officeart/2005/8/layout/hChevron3"/>
    <dgm:cxn modelId="{AF335200-5625-4121-903E-BCF2CA605FF1}" type="presParOf" srcId="{66565413-5CC3-4EED-BDC7-FBBD2B1F0038}" destId="{53E91B7C-BA70-4896-8CEF-429B2F6A3B3B}" srcOrd="5" destOrd="0" presId="urn:microsoft.com/office/officeart/2005/8/layout/hChevron3"/>
    <dgm:cxn modelId="{12F14C34-145D-48F6-A120-D46F7AF965B1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1BC172E-59B6-4560-BC50-312B6E3724E5}" type="presOf" srcId="{D939AD66-473D-4C8B-B924-C1B98D7F0BB7}" destId="{CAD53A27-CA9D-4B14-B832-A3B50B2C40B8}" srcOrd="0" destOrd="0" presId="urn:microsoft.com/office/officeart/2005/8/layout/hChevron3"/>
    <dgm:cxn modelId="{81ABDC7A-0ED2-4842-AC10-F1BFA18D634B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5FBA1D1A-3078-4AC2-B47E-F4B4CFD778FD}" type="presOf" srcId="{2F084151-DB1A-4FDB-9AD3-3A1E9C1A82A8}" destId="{66565413-5CC3-4EED-BDC7-FBBD2B1F0038}" srcOrd="0" destOrd="0" presId="urn:microsoft.com/office/officeart/2005/8/layout/hChevron3"/>
    <dgm:cxn modelId="{18B5A97F-7039-4D34-9B57-F29ABC6CB9B7}" type="presOf" srcId="{78A8E0F1-9EAB-4DA2-AE4B-1CAD927F2403}" destId="{6B53E79B-D29B-4424-84DE-29E6F5B05BC7}" srcOrd="0" destOrd="0" presId="urn:microsoft.com/office/officeart/2005/8/layout/hChevron3"/>
    <dgm:cxn modelId="{52D2E61A-CE58-48C1-9B42-5373E61F2C6F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7652168-18E3-4FE4-818D-D5671D4C382B}" type="presParOf" srcId="{66565413-5CC3-4EED-BDC7-FBBD2B1F0038}" destId="{DA09969E-C589-49CA-9809-8A61C0C6675E}" srcOrd="0" destOrd="0" presId="urn:microsoft.com/office/officeart/2005/8/layout/hChevron3"/>
    <dgm:cxn modelId="{B5E5C5ED-5A54-45B9-ABDD-74BE994BC0E4}" type="presParOf" srcId="{66565413-5CC3-4EED-BDC7-FBBD2B1F0038}" destId="{1810F8D6-5294-48E2-AF40-925F749466E4}" srcOrd="1" destOrd="0" presId="urn:microsoft.com/office/officeart/2005/8/layout/hChevron3"/>
    <dgm:cxn modelId="{F155B6F8-C0A3-496E-9A6D-A2325E5FF1CB}" type="presParOf" srcId="{66565413-5CC3-4EED-BDC7-FBBD2B1F0038}" destId="{6B53E79B-D29B-4424-84DE-29E6F5B05BC7}" srcOrd="2" destOrd="0" presId="urn:microsoft.com/office/officeart/2005/8/layout/hChevron3"/>
    <dgm:cxn modelId="{A028A703-68E4-410D-AAFD-168E9BE29F0F}" type="presParOf" srcId="{66565413-5CC3-4EED-BDC7-FBBD2B1F0038}" destId="{AA8B55C6-F35A-4053-8B2E-6ACEE8AF67FE}" srcOrd="3" destOrd="0" presId="urn:microsoft.com/office/officeart/2005/8/layout/hChevron3"/>
    <dgm:cxn modelId="{B6485527-4468-4BD0-ACD4-788524DA9442}" type="presParOf" srcId="{66565413-5CC3-4EED-BDC7-FBBD2B1F0038}" destId="{EE8DAE7B-2050-4D80-892A-C2E13E57D9CC}" srcOrd="4" destOrd="0" presId="urn:microsoft.com/office/officeart/2005/8/layout/hChevron3"/>
    <dgm:cxn modelId="{1DC439C4-C91E-4A05-B016-EB270FD3EAA5}" type="presParOf" srcId="{66565413-5CC3-4EED-BDC7-FBBD2B1F0038}" destId="{53E91B7C-BA70-4896-8CEF-429B2F6A3B3B}" srcOrd="5" destOrd="0" presId="urn:microsoft.com/office/officeart/2005/8/layout/hChevron3"/>
    <dgm:cxn modelId="{CDB14238-5024-468E-8E37-41DC2AE3014D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A148CB9F-7E6F-4F6A-B0C8-F15855EDE42F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63311C35-A22A-4510-BDDE-4CEB2C62DB39}" type="presOf" srcId="{D939AD66-473D-4C8B-B924-C1B98D7F0BB7}" destId="{CAD53A27-CA9D-4B14-B832-A3B50B2C40B8}" srcOrd="0" destOrd="0" presId="urn:microsoft.com/office/officeart/2005/8/layout/hChevron3"/>
    <dgm:cxn modelId="{6FDFC3B2-76C8-48C9-96A4-226B110E6626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5A76FF27-C42D-4D91-904F-393A2AAE5B91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F133A565-F553-4DC8-B89C-AA3867AEE952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7AD209BE-CA64-4F94-B260-9D56B2F50DFB}" type="presParOf" srcId="{66565413-5CC3-4EED-BDC7-FBBD2B1F0038}" destId="{DA09969E-C589-49CA-9809-8A61C0C6675E}" srcOrd="0" destOrd="0" presId="urn:microsoft.com/office/officeart/2005/8/layout/hChevron3"/>
    <dgm:cxn modelId="{E0D50291-3F54-45F5-B1F4-19A6BD7F2DE5}" type="presParOf" srcId="{66565413-5CC3-4EED-BDC7-FBBD2B1F0038}" destId="{1810F8D6-5294-48E2-AF40-925F749466E4}" srcOrd="1" destOrd="0" presId="urn:microsoft.com/office/officeart/2005/8/layout/hChevron3"/>
    <dgm:cxn modelId="{4F89524C-6C27-46BC-93F4-BEBB7A92A975}" type="presParOf" srcId="{66565413-5CC3-4EED-BDC7-FBBD2B1F0038}" destId="{6B53E79B-D29B-4424-84DE-29E6F5B05BC7}" srcOrd="2" destOrd="0" presId="urn:microsoft.com/office/officeart/2005/8/layout/hChevron3"/>
    <dgm:cxn modelId="{3238D467-6E6D-4A8D-825D-B00D7CCC4C58}" type="presParOf" srcId="{66565413-5CC3-4EED-BDC7-FBBD2B1F0038}" destId="{AA8B55C6-F35A-4053-8B2E-6ACEE8AF67FE}" srcOrd="3" destOrd="0" presId="urn:microsoft.com/office/officeart/2005/8/layout/hChevron3"/>
    <dgm:cxn modelId="{53E54900-AFB7-464D-A66E-A1511D893535}" type="presParOf" srcId="{66565413-5CC3-4EED-BDC7-FBBD2B1F0038}" destId="{EE8DAE7B-2050-4D80-892A-C2E13E57D9CC}" srcOrd="4" destOrd="0" presId="urn:microsoft.com/office/officeart/2005/8/layout/hChevron3"/>
    <dgm:cxn modelId="{A615F125-1DB6-4D9D-969D-DA50FC45565C}" type="presParOf" srcId="{66565413-5CC3-4EED-BDC7-FBBD2B1F0038}" destId="{53E91B7C-BA70-4896-8CEF-429B2F6A3B3B}" srcOrd="5" destOrd="0" presId="urn:microsoft.com/office/officeart/2005/8/layout/hChevron3"/>
    <dgm:cxn modelId="{B05791F1-0D91-4140-8013-C498E360FAE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5AD0D7A6-3514-41D3-BACB-B580D20BD9FE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A67E6190-600F-4C0F-9EAA-3799EE7AB307}" type="presOf" srcId="{065F2A57-F4AD-4BAA-A96E-E609F2BFD6C3}" destId="{EE8DAE7B-2050-4D80-892A-C2E13E57D9CC}" srcOrd="0" destOrd="0" presId="urn:microsoft.com/office/officeart/2005/8/layout/hChevron3"/>
    <dgm:cxn modelId="{A067D4C8-4DA4-4F3F-9DBC-B48895723983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20827367-E38E-4BD4-AC88-D33882703D9C}" type="presOf" srcId="{7376D3D3-752D-41B9-A4FF-7A9651885F8E}" destId="{DA09969E-C589-49CA-9809-8A61C0C6675E}" srcOrd="0" destOrd="0" presId="urn:microsoft.com/office/officeart/2005/8/layout/hChevron3"/>
    <dgm:cxn modelId="{A3495EC3-626A-498F-B93D-566C967838B5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EC62C7A-D027-48B5-8702-3396603DC18B}" type="presParOf" srcId="{66565413-5CC3-4EED-BDC7-FBBD2B1F0038}" destId="{DA09969E-C589-49CA-9809-8A61C0C6675E}" srcOrd="0" destOrd="0" presId="urn:microsoft.com/office/officeart/2005/8/layout/hChevron3"/>
    <dgm:cxn modelId="{13EF4360-6EF6-43EE-8141-DA6B62BE5A56}" type="presParOf" srcId="{66565413-5CC3-4EED-BDC7-FBBD2B1F0038}" destId="{1810F8D6-5294-48E2-AF40-925F749466E4}" srcOrd="1" destOrd="0" presId="urn:microsoft.com/office/officeart/2005/8/layout/hChevron3"/>
    <dgm:cxn modelId="{8A2BE7AD-8702-49F6-8F04-847186DB9AA1}" type="presParOf" srcId="{66565413-5CC3-4EED-BDC7-FBBD2B1F0038}" destId="{6B53E79B-D29B-4424-84DE-29E6F5B05BC7}" srcOrd="2" destOrd="0" presId="urn:microsoft.com/office/officeart/2005/8/layout/hChevron3"/>
    <dgm:cxn modelId="{65B5DA1D-06BA-4B12-A1D4-F90DC1557605}" type="presParOf" srcId="{66565413-5CC3-4EED-BDC7-FBBD2B1F0038}" destId="{AA8B55C6-F35A-4053-8B2E-6ACEE8AF67FE}" srcOrd="3" destOrd="0" presId="urn:microsoft.com/office/officeart/2005/8/layout/hChevron3"/>
    <dgm:cxn modelId="{E1A31CA1-77AE-4142-840E-3F7D1BBB8BDA}" type="presParOf" srcId="{66565413-5CC3-4EED-BDC7-FBBD2B1F0038}" destId="{EE8DAE7B-2050-4D80-892A-C2E13E57D9CC}" srcOrd="4" destOrd="0" presId="urn:microsoft.com/office/officeart/2005/8/layout/hChevron3"/>
    <dgm:cxn modelId="{ED08FC34-DB64-4352-93B8-10A7A2BF93D0}" type="presParOf" srcId="{66565413-5CC3-4EED-BDC7-FBBD2B1F0038}" destId="{53E91B7C-BA70-4896-8CEF-429B2F6A3B3B}" srcOrd="5" destOrd="0" presId="urn:microsoft.com/office/officeart/2005/8/layout/hChevron3"/>
    <dgm:cxn modelId="{19508EC2-A333-43A3-A3B0-DD361A12BD1D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86F089DC-01E6-448C-B9AA-C7FF28DB487B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4573916-8FC4-4837-8E2A-6665B50942EF}" type="presOf" srcId="{7376D3D3-752D-41B9-A4FF-7A9651885F8E}" destId="{DA09969E-C589-49CA-9809-8A61C0C6675E}" srcOrd="0" destOrd="0" presId="urn:microsoft.com/office/officeart/2005/8/layout/hChevron3"/>
    <dgm:cxn modelId="{0474F900-2942-489B-AE2D-C618370B141F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CE1DDABD-2483-4155-A003-173697CFEC60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1B6093F3-A5E6-417E-9EEA-2A63E5371300}" type="presOf" srcId="{065F2A57-F4AD-4BAA-A96E-E609F2BFD6C3}" destId="{EE8DAE7B-2050-4D80-892A-C2E13E57D9CC}" srcOrd="0" destOrd="0" presId="urn:microsoft.com/office/officeart/2005/8/layout/hChevron3"/>
    <dgm:cxn modelId="{1D46D98B-687E-40CF-89F9-88D4681D1022}" type="presParOf" srcId="{66565413-5CC3-4EED-BDC7-FBBD2B1F0038}" destId="{DA09969E-C589-49CA-9809-8A61C0C6675E}" srcOrd="0" destOrd="0" presId="urn:microsoft.com/office/officeart/2005/8/layout/hChevron3"/>
    <dgm:cxn modelId="{93EE01F1-D3C4-4526-81EE-41B52DE7DA41}" type="presParOf" srcId="{66565413-5CC3-4EED-BDC7-FBBD2B1F0038}" destId="{1810F8D6-5294-48E2-AF40-925F749466E4}" srcOrd="1" destOrd="0" presId="urn:microsoft.com/office/officeart/2005/8/layout/hChevron3"/>
    <dgm:cxn modelId="{7723B4E0-443F-4472-BDC3-A3CEE5123199}" type="presParOf" srcId="{66565413-5CC3-4EED-BDC7-FBBD2B1F0038}" destId="{6B53E79B-D29B-4424-84DE-29E6F5B05BC7}" srcOrd="2" destOrd="0" presId="urn:microsoft.com/office/officeart/2005/8/layout/hChevron3"/>
    <dgm:cxn modelId="{90377B89-17F9-4AE2-B038-6257A116568E}" type="presParOf" srcId="{66565413-5CC3-4EED-BDC7-FBBD2B1F0038}" destId="{AA8B55C6-F35A-4053-8B2E-6ACEE8AF67FE}" srcOrd="3" destOrd="0" presId="urn:microsoft.com/office/officeart/2005/8/layout/hChevron3"/>
    <dgm:cxn modelId="{5BC702B9-9B91-4F5A-B174-E136AD37A9B9}" type="presParOf" srcId="{66565413-5CC3-4EED-BDC7-FBBD2B1F0038}" destId="{EE8DAE7B-2050-4D80-892A-C2E13E57D9CC}" srcOrd="4" destOrd="0" presId="urn:microsoft.com/office/officeart/2005/8/layout/hChevron3"/>
    <dgm:cxn modelId="{312A5E5F-D202-4C24-9158-68C0E41A9BA0}" type="presParOf" srcId="{66565413-5CC3-4EED-BDC7-FBBD2B1F0038}" destId="{53E91B7C-BA70-4896-8CEF-429B2F6A3B3B}" srcOrd="5" destOrd="0" presId="urn:microsoft.com/office/officeart/2005/8/layout/hChevron3"/>
    <dgm:cxn modelId="{CF6E6541-F7FA-4EC1-86A6-584AE2DFBF3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CD1ECCEF-3FED-4FB3-B422-7473D877A3E5}" type="presOf" srcId="{2F084151-DB1A-4FDB-9AD3-3A1E9C1A82A8}" destId="{66565413-5CC3-4EED-BDC7-FBBD2B1F0038}" srcOrd="0" destOrd="0" presId="urn:microsoft.com/office/officeart/2005/8/layout/hChevron3"/>
    <dgm:cxn modelId="{683C33FD-E0B5-46FE-A15B-4F08C9A53759}" type="presOf" srcId="{065F2A57-F4AD-4BAA-A96E-E609F2BFD6C3}" destId="{EE8DAE7B-2050-4D80-892A-C2E13E57D9CC}" srcOrd="0" destOrd="0" presId="urn:microsoft.com/office/officeart/2005/8/layout/hChevron3"/>
    <dgm:cxn modelId="{9302DF33-65CF-4717-9F43-6F4BAF5FFD20}" type="presOf" srcId="{D939AD66-473D-4C8B-B924-C1B98D7F0BB7}" destId="{CAD53A27-CA9D-4B14-B832-A3B50B2C40B8}" srcOrd="0" destOrd="0" presId="urn:microsoft.com/office/officeart/2005/8/layout/hChevron3"/>
    <dgm:cxn modelId="{A9C08D18-B384-401D-8C40-DAC3829D5642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DFD86BB4-9842-4EA1-9814-638CE6EB9A3C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C91D6F8-0DE0-4FAF-BFE3-D6FC0D726F71}" type="presParOf" srcId="{66565413-5CC3-4EED-BDC7-FBBD2B1F0038}" destId="{DA09969E-C589-49CA-9809-8A61C0C6675E}" srcOrd="0" destOrd="0" presId="urn:microsoft.com/office/officeart/2005/8/layout/hChevron3"/>
    <dgm:cxn modelId="{670D31CE-4B86-447F-B320-0784CF749825}" type="presParOf" srcId="{66565413-5CC3-4EED-BDC7-FBBD2B1F0038}" destId="{1810F8D6-5294-48E2-AF40-925F749466E4}" srcOrd="1" destOrd="0" presId="urn:microsoft.com/office/officeart/2005/8/layout/hChevron3"/>
    <dgm:cxn modelId="{CBB7993D-7587-4891-BE51-BC1799146380}" type="presParOf" srcId="{66565413-5CC3-4EED-BDC7-FBBD2B1F0038}" destId="{6B53E79B-D29B-4424-84DE-29E6F5B05BC7}" srcOrd="2" destOrd="0" presId="urn:microsoft.com/office/officeart/2005/8/layout/hChevron3"/>
    <dgm:cxn modelId="{F5E790E3-AB44-45DD-A316-1B5EC3F11C66}" type="presParOf" srcId="{66565413-5CC3-4EED-BDC7-FBBD2B1F0038}" destId="{AA8B55C6-F35A-4053-8B2E-6ACEE8AF67FE}" srcOrd="3" destOrd="0" presId="urn:microsoft.com/office/officeart/2005/8/layout/hChevron3"/>
    <dgm:cxn modelId="{E7B4170B-A53D-43BF-B703-15976419206C}" type="presParOf" srcId="{66565413-5CC3-4EED-BDC7-FBBD2B1F0038}" destId="{EE8DAE7B-2050-4D80-892A-C2E13E57D9CC}" srcOrd="4" destOrd="0" presId="urn:microsoft.com/office/officeart/2005/8/layout/hChevron3"/>
    <dgm:cxn modelId="{D6BE2A30-9E5A-444E-B0ED-FA99F95A9D28}" type="presParOf" srcId="{66565413-5CC3-4EED-BDC7-FBBD2B1F0038}" destId="{53E91B7C-BA70-4896-8CEF-429B2F6A3B3B}" srcOrd="5" destOrd="0" presId="urn:microsoft.com/office/officeart/2005/8/layout/hChevron3"/>
    <dgm:cxn modelId="{0A930D0A-E3AA-4CC0-9711-7903E25FE97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5D7AC454-736E-4B6F-8377-1A9B78470BC1}" type="presOf" srcId="{D939AD66-473D-4C8B-B924-C1B98D7F0BB7}" destId="{CAD53A27-CA9D-4B14-B832-A3B50B2C40B8}" srcOrd="0" destOrd="0" presId="urn:microsoft.com/office/officeart/2005/8/layout/hChevron3"/>
    <dgm:cxn modelId="{16194F0D-15CA-4221-B8F9-B9A3FE6FD900}" type="presOf" srcId="{2F084151-DB1A-4FDB-9AD3-3A1E9C1A82A8}" destId="{66565413-5CC3-4EED-BDC7-FBBD2B1F0038}" srcOrd="0" destOrd="0" presId="urn:microsoft.com/office/officeart/2005/8/layout/hChevron3"/>
    <dgm:cxn modelId="{80ACFA3E-6C19-406A-963A-E124A35D20A2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AFCFB244-5408-457F-B797-53823E6CC97A}" type="presOf" srcId="{78A8E0F1-9EAB-4DA2-AE4B-1CAD927F2403}" destId="{6B53E79B-D29B-4424-84DE-29E6F5B05BC7}" srcOrd="0" destOrd="0" presId="urn:microsoft.com/office/officeart/2005/8/layout/hChevron3"/>
    <dgm:cxn modelId="{C159C0EA-3187-498D-9F6D-3D430CC18034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68DC902-5C78-4638-A1A0-6535C13851CB}" type="presParOf" srcId="{66565413-5CC3-4EED-BDC7-FBBD2B1F0038}" destId="{DA09969E-C589-49CA-9809-8A61C0C6675E}" srcOrd="0" destOrd="0" presId="urn:microsoft.com/office/officeart/2005/8/layout/hChevron3"/>
    <dgm:cxn modelId="{37B3CC2E-D9E4-4CB8-850F-76B2419F6F28}" type="presParOf" srcId="{66565413-5CC3-4EED-BDC7-FBBD2B1F0038}" destId="{1810F8D6-5294-48E2-AF40-925F749466E4}" srcOrd="1" destOrd="0" presId="urn:microsoft.com/office/officeart/2005/8/layout/hChevron3"/>
    <dgm:cxn modelId="{CD8ADB5D-6AB7-4B8D-BC64-CA2FF65FD475}" type="presParOf" srcId="{66565413-5CC3-4EED-BDC7-FBBD2B1F0038}" destId="{6B53E79B-D29B-4424-84DE-29E6F5B05BC7}" srcOrd="2" destOrd="0" presId="urn:microsoft.com/office/officeart/2005/8/layout/hChevron3"/>
    <dgm:cxn modelId="{B3C4AF0D-C7F0-4CF8-9CFE-3F13580B0DF7}" type="presParOf" srcId="{66565413-5CC3-4EED-BDC7-FBBD2B1F0038}" destId="{AA8B55C6-F35A-4053-8B2E-6ACEE8AF67FE}" srcOrd="3" destOrd="0" presId="urn:microsoft.com/office/officeart/2005/8/layout/hChevron3"/>
    <dgm:cxn modelId="{EDECB4D0-8A9B-40D5-87D7-4F7FC3831C43}" type="presParOf" srcId="{66565413-5CC3-4EED-BDC7-FBBD2B1F0038}" destId="{EE8DAE7B-2050-4D80-892A-C2E13E57D9CC}" srcOrd="4" destOrd="0" presId="urn:microsoft.com/office/officeart/2005/8/layout/hChevron3"/>
    <dgm:cxn modelId="{C1A37B10-F29E-43F3-A3D5-2FE830687A63}" type="presParOf" srcId="{66565413-5CC3-4EED-BDC7-FBBD2B1F0038}" destId="{53E91B7C-BA70-4896-8CEF-429B2F6A3B3B}" srcOrd="5" destOrd="0" presId="urn:microsoft.com/office/officeart/2005/8/layout/hChevron3"/>
    <dgm:cxn modelId="{53BEF0AD-A390-4A50-92AA-11E1F8E1BA0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3F1263B9-9B61-4496-B615-52857DEBF2C8}" type="presOf" srcId="{D939AD66-473D-4C8B-B924-C1B98D7F0BB7}" destId="{CAD53A27-CA9D-4B14-B832-A3B50B2C40B8}" srcOrd="0" destOrd="0" presId="urn:microsoft.com/office/officeart/2005/8/layout/hChevron3"/>
    <dgm:cxn modelId="{CAA6EAD1-B36B-4FD5-8137-77C7606C1949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1B8A8C5-00BA-422D-B715-B43FEDDC28F5}" type="presOf" srcId="{78A8E0F1-9EAB-4DA2-AE4B-1CAD927F2403}" destId="{6B53E79B-D29B-4424-84DE-29E6F5B05BC7}" srcOrd="0" destOrd="0" presId="urn:microsoft.com/office/officeart/2005/8/layout/hChevron3"/>
    <dgm:cxn modelId="{7E754DCE-F88E-4E63-B787-1497FFA32491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91434C1E-48FD-4BC0-9925-15C239FB0AF2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37FB9A3-4788-4397-A0EF-9FE1822DD696}" type="presParOf" srcId="{66565413-5CC3-4EED-BDC7-FBBD2B1F0038}" destId="{DA09969E-C589-49CA-9809-8A61C0C6675E}" srcOrd="0" destOrd="0" presId="urn:microsoft.com/office/officeart/2005/8/layout/hChevron3"/>
    <dgm:cxn modelId="{647F2DC9-B799-49A0-9ABA-4F14FABD037A}" type="presParOf" srcId="{66565413-5CC3-4EED-BDC7-FBBD2B1F0038}" destId="{1810F8D6-5294-48E2-AF40-925F749466E4}" srcOrd="1" destOrd="0" presId="urn:microsoft.com/office/officeart/2005/8/layout/hChevron3"/>
    <dgm:cxn modelId="{4BAE37D2-5B9A-4CCB-BCEE-C8A32CAB5288}" type="presParOf" srcId="{66565413-5CC3-4EED-BDC7-FBBD2B1F0038}" destId="{6B53E79B-D29B-4424-84DE-29E6F5B05BC7}" srcOrd="2" destOrd="0" presId="urn:microsoft.com/office/officeart/2005/8/layout/hChevron3"/>
    <dgm:cxn modelId="{20DEB5D1-E626-4F35-9013-D3EE21ED97E3}" type="presParOf" srcId="{66565413-5CC3-4EED-BDC7-FBBD2B1F0038}" destId="{AA8B55C6-F35A-4053-8B2E-6ACEE8AF67FE}" srcOrd="3" destOrd="0" presId="urn:microsoft.com/office/officeart/2005/8/layout/hChevron3"/>
    <dgm:cxn modelId="{1CF2FCCF-AA80-41D8-85B8-22A47691FAD7}" type="presParOf" srcId="{66565413-5CC3-4EED-BDC7-FBBD2B1F0038}" destId="{EE8DAE7B-2050-4D80-892A-C2E13E57D9CC}" srcOrd="4" destOrd="0" presId="urn:microsoft.com/office/officeart/2005/8/layout/hChevron3"/>
    <dgm:cxn modelId="{F0EE0C1C-4680-416D-892F-559825623E77}" type="presParOf" srcId="{66565413-5CC3-4EED-BDC7-FBBD2B1F0038}" destId="{53E91B7C-BA70-4896-8CEF-429B2F6A3B3B}" srcOrd="5" destOrd="0" presId="urn:microsoft.com/office/officeart/2005/8/layout/hChevron3"/>
    <dgm:cxn modelId="{5A3AB1CF-37EF-4E15-8B35-D63BB55BE29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91CA947F-B210-487D-B5C2-F00478166048}" type="presOf" srcId="{78A8E0F1-9EAB-4DA2-AE4B-1CAD927F2403}" destId="{6B53E79B-D29B-4424-84DE-29E6F5B05BC7}" srcOrd="0" destOrd="0" presId="urn:microsoft.com/office/officeart/2005/8/layout/hChevron3"/>
    <dgm:cxn modelId="{47AC12E4-EFEC-4440-8616-D4D256E553A2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4F5139E1-6531-4F8F-94BC-780B0441E7EE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2F8DFFB-D615-4935-8932-677877CF8881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A7BDDA99-4761-4C2D-9D19-F87847CBFC26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C14360A-E8B9-4413-9F6D-C32BACBB64D2}" type="presParOf" srcId="{66565413-5CC3-4EED-BDC7-FBBD2B1F0038}" destId="{DA09969E-C589-49CA-9809-8A61C0C6675E}" srcOrd="0" destOrd="0" presId="urn:microsoft.com/office/officeart/2005/8/layout/hChevron3"/>
    <dgm:cxn modelId="{F08A1035-6AC1-4DB8-9E89-7442F337E8BE}" type="presParOf" srcId="{66565413-5CC3-4EED-BDC7-FBBD2B1F0038}" destId="{1810F8D6-5294-48E2-AF40-925F749466E4}" srcOrd="1" destOrd="0" presId="urn:microsoft.com/office/officeart/2005/8/layout/hChevron3"/>
    <dgm:cxn modelId="{A50B7EA6-CC5F-4F19-9B15-DF0B38CDFC2D}" type="presParOf" srcId="{66565413-5CC3-4EED-BDC7-FBBD2B1F0038}" destId="{6B53E79B-D29B-4424-84DE-29E6F5B05BC7}" srcOrd="2" destOrd="0" presId="urn:microsoft.com/office/officeart/2005/8/layout/hChevron3"/>
    <dgm:cxn modelId="{D567CCEF-FE90-4221-ABF0-A2F624DAB845}" type="presParOf" srcId="{66565413-5CC3-4EED-BDC7-FBBD2B1F0038}" destId="{AA8B55C6-F35A-4053-8B2E-6ACEE8AF67FE}" srcOrd="3" destOrd="0" presId="urn:microsoft.com/office/officeart/2005/8/layout/hChevron3"/>
    <dgm:cxn modelId="{DA64D9A7-C762-45FF-ABA2-EB03D0B9A371}" type="presParOf" srcId="{66565413-5CC3-4EED-BDC7-FBBD2B1F0038}" destId="{EE8DAE7B-2050-4D80-892A-C2E13E57D9CC}" srcOrd="4" destOrd="0" presId="urn:microsoft.com/office/officeart/2005/8/layout/hChevron3"/>
    <dgm:cxn modelId="{1EDAB143-A61E-4F66-A3C7-C999B3D22459}" type="presParOf" srcId="{66565413-5CC3-4EED-BDC7-FBBD2B1F0038}" destId="{53E91B7C-BA70-4896-8CEF-429B2F6A3B3B}" srcOrd="5" destOrd="0" presId="urn:microsoft.com/office/officeart/2005/8/layout/hChevron3"/>
    <dgm:cxn modelId="{4280D3FC-588E-446E-98E2-31F51342C32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AB5A1EDE-D5B9-48F3-8AD6-668E909E1CB8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8E697CEF-912D-4A71-A54B-6168DA20BD5C}" type="presOf" srcId="{D939AD66-473D-4C8B-B924-C1B98D7F0BB7}" destId="{CAD53A27-CA9D-4B14-B832-A3B50B2C40B8}" srcOrd="0" destOrd="0" presId="urn:microsoft.com/office/officeart/2005/8/layout/hChevron3"/>
    <dgm:cxn modelId="{5D17FF9C-1600-49CC-AE55-DB89678E15DE}" type="presOf" srcId="{7376D3D3-752D-41B9-A4FF-7A9651885F8E}" destId="{DA09969E-C589-49CA-9809-8A61C0C6675E}" srcOrd="0" destOrd="0" presId="urn:microsoft.com/office/officeart/2005/8/layout/hChevron3"/>
    <dgm:cxn modelId="{986442C5-3E35-4AFB-AE45-5C3465F5D801}" type="presOf" srcId="{2F084151-DB1A-4FDB-9AD3-3A1E9C1A82A8}" destId="{66565413-5CC3-4EED-BDC7-FBBD2B1F0038}" srcOrd="0" destOrd="0" presId="urn:microsoft.com/office/officeart/2005/8/layout/hChevron3"/>
    <dgm:cxn modelId="{4A94DF9D-588E-48B7-9C16-B545E2E6C7A0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665B934-EED9-47B8-814F-A893A04108EA}" type="presParOf" srcId="{66565413-5CC3-4EED-BDC7-FBBD2B1F0038}" destId="{DA09969E-C589-49CA-9809-8A61C0C6675E}" srcOrd="0" destOrd="0" presId="urn:microsoft.com/office/officeart/2005/8/layout/hChevron3"/>
    <dgm:cxn modelId="{580009C8-4CD6-437F-95D9-D9A00BF4B0F4}" type="presParOf" srcId="{66565413-5CC3-4EED-BDC7-FBBD2B1F0038}" destId="{1810F8D6-5294-48E2-AF40-925F749466E4}" srcOrd="1" destOrd="0" presId="urn:microsoft.com/office/officeart/2005/8/layout/hChevron3"/>
    <dgm:cxn modelId="{9ABBF9F1-5EFA-4314-A138-75FA94CF0DC0}" type="presParOf" srcId="{66565413-5CC3-4EED-BDC7-FBBD2B1F0038}" destId="{6B53E79B-D29B-4424-84DE-29E6F5B05BC7}" srcOrd="2" destOrd="0" presId="urn:microsoft.com/office/officeart/2005/8/layout/hChevron3"/>
    <dgm:cxn modelId="{D228786F-8ED9-47F9-8A30-4072DB1DBE51}" type="presParOf" srcId="{66565413-5CC3-4EED-BDC7-FBBD2B1F0038}" destId="{AA8B55C6-F35A-4053-8B2E-6ACEE8AF67FE}" srcOrd="3" destOrd="0" presId="urn:microsoft.com/office/officeart/2005/8/layout/hChevron3"/>
    <dgm:cxn modelId="{B833D523-B017-413C-9033-0E905BBA67A9}" type="presParOf" srcId="{66565413-5CC3-4EED-BDC7-FBBD2B1F0038}" destId="{EE8DAE7B-2050-4D80-892A-C2E13E57D9CC}" srcOrd="4" destOrd="0" presId="urn:microsoft.com/office/officeart/2005/8/layout/hChevron3"/>
    <dgm:cxn modelId="{4430D0BF-A451-4CBF-A05F-63259B7CFB0A}" type="presParOf" srcId="{66565413-5CC3-4EED-BDC7-FBBD2B1F0038}" destId="{53E91B7C-BA70-4896-8CEF-429B2F6A3B3B}" srcOrd="5" destOrd="0" presId="urn:microsoft.com/office/officeart/2005/8/layout/hChevron3"/>
    <dgm:cxn modelId="{3DF8DBDE-161E-47ED-8375-272510D522C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D1DFC9F1-9945-41CE-AECC-4FF48D17CD8F}" type="presOf" srcId="{78A8E0F1-9EAB-4DA2-AE4B-1CAD927F2403}" destId="{6B53E79B-D29B-4424-84DE-29E6F5B05BC7}" srcOrd="0" destOrd="0" presId="urn:microsoft.com/office/officeart/2005/8/layout/hChevron3"/>
    <dgm:cxn modelId="{55410D16-49F3-4100-8686-C36C301E4524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A7293C8-3776-4D17-A4EC-F1C088F99336}" type="presOf" srcId="{065F2A57-F4AD-4BAA-A96E-E609F2BFD6C3}" destId="{EE8DAE7B-2050-4D80-892A-C2E13E57D9CC}" srcOrd="0" destOrd="0" presId="urn:microsoft.com/office/officeart/2005/8/layout/hChevron3"/>
    <dgm:cxn modelId="{A06BC016-246A-42A3-9721-94EE71100579}" type="presOf" srcId="{D939AD66-473D-4C8B-B924-C1B98D7F0BB7}" destId="{CAD53A27-CA9D-4B14-B832-A3B50B2C40B8}" srcOrd="0" destOrd="0" presId="urn:microsoft.com/office/officeart/2005/8/layout/hChevron3"/>
    <dgm:cxn modelId="{354A71D8-FD30-4017-8796-2777A0E16F07}" type="presOf" srcId="{7376D3D3-752D-41B9-A4FF-7A9651885F8E}" destId="{DA09969E-C589-49CA-9809-8A61C0C6675E}" srcOrd="0" destOrd="0" presId="urn:microsoft.com/office/officeart/2005/8/layout/hChevron3"/>
    <dgm:cxn modelId="{9FC09D31-161D-4DA0-9086-8AA2D3F1F853}" type="presParOf" srcId="{66565413-5CC3-4EED-BDC7-FBBD2B1F0038}" destId="{DA09969E-C589-49CA-9809-8A61C0C6675E}" srcOrd="0" destOrd="0" presId="urn:microsoft.com/office/officeart/2005/8/layout/hChevron3"/>
    <dgm:cxn modelId="{428A254F-C215-42CA-85BE-CA6AFC6F4A5D}" type="presParOf" srcId="{66565413-5CC3-4EED-BDC7-FBBD2B1F0038}" destId="{1810F8D6-5294-48E2-AF40-925F749466E4}" srcOrd="1" destOrd="0" presId="urn:microsoft.com/office/officeart/2005/8/layout/hChevron3"/>
    <dgm:cxn modelId="{B09369A0-5B67-4365-9D3D-49C305A23491}" type="presParOf" srcId="{66565413-5CC3-4EED-BDC7-FBBD2B1F0038}" destId="{6B53E79B-D29B-4424-84DE-29E6F5B05BC7}" srcOrd="2" destOrd="0" presId="urn:microsoft.com/office/officeart/2005/8/layout/hChevron3"/>
    <dgm:cxn modelId="{B22B6B38-44C7-4B56-9231-2E42FC4C1D99}" type="presParOf" srcId="{66565413-5CC3-4EED-BDC7-FBBD2B1F0038}" destId="{AA8B55C6-F35A-4053-8B2E-6ACEE8AF67FE}" srcOrd="3" destOrd="0" presId="urn:microsoft.com/office/officeart/2005/8/layout/hChevron3"/>
    <dgm:cxn modelId="{8BFC396E-9957-4247-9E4F-DD3B29CB7EC3}" type="presParOf" srcId="{66565413-5CC3-4EED-BDC7-FBBD2B1F0038}" destId="{EE8DAE7B-2050-4D80-892A-C2E13E57D9CC}" srcOrd="4" destOrd="0" presId="urn:microsoft.com/office/officeart/2005/8/layout/hChevron3"/>
    <dgm:cxn modelId="{F41F37DB-0A37-4B66-B809-9B879571DB26}" type="presParOf" srcId="{66565413-5CC3-4EED-BDC7-FBBD2B1F0038}" destId="{53E91B7C-BA70-4896-8CEF-429B2F6A3B3B}" srcOrd="5" destOrd="0" presId="urn:microsoft.com/office/officeart/2005/8/layout/hChevron3"/>
    <dgm:cxn modelId="{77FDAA0A-9CB1-436F-80A8-C469EF8F179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95C32317-4CA9-4108-8C71-4CD1491C9C53}" type="presOf" srcId="{78A8E0F1-9EAB-4DA2-AE4B-1CAD927F2403}" destId="{6B53E79B-D29B-4424-84DE-29E6F5B05BC7}" srcOrd="0" destOrd="0" presId="urn:microsoft.com/office/officeart/2005/8/layout/hChevron3"/>
    <dgm:cxn modelId="{A1F69794-C280-44F9-8597-B01E6D885177}" type="presOf" srcId="{7376D3D3-752D-41B9-A4FF-7A9651885F8E}" destId="{DA09969E-C589-49CA-9809-8A61C0C6675E}" srcOrd="0" destOrd="0" presId="urn:microsoft.com/office/officeart/2005/8/layout/hChevron3"/>
    <dgm:cxn modelId="{45D19172-1CE1-47D0-8B88-ADB6E1D7B702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911F07B-504A-4FB8-9D95-5F3E67080756}" type="presOf" srcId="{2F084151-DB1A-4FDB-9AD3-3A1E9C1A82A8}" destId="{66565413-5CC3-4EED-BDC7-FBBD2B1F0038}" srcOrd="0" destOrd="0" presId="urn:microsoft.com/office/officeart/2005/8/layout/hChevron3"/>
    <dgm:cxn modelId="{B25F1DC3-3473-4E26-9CC5-6CBA516BD87D}" type="presOf" srcId="{D939AD66-473D-4C8B-B924-C1B98D7F0BB7}" destId="{CAD53A27-CA9D-4B14-B832-A3B50B2C40B8}" srcOrd="0" destOrd="0" presId="urn:microsoft.com/office/officeart/2005/8/layout/hChevron3"/>
    <dgm:cxn modelId="{983143C7-7D39-42E9-81D6-6C6287C5AF32}" type="presParOf" srcId="{66565413-5CC3-4EED-BDC7-FBBD2B1F0038}" destId="{DA09969E-C589-49CA-9809-8A61C0C6675E}" srcOrd="0" destOrd="0" presId="urn:microsoft.com/office/officeart/2005/8/layout/hChevron3"/>
    <dgm:cxn modelId="{05769736-2D1C-4025-B5AE-9025EE2340E6}" type="presParOf" srcId="{66565413-5CC3-4EED-BDC7-FBBD2B1F0038}" destId="{1810F8D6-5294-48E2-AF40-925F749466E4}" srcOrd="1" destOrd="0" presId="urn:microsoft.com/office/officeart/2005/8/layout/hChevron3"/>
    <dgm:cxn modelId="{690A5391-54F3-43B7-9139-5F89A152E20F}" type="presParOf" srcId="{66565413-5CC3-4EED-BDC7-FBBD2B1F0038}" destId="{6B53E79B-D29B-4424-84DE-29E6F5B05BC7}" srcOrd="2" destOrd="0" presId="urn:microsoft.com/office/officeart/2005/8/layout/hChevron3"/>
    <dgm:cxn modelId="{115230B6-5D1F-40F6-A942-CB4D5F1E16C9}" type="presParOf" srcId="{66565413-5CC3-4EED-BDC7-FBBD2B1F0038}" destId="{AA8B55C6-F35A-4053-8B2E-6ACEE8AF67FE}" srcOrd="3" destOrd="0" presId="urn:microsoft.com/office/officeart/2005/8/layout/hChevron3"/>
    <dgm:cxn modelId="{9A029F2B-BB62-454B-BF19-E81E3CA80B9B}" type="presParOf" srcId="{66565413-5CC3-4EED-BDC7-FBBD2B1F0038}" destId="{EE8DAE7B-2050-4D80-892A-C2E13E57D9CC}" srcOrd="4" destOrd="0" presId="urn:microsoft.com/office/officeart/2005/8/layout/hChevron3"/>
    <dgm:cxn modelId="{B807BA8E-940D-4DE0-9AFB-1EDF1CF3DE90}" type="presParOf" srcId="{66565413-5CC3-4EED-BDC7-FBBD2B1F0038}" destId="{53E91B7C-BA70-4896-8CEF-429B2F6A3B3B}" srcOrd="5" destOrd="0" presId="urn:microsoft.com/office/officeart/2005/8/layout/hChevron3"/>
    <dgm:cxn modelId="{4506359C-CA41-403E-A2CB-2CA000AC8518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B78BA2E7-A073-4BE2-BE20-74FC4AC7510E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B0100D9A-BB1D-4AF6-92D5-B590337542C7}" type="presOf" srcId="{D939AD66-473D-4C8B-B924-C1B98D7F0BB7}" destId="{CAD53A27-CA9D-4B14-B832-A3B50B2C40B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3A738461-4A13-449C-8070-869DAEF3FFA4}" type="presOf" srcId="{065F2A57-F4AD-4BAA-A96E-E609F2BFD6C3}" destId="{EE8DAE7B-2050-4D80-892A-C2E13E57D9CC}" srcOrd="0" destOrd="0" presId="urn:microsoft.com/office/officeart/2005/8/layout/hChevron3"/>
    <dgm:cxn modelId="{55309733-252B-4104-BE25-740EF6590758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B83EC8EB-578A-4ADC-A20B-4EF031D170EF}" type="presOf" srcId="{78A8E0F1-9EAB-4DA2-AE4B-1CAD927F2403}" destId="{6B53E79B-D29B-4424-84DE-29E6F5B05BC7}" srcOrd="0" destOrd="0" presId="urn:microsoft.com/office/officeart/2005/8/layout/hChevron3"/>
    <dgm:cxn modelId="{0263DC9B-692F-4FB2-9BAC-C371858E41C0}" type="presParOf" srcId="{66565413-5CC3-4EED-BDC7-FBBD2B1F0038}" destId="{DA09969E-C589-49CA-9809-8A61C0C6675E}" srcOrd="0" destOrd="0" presId="urn:microsoft.com/office/officeart/2005/8/layout/hChevron3"/>
    <dgm:cxn modelId="{B11E602C-8974-401A-84C1-ABDF9E610E74}" type="presParOf" srcId="{66565413-5CC3-4EED-BDC7-FBBD2B1F0038}" destId="{1810F8D6-5294-48E2-AF40-925F749466E4}" srcOrd="1" destOrd="0" presId="urn:microsoft.com/office/officeart/2005/8/layout/hChevron3"/>
    <dgm:cxn modelId="{96974C42-86F3-40C8-9032-1D4A4B6ADC73}" type="presParOf" srcId="{66565413-5CC3-4EED-BDC7-FBBD2B1F0038}" destId="{6B53E79B-D29B-4424-84DE-29E6F5B05BC7}" srcOrd="2" destOrd="0" presId="urn:microsoft.com/office/officeart/2005/8/layout/hChevron3"/>
    <dgm:cxn modelId="{F0A8BA9C-FB6B-4D64-B949-A234827647A9}" type="presParOf" srcId="{66565413-5CC3-4EED-BDC7-FBBD2B1F0038}" destId="{AA8B55C6-F35A-4053-8B2E-6ACEE8AF67FE}" srcOrd="3" destOrd="0" presId="urn:microsoft.com/office/officeart/2005/8/layout/hChevron3"/>
    <dgm:cxn modelId="{ADBDC1D1-0837-413A-86CA-CB24CD893067}" type="presParOf" srcId="{66565413-5CC3-4EED-BDC7-FBBD2B1F0038}" destId="{EE8DAE7B-2050-4D80-892A-C2E13E57D9CC}" srcOrd="4" destOrd="0" presId="urn:microsoft.com/office/officeart/2005/8/layout/hChevron3"/>
    <dgm:cxn modelId="{3ADFBC9F-654B-4C2D-894A-5C427CCF79A5}" type="presParOf" srcId="{66565413-5CC3-4EED-BDC7-FBBD2B1F0038}" destId="{53E91B7C-BA70-4896-8CEF-429B2F6A3B3B}" srcOrd="5" destOrd="0" presId="urn:microsoft.com/office/officeart/2005/8/layout/hChevron3"/>
    <dgm:cxn modelId="{FD84877F-6683-435E-89EB-D1AA954F19A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5DA9CC7E-BC2C-4BA5-B09D-3D79E6B8782A}" type="presOf" srcId="{D939AD66-473D-4C8B-B924-C1B98D7F0BB7}" destId="{CAD53A27-CA9D-4B14-B832-A3B50B2C40B8}" srcOrd="0" destOrd="0" presId="urn:microsoft.com/office/officeart/2005/8/layout/hChevron3"/>
    <dgm:cxn modelId="{622143DA-9C12-43C9-9366-4D274C8BC7BF}" type="presOf" srcId="{2F084151-DB1A-4FDB-9AD3-3A1E9C1A82A8}" destId="{66565413-5CC3-4EED-BDC7-FBBD2B1F0038}" srcOrd="0" destOrd="0" presId="urn:microsoft.com/office/officeart/2005/8/layout/hChevron3"/>
    <dgm:cxn modelId="{B8D2B26E-B61B-4584-B060-FE7E37D806E0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A873EA7-D3C3-41E3-85A1-8DF297E46B5D}" type="presOf" srcId="{065F2A57-F4AD-4BAA-A96E-E609F2BFD6C3}" destId="{EE8DAE7B-2050-4D80-892A-C2E13E57D9CC}" srcOrd="0" destOrd="0" presId="urn:microsoft.com/office/officeart/2005/8/layout/hChevron3"/>
    <dgm:cxn modelId="{E846D8F5-2412-461C-BE6E-CF69C417FB77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A5B4C0D-EEA7-459C-8D3D-220CF461876C}" type="presParOf" srcId="{66565413-5CC3-4EED-BDC7-FBBD2B1F0038}" destId="{DA09969E-C589-49CA-9809-8A61C0C6675E}" srcOrd="0" destOrd="0" presId="urn:microsoft.com/office/officeart/2005/8/layout/hChevron3"/>
    <dgm:cxn modelId="{F10E23A8-83E4-491C-BD48-7E6DEF0A5B52}" type="presParOf" srcId="{66565413-5CC3-4EED-BDC7-FBBD2B1F0038}" destId="{1810F8D6-5294-48E2-AF40-925F749466E4}" srcOrd="1" destOrd="0" presId="urn:microsoft.com/office/officeart/2005/8/layout/hChevron3"/>
    <dgm:cxn modelId="{0CF240B3-2ABB-4999-A482-F4B99BDD7AC7}" type="presParOf" srcId="{66565413-5CC3-4EED-BDC7-FBBD2B1F0038}" destId="{6B53E79B-D29B-4424-84DE-29E6F5B05BC7}" srcOrd="2" destOrd="0" presId="urn:microsoft.com/office/officeart/2005/8/layout/hChevron3"/>
    <dgm:cxn modelId="{1B6CA743-368C-4570-ADF2-2FDB5D289802}" type="presParOf" srcId="{66565413-5CC3-4EED-BDC7-FBBD2B1F0038}" destId="{AA8B55C6-F35A-4053-8B2E-6ACEE8AF67FE}" srcOrd="3" destOrd="0" presId="urn:microsoft.com/office/officeart/2005/8/layout/hChevron3"/>
    <dgm:cxn modelId="{FFBEC2D3-9B9A-4D4B-849B-3D5AD37E801C}" type="presParOf" srcId="{66565413-5CC3-4EED-BDC7-FBBD2B1F0038}" destId="{EE8DAE7B-2050-4D80-892A-C2E13E57D9CC}" srcOrd="4" destOrd="0" presId="urn:microsoft.com/office/officeart/2005/8/layout/hChevron3"/>
    <dgm:cxn modelId="{8B9B0316-8A79-4643-94FA-298D17FA1CB9}" type="presParOf" srcId="{66565413-5CC3-4EED-BDC7-FBBD2B1F0038}" destId="{53E91B7C-BA70-4896-8CEF-429B2F6A3B3B}" srcOrd="5" destOrd="0" presId="urn:microsoft.com/office/officeart/2005/8/layout/hChevron3"/>
    <dgm:cxn modelId="{9EF2B0E0-1D12-4F3A-85E5-B1CB3BA7B60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689F7D72-D8DD-4CBC-A984-D55A6B52EE0D}" type="presOf" srcId="{D939AD66-473D-4C8B-B924-C1B98D7F0BB7}" destId="{CAD53A27-CA9D-4B14-B832-A3B50B2C40B8}" srcOrd="0" destOrd="0" presId="urn:microsoft.com/office/officeart/2005/8/layout/hChevron3"/>
    <dgm:cxn modelId="{0A9E9B35-37CB-434E-B8D1-D3BD26BDE1C9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ED04A38-5064-4F47-B957-5555DECF1ED1}" type="presOf" srcId="{2F084151-DB1A-4FDB-9AD3-3A1E9C1A82A8}" destId="{66565413-5CC3-4EED-BDC7-FBBD2B1F0038}" srcOrd="0" destOrd="0" presId="urn:microsoft.com/office/officeart/2005/8/layout/hChevron3"/>
    <dgm:cxn modelId="{93A337D0-1B5F-4A25-9D9B-093734AF9DC4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DB459F32-E273-4EE4-8BD1-0F4364782AA7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A6C4720-7495-444E-BA17-AB0FAAB87579}" type="presParOf" srcId="{66565413-5CC3-4EED-BDC7-FBBD2B1F0038}" destId="{DA09969E-C589-49CA-9809-8A61C0C6675E}" srcOrd="0" destOrd="0" presId="urn:microsoft.com/office/officeart/2005/8/layout/hChevron3"/>
    <dgm:cxn modelId="{4D1264D1-1FC3-4A86-BF21-688AAAD04668}" type="presParOf" srcId="{66565413-5CC3-4EED-BDC7-FBBD2B1F0038}" destId="{1810F8D6-5294-48E2-AF40-925F749466E4}" srcOrd="1" destOrd="0" presId="urn:microsoft.com/office/officeart/2005/8/layout/hChevron3"/>
    <dgm:cxn modelId="{684C2E06-1A73-4328-9EED-B69B865D91B1}" type="presParOf" srcId="{66565413-5CC3-4EED-BDC7-FBBD2B1F0038}" destId="{6B53E79B-D29B-4424-84DE-29E6F5B05BC7}" srcOrd="2" destOrd="0" presId="urn:microsoft.com/office/officeart/2005/8/layout/hChevron3"/>
    <dgm:cxn modelId="{A51FFF5A-BBC6-42FE-9CB0-1B548C658B2F}" type="presParOf" srcId="{66565413-5CC3-4EED-BDC7-FBBD2B1F0038}" destId="{AA8B55C6-F35A-4053-8B2E-6ACEE8AF67FE}" srcOrd="3" destOrd="0" presId="urn:microsoft.com/office/officeart/2005/8/layout/hChevron3"/>
    <dgm:cxn modelId="{E48B131F-4EF3-4E70-9763-7BEA781AC360}" type="presParOf" srcId="{66565413-5CC3-4EED-BDC7-FBBD2B1F0038}" destId="{EE8DAE7B-2050-4D80-892A-C2E13E57D9CC}" srcOrd="4" destOrd="0" presId="urn:microsoft.com/office/officeart/2005/8/layout/hChevron3"/>
    <dgm:cxn modelId="{5D35C0F9-7D7B-47B3-8EDD-E361F1BE7D87}" type="presParOf" srcId="{66565413-5CC3-4EED-BDC7-FBBD2B1F0038}" destId="{53E91B7C-BA70-4896-8CEF-429B2F6A3B3B}" srcOrd="5" destOrd="0" presId="urn:microsoft.com/office/officeart/2005/8/layout/hChevron3"/>
    <dgm:cxn modelId="{6E2BCA2C-5D8C-4364-8A11-B5FA1C594ED4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56C3700-7754-441F-8181-74C7D37C77DF}" type="doc">
      <dgm:prSet loTypeId="urn:microsoft.com/office/officeart/2005/8/layout/list1" loCatId="list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706C55BE-EECA-449F-976A-EB1E7EE3F696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05FA5A81-D746-456F-B275-A9E7CCCF0DD5}" type="parTrans" cxnId="{43AF6F02-1FEA-49D2-81FF-0582000AD257}">
      <dgm:prSet/>
      <dgm:spPr/>
      <dgm:t>
        <a:bodyPr/>
        <a:lstStyle/>
        <a:p>
          <a:endParaRPr lang="fr-FR"/>
        </a:p>
      </dgm:t>
    </dgm:pt>
    <dgm:pt modelId="{CA40C686-3465-42C8-B7B9-92DDC8FED21A}" type="sibTrans" cxnId="{43AF6F02-1FEA-49D2-81FF-0582000AD257}">
      <dgm:prSet/>
      <dgm:spPr/>
      <dgm:t>
        <a:bodyPr/>
        <a:lstStyle/>
        <a:p>
          <a:endParaRPr lang="fr-FR"/>
        </a:p>
      </dgm:t>
    </dgm:pt>
    <dgm:pt modelId="{3481FC22-ED4E-473F-B0AB-610D3349A194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A676615-AEEB-4126-AB75-327FEAC00FAE}" type="parTrans" cxnId="{5F958FAF-A408-4725-A852-6F5C3C336081}">
      <dgm:prSet/>
      <dgm:spPr/>
      <dgm:t>
        <a:bodyPr/>
        <a:lstStyle/>
        <a:p>
          <a:endParaRPr lang="fr-FR"/>
        </a:p>
      </dgm:t>
    </dgm:pt>
    <dgm:pt modelId="{283C9744-7B4F-4AD2-820E-92B1694A776A}" type="sibTrans" cxnId="{5F958FAF-A408-4725-A852-6F5C3C336081}">
      <dgm:prSet/>
      <dgm:spPr/>
      <dgm:t>
        <a:bodyPr/>
        <a:lstStyle/>
        <a:p>
          <a:endParaRPr lang="fr-FR"/>
        </a:p>
      </dgm:t>
    </dgm:pt>
    <dgm:pt modelId="{4D537DA7-1C4C-4180-B691-C4259546AB93}">
      <dgm:prSet phldrT="[Texte]"/>
      <dgm:spPr/>
      <dgm:t>
        <a:bodyPr/>
        <a:lstStyle/>
        <a:p>
          <a:r>
            <a:rPr lang="fr-FR" dirty="0" smtClean="0"/>
            <a:t>MAC</a:t>
          </a:r>
          <a:endParaRPr lang="fr-FR" dirty="0"/>
        </a:p>
      </dgm:t>
    </dgm:pt>
    <dgm:pt modelId="{2F3BEEBA-7F6F-4CDF-B3C1-0CDCF9E7AA63}" type="parTrans" cxnId="{D1DD64B2-7F99-4E7A-87F5-75F45102FEA1}">
      <dgm:prSet/>
      <dgm:spPr/>
      <dgm:t>
        <a:bodyPr/>
        <a:lstStyle/>
        <a:p>
          <a:endParaRPr lang="fr-FR"/>
        </a:p>
      </dgm:t>
    </dgm:pt>
    <dgm:pt modelId="{17721A07-9376-46A9-A832-09533FF2C821}" type="sibTrans" cxnId="{D1DD64B2-7F99-4E7A-87F5-75F45102FEA1}">
      <dgm:prSet/>
      <dgm:spPr/>
      <dgm:t>
        <a:bodyPr/>
        <a:lstStyle/>
        <a:p>
          <a:endParaRPr lang="fr-FR"/>
        </a:p>
      </dgm:t>
    </dgm:pt>
    <dgm:pt modelId="{A5D1BAF5-B6BF-4B4D-9300-63444383A418}">
      <dgm:prSet phldrT="[Texte]"/>
      <dgm:spPr/>
      <dgm:t>
        <a:bodyPr/>
        <a:lstStyle/>
        <a:p>
          <a:r>
            <a:rPr lang="fr-FR" dirty="0" smtClean="0"/>
            <a:t>RADIO</a:t>
          </a:r>
          <a:endParaRPr lang="fr-FR" dirty="0"/>
        </a:p>
      </dgm:t>
    </dgm:pt>
    <dgm:pt modelId="{1487A632-9CD5-4C9E-9A81-C2CC8CB7A31B}" type="parTrans" cxnId="{771DFE27-60C6-4788-B0B8-C3325FEB397D}">
      <dgm:prSet/>
      <dgm:spPr/>
      <dgm:t>
        <a:bodyPr/>
        <a:lstStyle/>
        <a:p>
          <a:endParaRPr lang="fr-FR"/>
        </a:p>
      </dgm:t>
    </dgm:pt>
    <dgm:pt modelId="{49B09176-E70D-47E0-866E-D7154EC8F573}" type="sibTrans" cxnId="{771DFE27-60C6-4788-B0B8-C3325FEB397D}">
      <dgm:prSet/>
      <dgm:spPr/>
      <dgm:t>
        <a:bodyPr/>
        <a:lstStyle/>
        <a:p>
          <a:endParaRPr lang="fr-FR"/>
        </a:p>
      </dgm:t>
    </dgm:pt>
    <dgm:pt modelId="{7126BC79-2ED8-4144-83D7-6717D50C7CDA}">
      <dgm:prSet phldrT="[Texte]"/>
      <dgm:spPr/>
      <dgm:t>
        <a:bodyPr/>
        <a:lstStyle/>
        <a:p>
          <a:r>
            <a:rPr lang="fr-FR" dirty="0" smtClean="0"/>
            <a:t>ENERGIE </a:t>
          </a:r>
          <a:endParaRPr lang="fr-FR" dirty="0"/>
        </a:p>
      </dgm:t>
    </dgm:pt>
    <dgm:pt modelId="{EF7AC294-666F-49D0-BEB8-2E498B4DA837}" type="parTrans" cxnId="{D4423115-B317-429B-97F0-C635661BDBCE}">
      <dgm:prSet/>
      <dgm:spPr/>
      <dgm:t>
        <a:bodyPr/>
        <a:lstStyle/>
        <a:p>
          <a:endParaRPr lang="fr-FR"/>
        </a:p>
      </dgm:t>
    </dgm:pt>
    <dgm:pt modelId="{D5CDA78C-2863-4A4A-95F1-DEE5FBBDC86C}" type="sibTrans" cxnId="{D4423115-B317-429B-97F0-C635661BDBCE}">
      <dgm:prSet/>
      <dgm:spPr/>
      <dgm:t>
        <a:bodyPr/>
        <a:lstStyle/>
        <a:p>
          <a:endParaRPr lang="fr-FR"/>
        </a:p>
      </dgm:t>
    </dgm:pt>
    <dgm:pt modelId="{1404C6EB-300B-47FB-88C3-4BFF231EA4AF}">
      <dgm:prSet phldrT="[Texte]"/>
      <dgm:spPr/>
      <dgm:t>
        <a:bodyPr/>
        <a:lstStyle/>
        <a:p>
          <a:r>
            <a:rPr lang="fr-FR" dirty="0" smtClean="0"/>
            <a:t>FLOOD</a:t>
          </a:r>
          <a:endParaRPr lang="fr-FR" dirty="0"/>
        </a:p>
      </dgm:t>
    </dgm:pt>
    <dgm:pt modelId="{59BEF9BA-868E-442D-9314-66D51AF2D598}" type="parTrans" cxnId="{229B1A1D-4D35-4693-9583-584EB2C4E085}">
      <dgm:prSet/>
      <dgm:spPr/>
      <dgm:t>
        <a:bodyPr/>
        <a:lstStyle/>
        <a:p>
          <a:endParaRPr lang="fr-FR"/>
        </a:p>
      </dgm:t>
    </dgm:pt>
    <dgm:pt modelId="{BAA6017D-8E46-49A4-83E7-4D5AC03D599A}" type="sibTrans" cxnId="{229B1A1D-4D35-4693-9583-584EB2C4E085}">
      <dgm:prSet/>
      <dgm:spPr/>
      <dgm:t>
        <a:bodyPr/>
        <a:lstStyle/>
        <a:p>
          <a:endParaRPr lang="fr-FR"/>
        </a:p>
      </dgm:t>
    </dgm:pt>
    <dgm:pt modelId="{6BA237D3-96D9-4AC2-B002-D17D75BF8489}">
      <dgm:prSet phldrT="[Texte]"/>
      <dgm:spPr/>
      <dgm:t>
        <a:bodyPr/>
        <a:lstStyle/>
        <a:p>
          <a:r>
            <a:rPr lang="fr-FR" dirty="0" smtClean="0"/>
            <a:t>RNG BOP   - LMST BOP</a:t>
          </a:r>
          <a:endParaRPr lang="fr-FR" dirty="0"/>
        </a:p>
      </dgm:t>
    </dgm:pt>
    <dgm:pt modelId="{95B5B8BC-7CCA-4D0B-B97D-1E3949A05BF7}" type="parTrans" cxnId="{BBBD2A87-D80C-45A7-9FB8-C63663C7456F}">
      <dgm:prSet/>
      <dgm:spPr/>
      <dgm:t>
        <a:bodyPr/>
        <a:lstStyle/>
        <a:p>
          <a:endParaRPr lang="fr-FR"/>
        </a:p>
      </dgm:t>
    </dgm:pt>
    <dgm:pt modelId="{5812AEE4-05DC-4C57-ABDB-AA0E29A9A85A}" type="sibTrans" cxnId="{BBBD2A87-D80C-45A7-9FB8-C63663C7456F}">
      <dgm:prSet/>
      <dgm:spPr/>
      <dgm:t>
        <a:bodyPr/>
        <a:lstStyle/>
        <a:p>
          <a:endParaRPr lang="fr-FR"/>
        </a:p>
      </dgm:t>
    </dgm:pt>
    <dgm:pt modelId="{E59B72BF-5BC3-46BA-B310-24705F4C0E8B}">
      <dgm:prSet phldrT="[Texte]"/>
      <dgm:spPr/>
      <dgm:t>
        <a:bodyPr/>
        <a:lstStyle/>
        <a:p>
          <a:r>
            <a:rPr lang="fr-FR" dirty="0" smtClean="0"/>
            <a:t>BIP            -     LBIP          -    DLBIP</a:t>
          </a:r>
          <a:endParaRPr lang="fr-FR" dirty="0"/>
        </a:p>
      </dgm:t>
    </dgm:pt>
    <dgm:pt modelId="{76AF52F3-ABF9-44D4-8A27-EBCE9758C98D}" type="parTrans" cxnId="{3E213D52-FFCC-41D6-B718-0C44C4A36984}">
      <dgm:prSet/>
      <dgm:spPr/>
      <dgm:t>
        <a:bodyPr/>
        <a:lstStyle/>
        <a:p>
          <a:endParaRPr lang="fr-FR"/>
        </a:p>
      </dgm:t>
    </dgm:pt>
    <dgm:pt modelId="{6611FDD4-3092-48D6-AA6B-CD6939725702}" type="sibTrans" cxnId="{3E213D52-FFCC-41D6-B718-0C44C4A36984}">
      <dgm:prSet/>
      <dgm:spPr/>
      <dgm:t>
        <a:bodyPr/>
        <a:lstStyle/>
        <a:p>
          <a:endParaRPr lang="fr-FR"/>
        </a:p>
      </dgm:t>
    </dgm:pt>
    <dgm:pt modelId="{23F31682-0F73-4BC2-96CA-AAFBB2CCF23B}">
      <dgm:prSet phldrT="[Texte]"/>
      <dgm:spPr/>
      <dgm:t>
        <a:bodyPr/>
        <a:lstStyle/>
        <a:p>
          <a:r>
            <a:rPr lang="fr-FR" dirty="0" smtClean="0"/>
            <a:t>Une simple Application de Broadcast</a:t>
          </a:r>
          <a:endParaRPr lang="fr-FR" dirty="0"/>
        </a:p>
      </dgm:t>
    </dgm:pt>
    <dgm:pt modelId="{5681A537-662D-4239-9777-BD04DE6D0C1B}" type="parTrans" cxnId="{405B1AC4-C73D-4141-A18A-DAF3FA4F43A9}">
      <dgm:prSet/>
      <dgm:spPr/>
      <dgm:t>
        <a:bodyPr/>
        <a:lstStyle/>
        <a:p>
          <a:endParaRPr lang="fr-FR"/>
        </a:p>
      </dgm:t>
    </dgm:pt>
    <dgm:pt modelId="{30062C9A-C513-4CC1-BAC5-876E750DD84E}" type="sibTrans" cxnId="{405B1AC4-C73D-4141-A18A-DAF3FA4F43A9}">
      <dgm:prSet/>
      <dgm:spPr/>
      <dgm:t>
        <a:bodyPr/>
        <a:lstStyle/>
        <a:p>
          <a:endParaRPr lang="fr-FR"/>
        </a:p>
      </dgm:t>
    </dgm:pt>
    <dgm:pt modelId="{F13D5462-F183-4CE1-805C-3C7B932D7001}">
      <dgm:prSet phldrT="[Texte]"/>
      <dgm:spPr/>
      <dgm:t>
        <a:bodyPr/>
        <a:lstStyle/>
        <a:p>
          <a:r>
            <a:rPr lang="fr-FR" dirty="0" smtClean="0"/>
            <a:t>MACTER (Modification de Rayon de transmission) </a:t>
          </a:r>
          <a:endParaRPr lang="fr-FR" dirty="0"/>
        </a:p>
      </dgm:t>
    </dgm:pt>
    <dgm:pt modelId="{3261724D-7DE3-42B3-B038-AB2F37F4547F}" type="parTrans" cxnId="{B710C3FA-9F4B-4D5F-B1B8-1A94AC1708C3}">
      <dgm:prSet/>
      <dgm:spPr/>
      <dgm:t>
        <a:bodyPr/>
        <a:lstStyle/>
        <a:p>
          <a:endParaRPr lang="fr-FR"/>
        </a:p>
      </dgm:t>
    </dgm:pt>
    <dgm:pt modelId="{B4E48D36-A10B-4E3D-99D1-DB70D750F257}" type="sibTrans" cxnId="{B710C3FA-9F4B-4D5F-B1B8-1A94AC1708C3}">
      <dgm:prSet/>
      <dgm:spPr/>
      <dgm:t>
        <a:bodyPr/>
        <a:lstStyle/>
        <a:p>
          <a:endParaRPr lang="fr-FR"/>
        </a:p>
      </dgm:t>
    </dgm:pt>
    <dgm:pt modelId="{7BB5E886-9EEB-44F8-9D31-5E49E0B290C2}">
      <dgm:prSet phldrT="[Texte]"/>
      <dgm:spPr/>
      <dgm:t>
        <a:bodyPr/>
        <a:lstStyle/>
        <a:p>
          <a:r>
            <a:rPr lang="fr-FR" dirty="0" smtClean="0"/>
            <a:t>Omnidirectionnel  (WSNet Module) </a:t>
          </a:r>
          <a:endParaRPr lang="fr-FR" dirty="0"/>
        </a:p>
      </dgm:t>
    </dgm:pt>
    <dgm:pt modelId="{F9310098-80C7-4A60-A025-E3EF74939270}" type="parTrans" cxnId="{733A84D7-3163-4221-BA07-933D50DCDE28}">
      <dgm:prSet/>
      <dgm:spPr/>
      <dgm:t>
        <a:bodyPr/>
        <a:lstStyle/>
        <a:p>
          <a:endParaRPr lang="fr-FR"/>
        </a:p>
      </dgm:t>
    </dgm:pt>
    <dgm:pt modelId="{5A282762-2C66-4860-A5F5-2C6E60F9E499}" type="sibTrans" cxnId="{733A84D7-3163-4221-BA07-933D50DCDE28}">
      <dgm:prSet/>
      <dgm:spPr/>
      <dgm:t>
        <a:bodyPr/>
        <a:lstStyle/>
        <a:p>
          <a:endParaRPr lang="fr-FR"/>
        </a:p>
      </dgm:t>
    </dgm:pt>
    <dgm:pt modelId="{7D5496AF-0D02-4B2C-8FD9-E38951F24C15}">
      <dgm:prSet phldrT="[Texte]"/>
      <dgm:spPr/>
      <dgm:t>
        <a:bodyPr/>
        <a:lstStyle/>
        <a:p>
          <a:r>
            <a:rPr lang="fr-FR" dirty="0" smtClean="0"/>
            <a:t>Théorie (Implémentation de Module d’énergie des articles)</a:t>
          </a:r>
          <a:endParaRPr lang="fr-FR" dirty="0"/>
        </a:p>
      </dgm:t>
    </dgm:pt>
    <dgm:pt modelId="{633081BA-14B5-4B6B-98CA-93F585CF09AD}" type="parTrans" cxnId="{04E5F85F-9097-40B0-8E88-CBA918CF7796}">
      <dgm:prSet/>
      <dgm:spPr/>
      <dgm:t>
        <a:bodyPr/>
        <a:lstStyle/>
        <a:p>
          <a:endParaRPr lang="fr-FR"/>
        </a:p>
      </dgm:t>
    </dgm:pt>
    <dgm:pt modelId="{2D95C7D2-D599-4D00-BD16-DC1483CE4937}" type="sibTrans" cxnId="{04E5F85F-9097-40B0-8E88-CBA918CF7796}">
      <dgm:prSet/>
      <dgm:spPr/>
      <dgm:t>
        <a:bodyPr/>
        <a:lstStyle/>
        <a:p>
          <a:endParaRPr lang="fr-FR"/>
        </a:p>
      </dgm:t>
    </dgm:pt>
    <dgm:pt modelId="{E54CAA03-FB9F-4215-96F2-3DA0D7DD5D80}" type="pres">
      <dgm:prSet presAssocID="{E56C3700-7754-441F-8181-74C7D37C77DF}" presName="linear" presStyleCnt="0">
        <dgm:presLayoutVars>
          <dgm:dir/>
          <dgm:animLvl val="lvl"/>
          <dgm:resizeHandles val="exact"/>
        </dgm:presLayoutVars>
      </dgm:prSet>
      <dgm:spPr/>
    </dgm:pt>
    <dgm:pt modelId="{D964E1F7-B07A-42EF-861B-683889096A9F}" type="pres">
      <dgm:prSet presAssocID="{706C55BE-EECA-449F-976A-EB1E7EE3F696}" presName="parentLin" presStyleCnt="0"/>
      <dgm:spPr/>
    </dgm:pt>
    <dgm:pt modelId="{1FC9C68E-4251-4E7C-A5C8-A14BBB2BE31B}" type="pres">
      <dgm:prSet presAssocID="{706C55BE-EECA-449F-976A-EB1E7EE3F696}" presName="parentLeftMargin" presStyleLbl="node1" presStyleIdx="0" presStyleCnt="5"/>
      <dgm:spPr/>
    </dgm:pt>
    <dgm:pt modelId="{E4165A83-C3DB-4B5E-87E2-506BF2E1CF84}" type="pres">
      <dgm:prSet presAssocID="{706C55BE-EECA-449F-976A-EB1E7EE3F6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82BDFB-607C-4583-9E60-813722BE29CF}" type="pres">
      <dgm:prSet presAssocID="{706C55BE-EECA-449F-976A-EB1E7EE3F696}" presName="negativeSpace" presStyleCnt="0"/>
      <dgm:spPr/>
    </dgm:pt>
    <dgm:pt modelId="{47351049-F47D-4585-86FD-6F7E2182EE05}" type="pres">
      <dgm:prSet presAssocID="{706C55BE-EECA-449F-976A-EB1E7EE3F69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50F3B2-7933-4D9B-9AE3-C38E84AEF4D9}" type="pres">
      <dgm:prSet presAssocID="{CA40C686-3465-42C8-B7B9-92DDC8FED21A}" presName="spaceBetweenRectangles" presStyleCnt="0"/>
      <dgm:spPr/>
    </dgm:pt>
    <dgm:pt modelId="{94E45CE9-0DBE-40D3-95AF-27B174880F75}" type="pres">
      <dgm:prSet presAssocID="{3481FC22-ED4E-473F-B0AB-610D3349A194}" presName="parentLin" presStyleCnt="0"/>
      <dgm:spPr/>
    </dgm:pt>
    <dgm:pt modelId="{48B5C6E1-B549-4F9E-A89A-52B05D6C6358}" type="pres">
      <dgm:prSet presAssocID="{3481FC22-ED4E-473F-B0AB-610D3349A194}" presName="parentLeftMargin" presStyleLbl="node1" presStyleIdx="0" presStyleCnt="5"/>
      <dgm:spPr/>
    </dgm:pt>
    <dgm:pt modelId="{87B5C980-8710-4E52-881C-C760060A596D}" type="pres">
      <dgm:prSet presAssocID="{3481FC22-ED4E-473F-B0AB-610D3349A19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6A466-0B24-47B7-879D-4F1BF061586B}" type="pres">
      <dgm:prSet presAssocID="{3481FC22-ED4E-473F-B0AB-610D3349A194}" presName="negativeSpace" presStyleCnt="0"/>
      <dgm:spPr/>
    </dgm:pt>
    <dgm:pt modelId="{E477FCBD-7444-4CEF-B2E1-FE2018494CE3}" type="pres">
      <dgm:prSet presAssocID="{3481FC22-ED4E-473F-B0AB-610D3349A19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22A72C-67D5-40E4-A1A4-4A8F72AC83E7}" type="pres">
      <dgm:prSet presAssocID="{283C9744-7B4F-4AD2-820E-92B1694A776A}" presName="spaceBetweenRectangles" presStyleCnt="0"/>
      <dgm:spPr/>
    </dgm:pt>
    <dgm:pt modelId="{1EE457B7-9C4D-4B69-BD3F-64249F214E1D}" type="pres">
      <dgm:prSet presAssocID="{4D537DA7-1C4C-4180-B691-C4259546AB93}" presName="parentLin" presStyleCnt="0"/>
      <dgm:spPr/>
    </dgm:pt>
    <dgm:pt modelId="{D870ACB6-AC8A-4F21-9ACC-0D5CE2A9B9F6}" type="pres">
      <dgm:prSet presAssocID="{4D537DA7-1C4C-4180-B691-C4259546AB93}" presName="parentLeftMargin" presStyleLbl="node1" presStyleIdx="1" presStyleCnt="5"/>
      <dgm:spPr/>
    </dgm:pt>
    <dgm:pt modelId="{DEAF8D5F-484E-49BA-8D4C-42510231A75F}" type="pres">
      <dgm:prSet presAssocID="{4D537DA7-1C4C-4180-B691-C4259546AB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05BEFE-43F4-4E57-8D9B-FBA8D88B1112}" type="pres">
      <dgm:prSet presAssocID="{4D537DA7-1C4C-4180-B691-C4259546AB93}" presName="negativeSpace" presStyleCnt="0"/>
      <dgm:spPr/>
    </dgm:pt>
    <dgm:pt modelId="{77DB4AFB-5D92-4B01-BB0B-8BF12AF8FFC7}" type="pres">
      <dgm:prSet presAssocID="{4D537DA7-1C4C-4180-B691-C4259546AB9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8755F-A032-495B-AFD6-3D95CFCBEF74}" type="pres">
      <dgm:prSet presAssocID="{17721A07-9376-46A9-A832-09533FF2C821}" presName="spaceBetweenRectangles" presStyleCnt="0"/>
      <dgm:spPr/>
    </dgm:pt>
    <dgm:pt modelId="{7711758A-B32A-4BB9-A3B8-CD8C8A30A3AA}" type="pres">
      <dgm:prSet presAssocID="{A5D1BAF5-B6BF-4B4D-9300-63444383A418}" presName="parentLin" presStyleCnt="0"/>
      <dgm:spPr/>
    </dgm:pt>
    <dgm:pt modelId="{1A552963-97AB-4C93-960C-42A9539B6C19}" type="pres">
      <dgm:prSet presAssocID="{A5D1BAF5-B6BF-4B4D-9300-63444383A418}" presName="parentLeftMargin" presStyleLbl="node1" presStyleIdx="2" presStyleCnt="5"/>
      <dgm:spPr/>
    </dgm:pt>
    <dgm:pt modelId="{C63D67FC-5042-45DC-A804-38A9A10152E3}" type="pres">
      <dgm:prSet presAssocID="{A5D1BAF5-B6BF-4B4D-9300-63444383A41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665135-6768-4F53-BC21-3C9DF0D88DF7}" type="pres">
      <dgm:prSet presAssocID="{A5D1BAF5-B6BF-4B4D-9300-63444383A418}" presName="negativeSpace" presStyleCnt="0"/>
      <dgm:spPr/>
    </dgm:pt>
    <dgm:pt modelId="{639DBDE2-D376-4995-A537-7708E5D6B3E7}" type="pres">
      <dgm:prSet presAssocID="{A5D1BAF5-B6BF-4B4D-9300-63444383A41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94DA81-D768-4788-BDC9-2FA1167B8D08}" type="pres">
      <dgm:prSet presAssocID="{49B09176-E70D-47E0-866E-D7154EC8F573}" presName="spaceBetweenRectangles" presStyleCnt="0"/>
      <dgm:spPr/>
    </dgm:pt>
    <dgm:pt modelId="{D34319B3-DD35-45F1-B4A3-84EB8F23AF76}" type="pres">
      <dgm:prSet presAssocID="{7126BC79-2ED8-4144-83D7-6717D50C7CDA}" presName="parentLin" presStyleCnt="0"/>
      <dgm:spPr/>
    </dgm:pt>
    <dgm:pt modelId="{F33FFF6E-8C1A-4611-9DAF-28B9747DFDDB}" type="pres">
      <dgm:prSet presAssocID="{7126BC79-2ED8-4144-83D7-6717D50C7CDA}" presName="parentLeftMargin" presStyleLbl="node1" presStyleIdx="3" presStyleCnt="5"/>
      <dgm:spPr/>
    </dgm:pt>
    <dgm:pt modelId="{5A33F079-2150-46D2-AA49-BB62CC5795A2}" type="pres">
      <dgm:prSet presAssocID="{7126BC79-2ED8-4144-83D7-6717D50C7CD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5C641B-86B2-4D94-B372-292E5E5F6A9D}" type="pres">
      <dgm:prSet presAssocID="{7126BC79-2ED8-4144-83D7-6717D50C7CDA}" presName="negativeSpace" presStyleCnt="0"/>
      <dgm:spPr/>
    </dgm:pt>
    <dgm:pt modelId="{FFE1FAF9-88A5-43B6-88CD-1823BDB82A8C}" type="pres">
      <dgm:prSet presAssocID="{7126BC79-2ED8-4144-83D7-6717D50C7CD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71DFE27-60C6-4788-B0B8-C3325FEB397D}" srcId="{E56C3700-7754-441F-8181-74C7D37C77DF}" destId="{A5D1BAF5-B6BF-4B4D-9300-63444383A418}" srcOrd="3" destOrd="0" parTransId="{1487A632-9CD5-4C9E-9A81-C2CC8CB7A31B}" sibTransId="{49B09176-E70D-47E0-866E-D7154EC8F573}"/>
    <dgm:cxn modelId="{04E5F85F-9097-40B0-8E88-CBA918CF7796}" srcId="{7126BC79-2ED8-4144-83D7-6717D50C7CDA}" destId="{7D5496AF-0D02-4B2C-8FD9-E38951F24C15}" srcOrd="0" destOrd="0" parTransId="{633081BA-14B5-4B6B-98CA-93F585CF09AD}" sibTransId="{2D95C7D2-D599-4D00-BD16-DC1483CE4937}"/>
    <dgm:cxn modelId="{43AF6F02-1FEA-49D2-81FF-0582000AD257}" srcId="{E56C3700-7754-441F-8181-74C7D37C77DF}" destId="{706C55BE-EECA-449F-976A-EB1E7EE3F696}" srcOrd="0" destOrd="0" parTransId="{05FA5A81-D746-456F-B275-A9E7CCCF0DD5}" sibTransId="{CA40C686-3465-42C8-B7B9-92DDC8FED21A}"/>
    <dgm:cxn modelId="{5ED1D66A-5A12-4A64-8749-D3CF92BD6B67}" type="presOf" srcId="{A5D1BAF5-B6BF-4B4D-9300-63444383A418}" destId="{C63D67FC-5042-45DC-A804-38A9A10152E3}" srcOrd="1" destOrd="0" presId="urn:microsoft.com/office/officeart/2005/8/layout/list1"/>
    <dgm:cxn modelId="{3E213D52-FFCC-41D6-B718-0C44C4A36984}" srcId="{3481FC22-ED4E-473F-B0AB-610D3349A194}" destId="{E59B72BF-5BC3-46BA-B310-24705F4C0E8B}" srcOrd="2" destOrd="0" parTransId="{76AF52F3-ABF9-44D4-8A27-EBCE9758C98D}" sibTransId="{6611FDD4-3092-48D6-AA6B-CD6939725702}"/>
    <dgm:cxn modelId="{5F958FAF-A408-4725-A852-6F5C3C336081}" srcId="{E56C3700-7754-441F-8181-74C7D37C77DF}" destId="{3481FC22-ED4E-473F-B0AB-610D3349A194}" srcOrd="1" destOrd="0" parTransId="{3A676615-AEEB-4126-AB75-327FEAC00FAE}" sibTransId="{283C9744-7B4F-4AD2-820E-92B1694A776A}"/>
    <dgm:cxn modelId="{170D9BAE-73CB-46B7-B999-A9336D840889}" type="presOf" srcId="{4D537DA7-1C4C-4180-B691-C4259546AB93}" destId="{D870ACB6-AC8A-4F21-9ACC-0D5CE2A9B9F6}" srcOrd="0" destOrd="0" presId="urn:microsoft.com/office/officeart/2005/8/layout/list1"/>
    <dgm:cxn modelId="{D1DD64B2-7F99-4E7A-87F5-75F45102FEA1}" srcId="{E56C3700-7754-441F-8181-74C7D37C77DF}" destId="{4D537DA7-1C4C-4180-B691-C4259546AB93}" srcOrd="2" destOrd="0" parTransId="{2F3BEEBA-7F6F-4CDF-B3C1-0CDCF9E7AA63}" sibTransId="{17721A07-9376-46A9-A832-09533FF2C821}"/>
    <dgm:cxn modelId="{55617D0E-800B-4688-A80A-ED966E9E75CB}" type="presOf" srcId="{4D537DA7-1C4C-4180-B691-C4259546AB93}" destId="{DEAF8D5F-484E-49BA-8D4C-42510231A75F}" srcOrd="1" destOrd="0" presId="urn:microsoft.com/office/officeart/2005/8/layout/list1"/>
    <dgm:cxn modelId="{733A84D7-3163-4221-BA07-933D50DCDE28}" srcId="{A5D1BAF5-B6BF-4B4D-9300-63444383A418}" destId="{7BB5E886-9EEB-44F8-9D31-5E49E0B290C2}" srcOrd="0" destOrd="0" parTransId="{F9310098-80C7-4A60-A025-E3EF74939270}" sibTransId="{5A282762-2C66-4860-A5F5-2C6E60F9E499}"/>
    <dgm:cxn modelId="{94865A04-AD15-4F19-A46D-70C15CACEF0C}" type="presOf" srcId="{3481FC22-ED4E-473F-B0AB-610D3349A194}" destId="{87B5C980-8710-4E52-881C-C760060A596D}" srcOrd="1" destOrd="0" presId="urn:microsoft.com/office/officeart/2005/8/layout/list1"/>
    <dgm:cxn modelId="{49BBBFA4-1FAF-45FA-B154-03C6BBDBC905}" type="presOf" srcId="{706C55BE-EECA-449F-976A-EB1E7EE3F696}" destId="{E4165A83-C3DB-4B5E-87E2-506BF2E1CF84}" srcOrd="1" destOrd="0" presId="urn:microsoft.com/office/officeart/2005/8/layout/list1"/>
    <dgm:cxn modelId="{BBBD2A87-D80C-45A7-9FB8-C63663C7456F}" srcId="{3481FC22-ED4E-473F-B0AB-610D3349A194}" destId="{6BA237D3-96D9-4AC2-B002-D17D75BF8489}" srcOrd="1" destOrd="0" parTransId="{95B5B8BC-7CCA-4D0B-B97D-1E3949A05BF7}" sibTransId="{5812AEE4-05DC-4C57-ABDB-AA0E29A9A85A}"/>
    <dgm:cxn modelId="{B82813D0-FB43-442A-9543-1D84744B1436}" type="presOf" srcId="{7126BC79-2ED8-4144-83D7-6717D50C7CDA}" destId="{F33FFF6E-8C1A-4611-9DAF-28B9747DFDDB}" srcOrd="0" destOrd="0" presId="urn:microsoft.com/office/officeart/2005/8/layout/list1"/>
    <dgm:cxn modelId="{82253EC0-A8F1-47FC-9336-8B8AEBDEE8EF}" type="presOf" srcId="{E59B72BF-5BC3-46BA-B310-24705F4C0E8B}" destId="{E477FCBD-7444-4CEF-B2E1-FE2018494CE3}" srcOrd="0" destOrd="2" presId="urn:microsoft.com/office/officeart/2005/8/layout/list1"/>
    <dgm:cxn modelId="{405B1AC4-C73D-4141-A18A-DAF3FA4F43A9}" srcId="{706C55BE-EECA-449F-976A-EB1E7EE3F696}" destId="{23F31682-0F73-4BC2-96CA-AAFBB2CCF23B}" srcOrd="0" destOrd="0" parTransId="{5681A537-662D-4239-9777-BD04DE6D0C1B}" sibTransId="{30062C9A-C513-4CC1-BAC5-876E750DD84E}"/>
    <dgm:cxn modelId="{DA683254-22AD-4838-882C-EDA1F9BA7563}" type="presOf" srcId="{6BA237D3-96D9-4AC2-B002-D17D75BF8489}" destId="{E477FCBD-7444-4CEF-B2E1-FE2018494CE3}" srcOrd="0" destOrd="1" presId="urn:microsoft.com/office/officeart/2005/8/layout/list1"/>
    <dgm:cxn modelId="{2C13D9E2-C0B2-44FD-8593-65B380CA22E3}" type="presOf" srcId="{E56C3700-7754-441F-8181-74C7D37C77DF}" destId="{E54CAA03-FB9F-4215-96F2-3DA0D7DD5D80}" srcOrd="0" destOrd="0" presId="urn:microsoft.com/office/officeart/2005/8/layout/list1"/>
    <dgm:cxn modelId="{9D86644F-E02D-4BD9-BBDB-56C92E35CC80}" type="presOf" srcId="{1404C6EB-300B-47FB-88C3-4BFF231EA4AF}" destId="{E477FCBD-7444-4CEF-B2E1-FE2018494CE3}" srcOrd="0" destOrd="0" presId="urn:microsoft.com/office/officeart/2005/8/layout/list1"/>
    <dgm:cxn modelId="{59A84163-FAB1-40A7-A017-9B6BF34CD3F6}" type="presOf" srcId="{7BB5E886-9EEB-44F8-9D31-5E49E0B290C2}" destId="{639DBDE2-D376-4995-A537-7708E5D6B3E7}" srcOrd="0" destOrd="0" presId="urn:microsoft.com/office/officeart/2005/8/layout/list1"/>
    <dgm:cxn modelId="{D4423115-B317-429B-97F0-C635661BDBCE}" srcId="{E56C3700-7754-441F-8181-74C7D37C77DF}" destId="{7126BC79-2ED8-4144-83D7-6717D50C7CDA}" srcOrd="4" destOrd="0" parTransId="{EF7AC294-666F-49D0-BEB8-2E498B4DA837}" sibTransId="{D5CDA78C-2863-4A4A-95F1-DEE5FBBDC86C}"/>
    <dgm:cxn modelId="{6D432C03-7EAB-42B6-812A-0A14F8EFE57F}" type="presOf" srcId="{A5D1BAF5-B6BF-4B4D-9300-63444383A418}" destId="{1A552963-97AB-4C93-960C-42A9539B6C19}" srcOrd="0" destOrd="0" presId="urn:microsoft.com/office/officeart/2005/8/layout/list1"/>
    <dgm:cxn modelId="{A59CE1B9-32E8-408C-8A6B-2EAF16AE80AE}" type="presOf" srcId="{F13D5462-F183-4CE1-805C-3C7B932D7001}" destId="{77DB4AFB-5D92-4B01-BB0B-8BF12AF8FFC7}" srcOrd="0" destOrd="0" presId="urn:microsoft.com/office/officeart/2005/8/layout/list1"/>
    <dgm:cxn modelId="{8665F4C3-3CCE-4939-ACF5-16BF28582A33}" type="presOf" srcId="{3481FC22-ED4E-473F-B0AB-610D3349A194}" destId="{48B5C6E1-B549-4F9E-A89A-52B05D6C6358}" srcOrd="0" destOrd="0" presId="urn:microsoft.com/office/officeart/2005/8/layout/list1"/>
    <dgm:cxn modelId="{229B1A1D-4D35-4693-9583-584EB2C4E085}" srcId="{3481FC22-ED4E-473F-B0AB-610D3349A194}" destId="{1404C6EB-300B-47FB-88C3-4BFF231EA4AF}" srcOrd="0" destOrd="0" parTransId="{59BEF9BA-868E-442D-9314-66D51AF2D598}" sibTransId="{BAA6017D-8E46-49A4-83E7-4D5AC03D599A}"/>
    <dgm:cxn modelId="{D1040A6E-FFD5-4061-AEB8-1810BAE1BE1E}" type="presOf" srcId="{706C55BE-EECA-449F-976A-EB1E7EE3F696}" destId="{1FC9C68E-4251-4E7C-A5C8-A14BBB2BE31B}" srcOrd="0" destOrd="0" presId="urn:microsoft.com/office/officeart/2005/8/layout/list1"/>
    <dgm:cxn modelId="{B710C3FA-9F4B-4D5F-B1B8-1A94AC1708C3}" srcId="{4D537DA7-1C4C-4180-B691-C4259546AB93}" destId="{F13D5462-F183-4CE1-805C-3C7B932D7001}" srcOrd="0" destOrd="0" parTransId="{3261724D-7DE3-42B3-B038-AB2F37F4547F}" sibTransId="{B4E48D36-A10B-4E3D-99D1-DB70D750F257}"/>
    <dgm:cxn modelId="{FF024643-2BDC-4214-9789-A0B65C470235}" type="presOf" srcId="{7D5496AF-0D02-4B2C-8FD9-E38951F24C15}" destId="{FFE1FAF9-88A5-43B6-88CD-1823BDB82A8C}" srcOrd="0" destOrd="0" presId="urn:microsoft.com/office/officeart/2005/8/layout/list1"/>
    <dgm:cxn modelId="{47BB7427-49FB-4940-8AD9-5C1139FFF312}" type="presOf" srcId="{23F31682-0F73-4BC2-96CA-AAFBB2CCF23B}" destId="{47351049-F47D-4585-86FD-6F7E2182EE05}" srcOrd="0" destOrd="0" presId="urn:microsoft.com/office/officeart/2005/8/layout/list1"/>
    <dgm:cxn modelId="{D438BD97-89F3-4608-926D-E406098E20B8}" type="presOf" srcId="{7126BC79-2ED8-4144-83D7-6717D50C7CDA}" destId="{5A33F079-2150-46D2-AA49-BB62CC5795A2}" srcOrd="1" destOrd="0" presId="urn:microsoft.com/office/officeart/2005/8/layout/list1"/>
    <dgm:cxn modelId="{23A211E3-D052-4565-81F1-A32CC19D1180}" type="presParOf" srcId="{E54CAA03-FB9F-4215-96F2-3DA0D7DD5D80}" destId="{D964E1F7-B07A-42EF-861B-683889096A9F}" srcOrd="0" destOrd="0" presId="urn:microsoft.com/office/officeart/2005/8/layout/list1"/>
    <dgm:cxn modelId="{848BC138-3557-44B4-B722-815E19F41EEE}" type="presParOf" srcId="{D964E1F7-B07A-42EF-861B-683889096A9F}" destId="{1FC9C68E-4251-4E7C-A5C8-A14BBB2BE31B}" srcOrd="0" destOrd="0" presId="urn:microsoft.com/office/officeart/2005/8/layout/list1"/>
    <dgm:cxn modelId="{C90FF148-903F-471D-9266-D3747966696C}" type="presParOf" srcId="{D964E1F7-B07A-42EF-861B-683889096A9F}" destId="{E4165A83-C3DB-4B5E-87E2-506BF2E1CF84}" srcOrd="1" destOrd="0" presId="urn:microsoft.com/office/officeart/2005/8/layout/list1"/>
    <dgm:cxn modelId="{55C50E58-4C90-4C4B-AC6D-F3E2858819F7}" type="presParOf" srcId="{E54CAA03-FB9F-4215-96F2-3DA0D7DD5D80}" destId="{8A82BDFB-607C-4583-9E60-813722BE29CF}" srcOrd="1" destOrd="0" presId="urn:microsoft.com/office/officeart/2005/8/layout/list1"/>
    <dgm:cxn modelId="{9A1B9C26-9556-4AB7-8C48-4C16FF16F499}" type="presParOf" srcId="{E54CAA03-FB9F-4215-96F2-3DA0D7DD5D80}" destId="{47351049-F47D-4585-86FD-6F7E2182EE05}" srcOrd="2" destOrd="0" presId="urn:microsoft.com/office/officeart/2005/8/layout/list1"/>
    <dgm:cxn modelId="{69E2D738-21D7-4F54-8463-67A7B5913006}" type="presParOf" srcId="{E54CAA03-FB9F-4215-96F2-3DA0D7DD5D80}" destId="{6A50F3B2-7933-4D9B-9AE3-C38E84AEF4D9}" srcOrd="3" destOrd="0" presId="urn:microsoft.com/office/officeart/2005/8/layout/list1"/>
    <dgm:cxn modelId="{BBE0348B-B266-4AF8-AF1A-382742A0A8B0}" type="presParOf" srcId="{E54CAA03-FB9F-4215-96F2-3DA0D7DD5D80}" destId="{94E45CE9-0DBE-40D3-95AF-27B174880F75}" srcOrd="4" destOrd="0" presId="urn:microsoft.com/office/officeart/2005/8/layout/list1"/>
    <dgm:cxn modelId="{52A23968-8F6B-4A9E-BFDD-1199893A0864}" type="presParOf" srcId="{94E45CE9-0DBE-40D3-95AF-27B174880F75}" destId="{48B5C6E1-B549-4F9E-A89A-52B05D6C6358}" srcOrd="0" destOrd="0" presId="urn:microsoft.com/office/officeart/2005/8/layout/list1"/>
    <dgm:cxn modelId="{800732CA-7886-47D5-A00A-117BA20FD938}" type="presParOf" srcId="{94E45CE9-0DBE-40D3-95AF-27B174880F75}" destId="{87B5C980-8710-4E52-881C-C760060A596D}" srcOrd="1" destOrd="0" presId="urn:microsoft.com/office/officeart/2005/8/layout/list1"/>
    <dgm:cxn modelId="{9F87A73C-7386-4389-B29B-E6FEE1B40264}" type="presParOf" srcId="{E54CAA03-FB9F-4215-96F2-3DA0D7DD5D80}" destId="{5256A466-0B24-47B7-879D-4F1BF061586B}" srcOrd="5" destOrd="0" presId="urn:microsoft.com/office/officeart/2005/8/layout/list1"/>
    <dgm:cxn modelId="{EF0B6765-BCB7-45DC-BA3F-6EF91BB28E90}" type="presParOf" srcId="{E54CAA03-FB9F-4215-96F2-3DA0D7DD5D80}" destId="{E477FCBD-7444-4CEF-B2E1-FE2018494CE3}" srcOrd="6" destOrd="0" presId="urn:microsoft.com/office/officeart/2005/8/layout/list1"/>
    <dgm:cxn modelId="{3B961C85-7D11-4C32-B60D-0FF08C7EC955}" type="presParOf" srcId="{E54CAA03-FB9F-4215-96F2-3DA0D7DD5D80}" destId="{6D22A72C-67D5-40E4-A1A4-4A8F72AC83E7}" srcOrd="7" destOrd="0" presId="urn:microsoft.com/office/officeart/2005/8/layout/list1"/>
    <dgm:cxn modelId="{486D53BE-8A5A-4B1C-840D-3820C30C1765}" type="presParOf" srcId="{E54CAA03-FB9F-4215-96F2-3DA0D7DD5D80}" destId="{1EE457B7-9C4D-4B69-BD3F-64249F214E1D}" srcOrd="8" destOrd="0" presId="urn:microsoft.com/office/officeart/2005/8/layout/list1"/>
    <dgm:cxn modelId="{3EF8ACFC-5976-4B9A-AED8-EDE8EE2E6AF5}" type="presParOf" srcId="{1EE457B7-9C4D-4B69-BD3F-64249F214E1D}" destId="{D870ACB6-AC8A-4F21-9ACC-0D5CE2A9B9F6}" srcOrd="0" destOrd="0" presId="urn:microsoft.com/office/officeart/2005/8/layout/list1"/>
    <dgm:cxn modelId="{CECB9C16-3F86-46FA-B8EA-1AAA66B7C659}" type="presParOf" srcId="{1EE457B7-9C4D-4B69-BD3F-64249F214E1D}" destId="{DEAF8D5F-484E-49BA-8D4C-42510231A75F}" srcOrd="1" destOrd="0" presId="urn:microsoft.com/office/officeart/2005/8/layout/list1"/>
    <dgm:cxn modelId="{2435AA06-1C42-423F-BC89-87C1231BB55D}" type="presParOf" srcId="{E54CAA03-FB9F-4215-96F2-3DA0D7DD5D80}" destId="{8005BEFE-43F4-4E57-8D9B-FBA8D88B1112}" srcOrd="9" destOrd="0" presId="urn:microsoft.com/office/officeart/2005/8/layout/list1"/>
    <dgm:cxn modelId="{04CE2EFF-6761-4DB9-BCDF-EB130837554C}" type="presParOf" srcId="{E54CAA03-FB9F-4215-96F2-3DA0D7DD5D80}" destId="{77DB4AFB-5D92-4B01-BB0B-8BF12AF8FFC7}" srcOrd="10" destOrd="0" presId="urn:microsoft.com/office/officeart/2005/8/layout/list1"/>
    <dgm:cxn modelId="{F13D67A8-0263-4DCB-ABA3-C207DC9713E1}" type="presParOf" srcId="{E54CAA03-FB9F-4215-96F2-3DA0D7DD5D80}" destId="{4358755F-A032-495B-AFD6-3D95CFCBEF74}" srcOrd="11" destOrd="0" presId="urn:microsoft.com/office/officeart/2005/8/layout/list1"/>
    <dgm:cxn modelId="{95623E3A-F0A5-4959-A929-E64B354C8B8B}" type="presParOf" srcId="{E54CAA03-FB9F-4215-96F2-3DA0D7DD5D80}" destId="{7711758A-B32A-4BB9-A3B8-CD8C8A30A3AA}" srcOrd="12" destOrd="0" presId="urn:microsoft.com/office/officeart/2005/8/layout/list1"/>
    <dgm:cxn modelId="{99CC62C7-CF31-4297-B1E4-20CBBD33C168}" type="presParOf" srcId="{7711758A-B32A-4BB9-A3B8-CD8C8A30A3AA}" destId="{1A552963-97AB-4C93-960C-42A9539B6C19}" srcOrd="0" destOrd="0" presId="urn:microsoft.com/office/officeart/2005/8/layout/list1"/>
    <dgm:cxn modelId="{C296523E-AB61-4071-8428-090C9032E64B}" type="presParOf" srcId="{7711758A-B32A-4BB9-A3B8-CD8C8A30A3AA}" destId="{C63D67FC-5042-45DC-A804-38A9A10152E3}" srcOrd="1" destOrd="0" presId="urn:microsoft.com/office/officeart/2005/8/layout/list1"/>
    <dgm:cxn modelId="{44357087-6FA7-4FAB-8500-E432033F3194}" type="presParOf" srcId="{E54CAA03-FB9F-4215-96F2-3DA0D7DD5D80}" destId="{E0665135-6768-4F53-BC21-3C9DF0D88DF7}" srcOrd="13" destOrd="0" presId="urn:microsoft.com/office/officeart/2005/8/layout/list1"/>
    <dgm:cxn modelId="{3342E781-64BD-415C-8A41-78842C5D51C4}" type="presParOf" srcId="{E54CAA03-FB9F-4215-96F2-3DA0D7DD5D80}" destId="{639DBDE2-D376-4995-A537-7708E5D6B3E7}" srcOrd="14" destOrd="0" presId="urn:microsoft.com/office/officeart/2005/8/layout/list1"/>
    <dgm:cxn modelId="{76DDE865-FF04-495E-89F7-4126C8309D87}" type="presParOf" srcId="{E54CAA03-FB9F-4215-96F2-3DA0D7DD5D80}" destId="{7A94DA81-D768-4788-BDC9-2FA1167B8D08}" srcOrd="15" destOrd="0" presId="urn:microsoft.com/office/officeart/2005/8/layout/list1"/>
    <dgm:cxn modelId="{878118BF-F219-4DF2-AE60-A9F92660EF7B}" type="presParOf" srcId="{E54CAA03-FB9F-4215-96F2-3DA0D7DD5D80}" destId="{D34319B3-DD35-45F1-B4A3-84EB8F23AF76}" srcOrd="16" destOrd="0" presId="urn:microsoft.com/office/officeart/2005/8/layout/list1"/>
    <dgm:cxn modelId="{74634623-37C0-4327-B7A9-02169D0AD54F}" type="presParOf" srcId="{D34319B3-DD35-45F1-B4A3-84EB8F23AF76}" destId="{F33FFF6E-8C1A-4611-9DAF-28B9747DFDDB}" srcOrd="0" destOrd="0" presId="urn:microsoft.com/office/officeart/2005/8/layout/list1"/>
    <dgm:cxn modelId="{0F557FF3-F0E0-47FC-BA6A-C0DCD7BE5E2C}" type="presParOf" srcId="{D34319B3-DD35-45F1-B4A3-84EB8F23AF76}" destId="{5A33F079-2150-46D2-AA49-BB62CC5795A2}" srcOrd="1" destOrd="0" presId="urn:microsoft.com/office/officeart/2005/8/layout/list1"/>
    <dgm:cxn modelId="{9761D33C-BBAC-41A1-86CD-7D1197EA1E93}" type="presParOf" srcId="{E54CAA03-FB9F-4215-96F2-3DA0D7DD5D80}" destId="{2B5C641B-86B2-4D94-B372-292E5E5F6A9D}" srcOrd="17" destOrd="0" presId="urn:microsoft.com/office/officeart/2005/8/layout/list1"/>
    <dgm:cxn modelId="{1042BBA6-871F-4595-A83D-3A61BCAC1E33}" type="presParOf" srcId="{E54CAA03-FB9F-4215-96F2-3DA0D7DD5D80}" destId="{FFE1FAF9-88A5-43B6-88CD-1823BDB82A8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DD72AFA2-7307-47E5-84BB-0F7085E09D11}" type="presOf" srcId="{D939AD66-473D-4C8B-B924-C1B98D7F0BB7}" destId="{CAD53A27-CA9D-4B14-B832-A3B50B2C40B8}" srcOrd="0" destOrd="0" presId="urn:microsoft.com/office/officeart/2005/8/layout/hChevron3"/>
    <dgm:cxn modelId="{6BBC63B8-17CA-444A-B40A-803BC2F28C44}" type="presOf" srcId="{2F084151-DB1A-4FDB-9AD3-3A1E9C1A82A8}" destId="{66565413-5CC3-4EED-BDC7-FBBD2B1F0038}" srcOrd="0" destOrd="0" presId="urn:microsoft.com/office/officeart/2005/8/layout/hChevron3"/>
    <dgm:cxn modelId="{59D437BE-29B4-4319-8A36-CEBB9612C455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9A605D27-C73B-4A31-8E93-22D748F6982E}" type="presOf" srcId="{065F2A57-F4AD-4BAA-A96E-E609F2BFD6C3}" destId="{EE8DAE7B-2050-4D80-892A-C2E13E57D9CC}" srcOrd="0" destOrd="0" presId="urn:microsoft.com/office/officeart/2005/8/layout/hChevron3"/>
    <dgm:cxn modelId="{DC44FBEE-F5B9-4ADB-9251-A0F1875371BE}" type="presOf" srcId="{78A8E0F1-9EAB-4DA2-AE4B-1CAD927F2403}" destId="{6B53E79B-D29B-4424-84DE-29E6F5B05BC7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EA38A6B-731C-44AA-B623-EFD5159AC8C6}" type="presParOf" srcId="{66565413-5CC3-4EED-BDC7-FBBD2B1F0038}" destId="{DA09969E-C589-49CA-9809-8A61C0C6675E}" srcOrd="0" destOrd="0" presId="urn:microsoft.com/office/officeart/2005/8/layout/hChevron3"/>
    <dgm:cxn modelId="{284D41E0-EBF2-42C5-BF51-A603B19145BF}" type="presParOf" srcId="{66565413-5CC3-4EED-BDC7-FBBD2B1F0038}" destId="{1810F8D6-5294-48E2-AF40-925F749466E4}" srcOrd="1" destOrd="0" presId="urn:microsoft.com/office/officeart/2005/8/layout/hChevron3"/>
    <dgm:cxn modelId="{F8B102DF-A131-4C94-87A3-3888091E9C9B}" type="presParOf" srcId="{66565413-5CC3-4EED-BDC7-FBBD2B1F0038}" destId="{6B53E79B-D29B-4424-84DE-29E6F5B05BC7}" srcOrd="2" destOrd="0" presId="urn:microsoft.com/office/officeart/2005/8/layout/hChevron3"/>
    <dgm:cxn modelId="{1E5810EE-E97B-493A-837E-D15CC9978720}" type="presParOf" srcId="{66565413-5CC3-4EED-BDC7-FBBD2B1F0038}" destId="{AA8B55C6-F35A-4053-8B2E-6ACEE8AF67FE}" srcOrd="3" destOrd="0" presId="urn:microsoft.com/office/officeart/2005/8/layout/hChevron3"/>
    <dgm:cxn modelId="{9ED97C3F-5036-4786-9C86-D16EA1FC9A46}" type="presParOf" srcId="{66565413-5CC3-4EED-BDC7-FBBD2B1F0038}" destId="{EE8DAE7B-2050-4D80-892A-C2E13E57D9CC}" srcOrd="4" destOrd="0" presId="urn:microsoft.com/office/officeart/2005/8/layout/hChevron3"/>
    <dgm:cxn modelId="{CAC45892-2452-404D-A70A-27EBB755E076}" type="presParOf" srcId="{66565413-5CC3-4EED-BDC7-FBBD2B1F0038}" destId="{53E91B7C-BA70-4896-8CEF-429B2F6A3B3B}" srcOrd="5" destOrd="0" presId="urn:microsoft.com/office/officeart/2005/8/layout/hChevron3"/>
    <dgm:cxn modelId="{C1CBDDDB-369E-45A2-A115-CC89C390250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ED414E28-9696-4C26-BEA6-5ECF4A199F31}" type="presOf" srcId="{D939AD66-473D-4C8B-B924-C1B98D7F0BB7}" destId="{CAD53A27-CA9D-4B14-B832-A3B50B2C40B8}" srcOrd="0" destOrd="0" presId="urn:microsoft.com/office/officeart/2005/8/layout/hChevron3"/>
    <dgm:cxn modelId="{0B1ED3C0-1B6F-4821-9AE6-4AA0CD6F8EDA}" type="presOf" srcId="{2F084151-DB1A-4FDB-9AD3-3A1E9C1A82A8}" destId="{66565413-5CC3-4EED-BDC7-FBBD2B1F0038}" srcOrd="0" destOrd="0" presId="urn:microsoft.com/office/officeart/2005/8/layout/hChevron3"/>
    <dgm:cxn modelId="{AC5A40B2-803E-4EDC-AD80-77E553230401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D4E6AE81-77D1-44F2-8AC1-1DFCA6E53B37}" type="presOf" srcId="{78A8E0F1-9EAB-4DA2-AE4B-1CAD927F2403}" destId="{6B53E79B-D29B-4424-84DE-29E6F5B05BC7}" srcOrd="0" destOrd="0" presId="urn:microsoft.com/office/officeart/2005/8/layout/hChevron3"/>
    <dgm:cxn modelId="{20C9063E-2775-4663-8DDE-35154F613E02}" type="presOf" srcId="{7376D3D3-752D-41B9-A4FF-7A9651885F8E}" destId="{DA09969E-C589-49CA-9809-8A61C0C6675E}" srcOrd="0" destOrd="0" presId="urn:microsoft.com/office/officeart/2005/8/layout/hChevron3"/>
    <dgm:cxn modelId="{E5F75BF9-6AD5-4F6C-A6CE-FA841CB209D2}" type="presParOf" srcId="{66565413-5CC3-4EED-BDC7-FBBD2B1F0038}" destId="{DA09969E-C589-49CA-9809-8A61C0C6675E}" srcOrd="0" destOrd="0" presId="urn:microsoft.com/office/officeart/2005/8/layout/hChevron3"/>
    <dgm:cxn modelId="{B50E6F6A-FAF8-42DF-A6F9-8AF6D6201ECD}" type="presParOf" srcId="{66565413-5CC3-4EED-BDC7-FBBD2B1F0038}" destId="{1810F8D6-5294-48E2-AF40-925F749466E4}" srcOrd="1" destOrd="0" presId="urn:microsoft.com/office/officeart/2005/8/layout/hChevron3"/>
    <dgm:cxn modelId="{8834D7F9-830E-4A75-B150-AA187A4410A7}" type="presParOf" srcId="{66565413-5CC3-4EED-BDC7-FBBD2B1F0038}" destId="{6B53E79B-D29B-4424-84DE-29E6F5B05BC7}" srcOrd="2" destOrd="0" presId="urn:microsoft.com/office/officeart/2005/8/layout/hChevron3"/>
    <dgm:cxn modelId="{9A78C255-6EF4-4BE8-866F-B9AE13A8992B}" type="presParOf" srcId="{66565413-5CC3-4EED-BDC7-FBBD2B1F0038}" destId="{AA8B55C6-F35A-4053-8B2E-6ACEE8AF67FE}" srcOrd="3" destOrd="0" presId="urn:microsoft.com/office/officeart/2005/8/layout/hChevron3"/>
    <dgm:cxn modelId="{747847D0-475B-4762-A6A9-731A558B02EF}" type="presParOf" srcId="{66565413-5CC3-4EED-BDC7-FBBD2B1F0038}" destId="{EE8DAE7B-2050-4D80-892A-C2E13E57D9CC}" srcOrd="4" destOrd="0" presId="urn:microsoft.com/office/officeart/2005/8/layout/hChevron3"/>
    <dgm:cxn modelId="{F38638D0-4207-4D48-AF34-D2CF3417AF83}" type="presParOf" srcId="{66565413-5CC3-4EED-BDC7-FBBD2B1F0038}" destId="{53E91B7C-BA70-4896-8CEF-429B2F6A3B3B}" srcOrd="5" destOrd="0" presId="urn:microsoft.com/office/officeart/2005/8/layout/hChevron3"/>
    <dgm:cxn modelId="{EC9E6E44-F27C-4316-9B5B-8C23BFEEEE11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A644D7AF-108E-4153-8F90-356D32412CA3}" type="presOf" srcId="{7376D3D3-752D-41B9-A4FF-7A9651885F8E}" destId="{DA09969E-C589-49CA-9809-8A61C0C6675E}" srcOrd="0" destOrd="0" presId="urn:microsoft.com/office/officeart/2005/8/layout/hChevron3"/>
    <dgm:cxn modelId="{A0188882-9FB4-4D76-837B-8C9CCC0EF83C}" type="presOf" srcId="{D939AD66-473D-4C8B-B924-C1B98D7F0BB7}" destId="{CAD53A27-CA9D-4B14-B832-A3B50B2C40B8}" srcOrd="0" destOrd="0" presId="urn:microsoft.com/office/officeart/2005/8/layout/hChevron3"/>
    <dgm:cxn modelId="{9A5A5C5B-72CE-4980-B326-5A95169EF45F}" type="presOf" srcId="{065F2A57-F4AD-4BAA-A96E-E609F2BFD6C3}" destId="{EE8DAE7B-2050-4D80-892A-C2E13E57D9CC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58B03BB0-B219-43B4-ACF9-A94A5D2AC220}" type="presOf" srcId="{78A8E0F1-9EAB-4DA2-AE4B-1CAD927F2403}" destId="{6B53E79B-D29B-4424-84DE-29E6F5B05BC7}" srcOrd="0" destOrd="0" presId="urn:microsoft.com/office/officeart/2005/8/layout/hChevron3"/>
    <dgm:cxn modelId="{55515C58-6799-4D0F-A473-AE539DB87CD1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4CA53E9-BF07-46DB-B440-10A3E7CEA63C}" type="presParOf" srcId="{66565413-5CC3-4EED-BDC7-FBBD2B1F0038}" destId="{DA09969E-C589-49CA-9809-8A61C0C6675E}" srcOrd="0" destOrd="0" presId="urn:microsoft.com/office/officeart/2005/8/layout/hChevron3"/>
    <dgm:cxn modelId="{B40B6285-5E1F-44CD-9A4E-AF1C81671F2F}" type="presParOf" srcId="{66565413-5CC3-4EED-BDC7-FBBD2B1F0038}" destId="{1810F8D6-5294-48E2-AF40-925F749466E4}" srcOrd="1" destOrd="0" presId="urn:microsoft.com/office/officeart/2005/8/layout/hChevron3"/>
    <dgm:cxn modelId="{532C3377-6F01-4ECB-AB52-0271C2955EDC}" type="presParOf" srcId="{66565413-5CC3-4EED-BDC7-FBBD2B1F0038}" destId="{6B53E79B-D29B-4424-84DE-29E6F5B05BC7}" srcOrd="2" destOrd="0" presId="urn:microsoft.com/office/officeart/2005/8/layout/hChevron3"/>
    <dgm:cxn modelId="{088E18F8-265B-46C2-91D6-2212DB8B9DCA}" type="presParOf" srcId="{66565413-5CC3-4EED-BDC7-FBBD2B1F0038}" destId="{AA8B55C6-F35A-4053-8B2E-6ACEE8AF67FE}" srcOrd="3" destOrd="0" presId="urn:microsoft.com/office/officeart/2005/8/layout/hChevron3"/>
    <dgm:cxn modelId="{39E58921-780B-4627-B740-AC2F4D14C544}" type="presParOf" srcId="{66565413-5CC3-4EED-BDC7-FBBD2B1F0038}" destId="{EE8DAE7B-2050-4D80-892A-C2E13E57D9CC}" srcOrd="4" destOrd="0" presId="urn:microsoft.com/office/officeart/2005/8/layout/hChevron3"/>
    <dgm:cxn modelId="{5B7D4A02-289C-43F7-86A1-9180DEDCFCC8}" type="presParOf" srcId="{66565413-5CC3-4EED-BDC7-FBBD2B1F0038}" destId="{53E91B7C-BA70-4896-8CEF-429B2F6A3B3B}" srcOrd="5" destOrd="0" presId="urn:microsoft.com/office/officeart/2005/8/layout/hChevron3"/>
    <dgm:cxn modelId="{3F24B6F2-1E4D-4A96-B79A-0E43E6189CF5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C50365F-9C96-4AD9-B3D5-EE9E891D9B67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3CE0572-011B-4C11-86CA-14E94FA5BC4F}" type="presOf" srcId="{D939AD66-473D-4C8B-B924-C1B98D7F0BB7}" destId="{CAD53A27-CA9D-4B14-B832-A3B50B2C40B8}" srcOrd="0" destOrd="0" presId="urn:microsoft.com/office/officeart/2005/8/layout/hChevron3"/>
    <dgm:cxn modelId="{28E0619B-BD4E-4042-A2C5-A74C3B8825C8}" type="presOf" srcId="{7376D3D3-752D-41B9-A4FF-7A9651885F8E}" destId="{DA09969E-C589-49CA-9809-8A61C0C6675E}" srcOrd="0" destOrd="0" presId="urn:microsoft.com/office/officeart/2005/8/layout/hChevron3"/>
    <dgm:cxn modelId="{9935FAF4-DC52-42E7-AB8B-6903A1B2A018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F88470B-E519-4D4C-BEA2-1F798BD2FA54}" type="presOf" srcId="{2F084151-DB1A-4FDB-9AD3-3A1E9C1A82A8}" destId="{66565413-5CC3-4EED-BDC7-FBBD2B1F0038}" srcOrd="0" destOrd="0" presId="urn:microsoft.com/office/officeart/2005/8/layout/hChevron3"/>
    <dgm:cxn modelId="{58B9E800-D0CE-4C34-AA17-47949097C9DA}" type="presParOf" srcId="{66565413-5CC3-4EED-BDC7-FBBD2B1F0038}" destId="{DA09969E-C589-49CA-9809-8A61C0C6675E}" srcOrd="0" destOrd="0" presId="urn:microsoft.com/office/officeart/2005/8/layout/hChevron3"/>
    <dgm:cxn modelId="{4D27AE26-9E36-4364-AACE-B21C63301B96}" type="presParOf" srcId="{66565413-5CC3-4EED-BDC7-FBBD2B1F0038}" destId="{1810F8D6-5294-48E2-AF40-925F749466E4}" srcOrd="1" destOrd="0" presId="urn:microsoft.com/office/officeart/2005/8/layout/hChevron3"/>
    <dgm:cxn modelId="{C0582897-D4E5-49BA-B08F-75B534E10A63}" type="presParOf" srcId="{66565413-5CC3-4EED-BDC7-FBBD2B1F0038}" destId="{6B53E79B-D29B-4424-84DE-29E6F5B05BC7}" srcOrd="2" destOrd="0" presId="urn:microsoft.com/office/officeart/2005/8/layout/hChevron3"/>
    <dgm:cxn modelId="{AC0B55ED-753B-4F9E-819C-ED85AC4679D9}" type="presParOf" srcId="{66565413-5CC3-4EED-BDC7-FBBD2B1F0038}" destId="{AA8B55C6-F35A-4053-8B2E-6ACEE8AF67FE}" srcOrd="3" destOrd="0" presId="urn:microsoft.com/office/officeart/2005/8/layout/hChevron3"/>
    <dgm:cxn modelId="{10147504-6AE6-4373-850D-3FEB2BE51A19}" type="presParOf" srcId="{66565413-5CC3-4EED-BDC7-FBBD2B1F0038}" destId="{EE8DAE7B-2050-4D80-892A-C2E13E57D9CC}" srcOrd="4" destOrd="0" presId="urn:microsoft.com/office/officeart/2005/8/layout/hChevron3"/>
    <dgm:cxn modelId="{D365CDA8-DB4B-4E64-993F-5ED7178FC06D}" type="presParOf" srcId="{66565413-5CC3-4EED-BDC7-FBBD2B1F0038}" destId="{53E91B7C-BA70-4896-8CEF-429B2F6A3B3B}" srcOrd="5" destOrd="0" presId="urn:microsoft.com/office/officeart/2005/8/layout/hChevron3"/>
    <dgm:cxn modelId="{DEEB7B4A-889E-46BE-A1B0-B6A7544AA158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9E81BE68-B5DB-42DC-8F70-1C4AE3CC5A55}" type="presOf" srcId="{78A8E0F1-9EAB-4DA2-AE4B-1CAD927F2403}" destId="{6B53E79B-D29B-4424-84DE-29E6F5B05BC7}" srcOrd="0" destOrd="0" presId="urn:microsoft.com/office/officeart/2005/8/layout/hChevron3"/>
    <dgm:cxn modelId="{94417A3A-6A23-49B8-A11D-676E843537BD}" type="presOf" srcId="{065F2A57-F4AD-4BAA-A96E-E609F2BFD6C3}" destId="{EE8DAE7B-2050-4D80-892A-C2E13E57D9CC}" srcOrd="0" destOrd="0" presId="urn:microsoft.com/office/officeart/2005/8/layout/hChevron3"/>
    <dgm:cxn modelId="{BF1D689A-AE46-48E3-9D57-FF5E3BAC8B96}" type="presOf" srcId="{2F084151-DB1A-4FDB-9AD3-3A1E9C1A82A8}" destId="{66565413-5CC3-4EED-BDC7-FBBD2B1F003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A7116849-563D-4240-82CF-AA393FF0120A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EE4FA095-8CDE-4697-AF41-7943E7687EBA}" type="presOf" srcId="{D939AD66-473D-4C8B-B924-C1B98D7F0BB7}" destId="{CAD53A27-CA9D-4B14-B832-A3B50B2C40B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1E9F7259-59A1-4090-861C-0647BED7E358}" type="presParOf" srcId="{66565413-5CC3-4EED-BDC7-FBBD2B1F0038}" destId="{DA09969E-C589-49CA-9809-8A61C0C6675E}" srcOrd="0" destOrd="0" presId="urn:microsoft.com/office/officeart/2005/8/layout/hChevron3"/>
    <dgm:cxn modelId="{47D8EC6C-3529-4480-BF0D-2D5CE567C217}" type="presParOf" srcId="{66565413-5CC3-4EED-BDC7-FBBD2B1F0038}" destId="{1810F8D6-5294-48E2-AF40-925F749466E4}" srcOrd="1" destOrd="0" presId="urn:microsoft.com/office/officeart/2005/8/layout/hChevron3"/>
    <dgm:cxn modelId="{995D35FE-F2FC-48BB-A500-A152EC6A5611}" type="presParOf" srcId="{66565413-5CC3-4EED-BDC7-FBBD2B1F0038}" destId="{6B53E79B-D29B-4424-84DE-29E6F5B05BC7}" srcOrd="2" destOrd="0" presId="urn:microsoft.com/office/officeart/2005/8/layout/hChevron3"/>
    <dgm:cxn modelId="{1EB032DF-13D6-4877-9761-9A7150D9F327}" type="presParOf" srcId="{66565413-5CC3-4EED-BDC7-FBBD2B1F0038}" destId="{AA8B55C6-F35A-4053-8B2E-6ACEE8AF67FE}" srcOrd="3" destOrd="0" presId="urn:microsoft.com/office/officeart/2005/8/layout/hChevron3"/>
    <dgm:cxn modelId="{058FD279-E22E-43E4-861F-C3B76AFF9C60}" type="presParOf" srcId="{66565413-5CC3-4EED-BDC7-FBBD2B1F0038}" destId="{EE8DAE7B-2050-4D80-892A-C2E13E57D9CC}" srcOrd="4" destOrd="0" presId="urn:microsoft.com/office/officeart/2005/8/layout/hChevron3"/>
    <dgm:cxn modelId="{EAF25022-6FBB-48E4-BBBA-50C6AA3FC255}" type="presParOf" srcId="{66565413-5CC3-4EED-BDC7-FBBD2B1F0038}" destId="{53E91B7C-BA70-4896-8CEF-429B2F6A3B3B}" srcOrd="5" destOrd="0" presId="urn:microsoft.com/office/officeart/2005/8/layout/hChevron3"/>
    <dgm:cxn modelId="{BC31AD67-3412-4C54-B644-88F842C78CD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87A3A4A9-2363-466B-977E-FC91B08631C2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85FEA1F2-295D-4311-ABF9-9A2C290F738F}" type="presOf" srcId="{065F2A57-F4AD-4BAA-A96E-E609F2BFD6C3}" destId="{EE8DAE7B-2050-4D80-892A-C2E13E57D9CC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E910C261-F446-4E38-967D-E791CC4B65DA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B22537A2-2135-46E2-B84F-B60CF0D3FA4F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6763BE4-CD8E-4B33-A39C-D256B566D95F}" type="presOf" srcId="{D939AD66-473D-4C8B-B924-C1B98D7F0BB7}" destId="{CAD53A27-CA9D-4B14-B832-A3B50B2C40B8}" srcOrd="0" destOrd="0" presId="urn:microsoft.com/office/officeart/2005/8/layout/hChevron3"/>
    <dgm:cxn modelId="{74078253-F350-41E1-B732-7959530E0677}" type="presParOf" srcId="{66565413-5CC3-4EED-BDC7-FBBD2B1F0038}" destId="{DA09969E-C589-49CA-9809-8A61C0C6675E}" srcOrd="0" destOrd="0" presId="urn:microsoft.com/office/officeart/2005/8/layout/hChevron3"/>
    <dgm:cxn modelId="{2D7BE51C-54D6-41EF-B7E6-D55851219E34}" type="presParOf" srcId="{66565413-5CC3-4EED-BDC7-FBBD2B1F0038}" destId="{1810F8D6-5294-48E2-AF40-925F749466E4}" srcOrd="1" destOrd="0" presId="urn:microsoft.com/office/officeart/2005/8/layout/hChevron3"/>
    <dgm:cxn modelId="{62CA6260-AA22-4B8E-BAAD-B7373D115E12}" type="presParOf" srcId="{66565413-5CC3-4EED-BDC7-FBBD2B1F0038}" destId="{6B53E79B-D29B-4424-84DE-29E6F5B05BC7}" srcOrd="2" destOrd="0" presId="urn:microsoft.com/office/officeart/2005/8/layout/hChevron3"/>
    <dgm:cxn modelId="{872D7A3D-95D0-43F8-AC05-233C8299DC4E}" type="presParOf" srcId="{66565413-5CC3-4EED-BDC7-FBBD2B1F0038}" destId="{AA8B55C6-F35A-4053-8B2E-6ACEE8AF67FE}" srcOrd="3" destOrd="0" presId="urn:microsoft.com/office/officeart/2005/8/layout/hChevron3"/>
    <dgm:cxn modelId="{488326D3-81BC-406C-81C0-B2C7D2DC4390}" type="presParOf" srcId="{66565413-5CC3-4EED-BDC7-FBBD2B1F0038}" destId="{EE8DAE7B-2050-4D80-892A-C2E13E57D9CC}" srcOrd="4" destOrd="0" presId="urn:microsoft.com/office/officeart/2005/8/layout/hChevron3"/>
    <dgm:cxn modelId="{FAF7E82F-4AF1-47E9-B886-9580093F5745}" type="presParOf" srcId="{66565413-5CC3-4EED-BDC7-FBBD2B1F0038}" destId="{53E91B7C-BA70-4896-8CEF-429B2F6A3B3B}" srcOrd="5" destOrd="0" presId="urn:microsoft.com/office/officeart/2005/8/layout/hChevron3"/>
    <dgm:cxn modelId="{138853B4-6161-419A-8DA8-EEC7952FBD8C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52B918B7-C1DE-4770-86E1-B448E3209570}" type="presOf" srcId="{065F2A57-F4AD-4BAA-A96E-E609F2BFD6C3}" destId="{EE8DAE7B-2050-4D80-892A-C2E13E57D9CC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AB294C77-9FE3-4EA1-A943-BFCBA91A8752}" type="presOf" srcId="{7376D3D3-752D-41B9-A4FF-7A9651885F8E}" destId="{DA09969E-C589-49CA-9809-8A61C0C6675E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EFD8BE25-5208-43A3-8CBF-2CC885B73B21}" type="presOf" srcId="{78A8E0F1-9EAB-4DA2-AE4B-1CAD927F2403}" destId="{6B53E79B-D29B-4424-84DE-29E6F5B05BC7}" srcOrd="0" destOrd="0" presId="urn:microsoft.com/office/officeart/2005/8/layout/hChevron3"/>
    <dgm:cxn modelId="{42FA4E58-C0DB-4D37-B076-991E25F678F3}" type="presOf" srcId="{2F084151-DB1A-4FDB-9AD3-3A1E9C1A82A8}" destId="{66565413-5CC3-4EED-BDC7-FBBD2B1F0038}" srcOrd="0" destOrd="0" presId="urn:microsoft.com/office/officeart/2005/8/layout/hChevron3"/>
    <dgm:cxn modelId="{4C3B88C6-19C0-46DB-842A-E85F3CCED154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03A9CD0E-2751-4229-948A-154AC660F295}" type="presParOf" srcId="{66565413-5CC3-4EED-BDC7-FBBD2B1F0038}" destId="{DA09969E-C589-49CA-9809-8A61C0C6675E}" srcOrd="0" destOrd="0" presId="urn:microsoft.com/office/officeart/2005/8/layout/hChevron3"/>
    <dgm:cxn modelId="{65922E6B-7624-49EE-85FE-354165B56974}" type="presParOf" srcId="{66565413-5CC3-4EED-BDC7-FBBD2B1F0038}" destId="{1810F8D6-5294-48E2-AF40-925F749466E4}" srcOrd="1" destOrd="0" presId="urn:microsoft.com/office/officeart/2005/8/layout/hChevron3"/>
    <dgm:cxn modelId="{23C18F64-E355-49AB-AF97-64544D85100D}" type="presParOf" srcId="{66565413-5CC3-4EED-BDC7-FBBD2B1F0038}" destId="{6B53E79B-D29B-4424-84DE-29E6F5B05BC7}" srcOrd="2" destOrd="0" presId="urn:microsoft.com/office/officeart/2005/8/layout/hChevron3"/>
    <dgm:cxn modelId="{11F41661-8E0D-4248-907B-8C07BEFB0F24}" type="presParOf" srcId="{66565413-5CC3-4EED-BDC7-FBBD2B1F0038}" destId="{AA8B55C6-F35A-4053-8B2E-6ACEE8AF67FE}" srcOrd="3" destOrd="0" presId="urn:microsoft.com/office/officeart/2005/8/layout/hChevron3"/>
    <dgm:cxn modelId="{774EF70D-6ECF-4531-B2F0-912ED9602B2A}" type="presParOf" srcId="{66565413-5CC3-4EED-BDC7-FBBD2B1F0038}" destId="{EE8DAE7B-2050-4D80-892A-C2E13E57D9CC}" srcOrd="4" destOrd="0" presId="urn:microsoft.com/office/officeart/2005/8/layout/hChevron3"/>
    <dgm:cxn modelId="{FC897C8D-B078-4C90-9A8F-D4E3D5948B88}" type="presParOf" srcId="{66565413-5CC3-4EED-BDC7-FBBD2B1F0038}" destId="{53E91B7C-BA70-4896-8CEF-429B2F6A3B3B}" srcOrd="5" destOrd="0" presId="urn:microsoft.com/office/officeart/2005/8/layout/hChevron3"/>
    <dgm:cxn modelId="{9CB723FA-4E8F-4526-8F98-BBF18061B8A6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E5EBF091-95F8-444A-94B6-2C62A3F63683}" type="presOf" srcId="{D939AD66-473D-4C8B-B924-C1B98D7F0BB7}" destId="{CAD53A27-CA9D-4B14-B832-A3B50B2C40B8}" srcOrd="0" destOrd="0" presId="urn:microsoft.com/office/officeart/2005/8/layout/hChevron3"/>
    <dgm:cxn modelId="{FD403A2E-AC0C-4BD0-B94D-819C86A04C75}" type="presOf" srcId="{065F2A57-F4AD-4BAA-A96E-E609F2BFD6C3}" destId="{EE8DAE7B-2050-4D80-892A-C2E13E57D9CC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D15AA4E-37DB-4028-B40C-FD405AA35298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438294C-0958-4DF5-AE7D-D303146B2C05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1143326-5711-4B56-9907-BFCE24F40A29}" type="presOf" srcId="{2F084151-DB1A-4FDB-9AD3-3A1E9C1A82A8}" destId="{66565413-5CC3-4EED-BDC7-FBBD2B1F0038}" srcOrd="0" destOrd="0" presId="urn:microsoft.com/office/officeart/2005/8/layout/hChevron3"/>
    <dgm:cxn modelId="{EC194D32-8E30-45A7-9D34-6F84B1A433F8}" type="presParOf" srcId="{66565413-5CC3-4EED-BDC7-FBBD2B1F0038}" destId="{DA09969E-C589-49CA-9809-8A61C0C6675E}" srcOrd="0" destOrd="0" presId="urn:microsoft.com/office/officeart/2005/8/layout/hChevron3"/>
    <dgm:cxn modelId="{876FEB1C-90D4-4E9B-8575-31CAE67AEB1E}" type="presParOf" srcId="{66565413-5CC3-4EED-BDC7-FBBD2B1F0038}" destId="{1810F8D6-5294-48E2-AF40-925F749466E4}" srcOrd="1" destOrd="0" presId="urn:microsoft.com/office/officeart/2005/8/layout/hChevron3"/>
    <dgm:cxn modelId="{514FB491-9160-415A-9B80-B34F656A4DF9}" type="presParOf" srcId="{66565413-5CC3-4EED-BDC7-FBBD2B1F0038}" destId="{6B53E79B-D29B-4424-84DE-29E6F5B05BC7}" srcOrd="2" destOrd="0" presId="urn:microsoft.com/office/officeart/2005/8/layout/hChevron3"/>
    <dgm:cxn modelId="{B0A8B7F5-C6CC-48F4-B08C-ADA4ED3F9706}" type="presParOf" srcId="{66565413-5CC3-4EED-BDC7-FBBD2B1F0038}" destId="{AA8B55C6-F35A-4053-8B2E-6ACEE8AF67FE}" srcOrd="3" destOrd="0" presId="urn:microsoft.com/office/officeart/2005/8/layout/hChevron3"/>
    <dgm:cxn modelId="{B2933B81-5128-4E2A-A84C-2B02EB224563}" type="presParOf" srcId="{66565413-5CC3-4EED-BDC7-FBBD2B1F0038}" destId="{EE8DAE7B-2050-4D80-892A-C2E13E57D9CC}" srcOrd="4" destOrd="0" presId="urn:microsoft.com/office/officeart/2005/8/layout/hChevron3"/>
    <dgm:cxn modelId="{5B5AE7D9-4C04-430F-8498-58076CD25D6F}" type="presParOf" srcId="{66565413-5CC3-4EED-BDC7-FBBD2B1F0038}" destId="{53E91B7C-BA70-4896-8CEF-429B2F6A3B3B}" srcOrd="5" destOrd="0" presId="urn:microsoft.com/office/officeart/2005/8/layout/hChevron3"/>
    <dgm:cxn modelId="{A91EC917-887B-4D8C-9AF6-6D1A4138CDCA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BC8C3847-B777-4EC0-9675-5B6933C01B27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3893CECC-73E9-4191-8248-DC1F33DF16F8}" type="presOf" srcId="{065F2A57-F4AD-4BAA-A96E-E609F2BFD6C3}" destId="{EE8DAE7B-2050-4D80-892A-C2E13E57D9CC}" srcOrd="0" destOrd="0" presId="urn:microsoft.com/office/officeart/2005/8/layout/hChevron3"/>
    <dgm:cxn modelId="{5B399D94-2D76-4A6E-B1DF-FADC0A0B2297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7D783437-8767-4970-B475-C4D59BDDEC55}" type="presOf" srcId="{D939AD66-473D-4C8B-B924-C1B98D7F0BB7}" destId="{CAD53A27-CA9D-4B14-B832-A3B50B2C40B8}" srcOrd="0" destOrd="0" presId="urn:microsoft.com/office/officeart/2005/8/layout/hChevron3"/>
    <dgm:cxn modelId="{55B7DCA5-7CFC-451A-996A-E1E38E8ECB04}" type="presOf" srcId="{2F084151-DB1A-4FDB-9AD3-3A1E9C1A82A8}" destId="{66565413-5CC3-4EED-BDC7-FBBD2B1F0038}" srcOrd="0" destOrd="0" presId="urn:microsoft.com/office/officeart/2005/8/layout/hChevron3"/>
    <dgm:cxn modelId="{FF733E9C-386F-47C0-8BC3-86C7C564E169}" type="presParOf" srcId="{66565413-5CC3-4EED-BDC7-FBBD2B1F0038}" destId="{DA09969E-C589-49CA-9809-8A61C0C6675E}" srcOrd="0" destOrd="0" presId="urn:microsoft.com/office/officeart/2005/8/layout/hChevron3"/>
    <dgm:cxn modelId="{C1260472-298E-4F1A-A9A2-738AA8B8B8E4}" type="presParOf" srcId="{66565413-5CC3-4EED-BDC7-FBBD2B1F0038}" destId="{1810F8D6-5294-48E2-AF40-925F749466E4}" srcOrd="1" destOrd="0" presId="urn:microsoft.com/office/officeart/2005/8/layout/hChevron3"/>
    <dgm:cxn modelId="{9E09B212-72DF-4097-9B25-CC40F1DD18C5}" type="presParOf" srcId="{66565413-5CC3-4EED-BDC7-FBBD2B1F0038}" destId="{6B53E79B-D29B-4424-84DE-29E6F5B05BC7}" srcOrd="2" destOrd="0" presId="urn:microsoft.com/office/officeart/2005/8/layout/hChevron3"/>
    <dgm:cxn modelId="{C7C1B807-B00B-4226-8A4E-2A38DEBC946E}" type="presParOf" srcId="{66565413-5CC3-4EED-BDC7-FBBD2B1F0038}" destId="{AA8B55C6-F35A-4053-8B2E-6ACEE8AF67FE}" srcOrd="3" destOrd="0" presId="urn:microsoft.com/office/officeart/2005/8/layout/hChevron3"/>
    <dgm:cxn modelId="{E398BE12-7141-4CAB-9798-75055CBB3722}" type="presParOf" srcId="{66565413-5CC3-4EED-BDC7-FBBD2B1F0038}" destId="{EE8DAE7B-2050-4D80-892A-C2E13E57D9CC}" srcOrd="4" destOrd="0" presId="urn:microsoft.com/office/officeart/2005/8/layout/hChevron3"/>
    <dgm:cxn modelId="{FC43BFA8-729C-4D4B-9B25-451E148CC6E4}" type="presParOf" srcId="{66565413-5CC3-4EED-BDC7-FBBD2B1F0038}" destId="{53E91B7C-BA70-4896-8CEF-429B2F6A3B3B}" srcOrd="5" destOrd="0" presId="urn:microsoft.com/office/officeart/2005/8/layout/hChevron3"/>
    <dgm:cxn modelId="{EF046877-EE69-4964-86FD-5A05C2B3D20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 custLinFactNeighborX="1932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 custRadScaleRad="100075" custRadScaleInc="3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 custRadScaleRad="103364" custRadScaleInc="-17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 custRadScaleRad="96673" custRadScaleInc="-1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38C4043-BA2E-43D6-8BEA-4BFE0415DB99}" type="presOf" srcId="{B7BB0103-7E47-DD47-A685-FB155C9A07EE}" destId="{5DD8E76F-190F-AE4D-8F4D-4BB2AADB5179}" srcOrd="0" destOrd="0" presId="urn:microsoft.com/office/officeart/2005/8/layout/radial5"/>
    <dgm:cxn modelId="{4B49960F-1008-4E73-971A-5EE9DB5163C1}" type="presOf" srcId="{1A6F2230-7FF1-784D-8943-FAFBB5BD867E}" destId="{EFF2F8AC-1F1B-6D4D-8C29-AE41441F26F7}" srcOrd="0" destOrd="0" presId="urn:microsoft.com/office/officeart/2005/8/layout/radial5"/>
    <dgm:cxn modelId="{B5BCC0E5-967C-472B-BB03-F11566AD91F8}" type="presOf" srcId="{7DA216F7-B61A-644F-9E41-4844BDF2E1EB}" destId="{9AF44D55-8614-3B46-93BF-F278C02874B0}" srcOrd="0" destOrd="0" presId="urn:microsoft.com/office/officeart/2005/8/layout/radial5"/>
    <dgm:cxn modelId="{C8BD61C4-D5B5-4FF8-9D1F-29131C6A6FE6}" type="presOf" srcId="{5304632D-3534-014E-A773-191A91505663}" destId="{28E9526E-7B0C-9143-A850-585B8E0E220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C2B70E0C-5BB0-4761-9721-4ABC1056D810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5BF12D0A-B288-49EF-9A4D-06FC9BA24100}" type="presOf" srcId="{EBD4001C-B961-5540-8C87-277869C67930}" destId="{D2B7ABDE-DC5D-CC43-A304-27801E8F3934}" srcOrd="1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1DAC21FB-FFC8-42DB-B856-F546CADBF086}" type="presOf" srcId="{EE98EBD2-B01C-AC47-87D6-306A993857F7}" destId="{F9C9631B-0A4E-8840-BB52-87B441B80EB5}" srcOrd="1" destOrd="0" presId="urn:microsoft.com/office/officeart/2005/8/layout/radial5"/>
    <dgm:cxn modelId="{F4298AD4-D63B-4813-8315-3E7B9A2452EC}" type="presOf" srcId="{EBD4001C-B961-5540-8C87-277869C67930}" destId="{443AD5A5-74EA-D84C-A21D-7D9663E3D147}" srcOrd="0" destOrd="0" presId="urn:microsoft.com/office/officeart/2005/8/layout/radial5"/>
    <dgm:cxn modelId="{B459E8D4-44C3-45E2-B639-881E031B7156}" type="presOf" srcId="{80CDC2A9-E114-4E4E-97DA-E5A6E9106C0D}" destId="{E6336081-3369-9448-A37D-3542AC02AA41}" srcOrd="0" destOrd="0" presId="urn:microsoft.com/office/officeart/2005/8/layout/radial5"/>
    <dgm:cxn modelId="{E1AEC2F3-B1CC-47E7-A141-D633507922CA}" type="presOf" srcId="{5304632D-3534-014E-A773-191A91505663}" destId="{F6EB97ED-B6B4-4241-B774-3B7059FCFB8A}" srcOrd="1" destOrd="0" presId="urn:microsoft.com/office/officeart/2005/8/layout/radial5"/>
    <dgm:cxn modelId="{035C5D0C-8859-428D-BBC6-3AA18D37A2F4}" type="presOf" srcId="{EE98EBD2-B01C-AC47-87D6-306A993857F7}" destId="{54DC7B13-44EC-FF49-A46D-55A02B76FE87}" srcOrd="0" destOrd="0" presId="urn:microsoft.com/office/officeart/2005/8/layout/radial5"/>
    <dgm:cxn modelId="{7AF41952-47FE-432A-A633-0EDA4E31409A}" type="presParOf" srcId="{2D39C667-17DD-D243-BBEF-E694A5E11B6F}" destId="{5DD8E76F-190F-AE4D-8F4D-4BB2AADB5179}" srcOrd="0" destOrd="0" presId="urn:microsoft.com/office/officeart/2005/8/layout/radial5"/>
    <dgm:cxn modelId="{A0A7AC2A-EB30-4084-A99B-767101CFE475}" type="presParOf" srcId="{2D39C667-17DD-D243-BBEF-E694A5E11B6F}" destId="{28E9526E-7B0C-9143-A850-585B8E0E2207}" srcOrd="1" destOrd="0" presId="urn:microsoft.com/office/officeart/2005/8/layout/radial5"/>
    <dgm:cxn modelId="{955B9BC3-D4A6-4746-ACF3-346273FC56B4}" type="presParOf" srcId="{28E9526E-7B0C-9143-A850-585B8E0E2207}" destId="{F6EB97ED-B6B4-4241-B774-3B7059FCFB8A}" srcOrd="0" destOrd="0" presId="urn:microsoft.com/office/officeart/2005/8/layout/radial5"/>
    <dgm:cxn modelId="{318EB4ED-B375-4352-ACE9-EA0BA875DEC7}" type="presParOf" srcId="{2D39C667-17DD-D243-BBEF-E694A5E11B6F}" destId="{EFF2F8AC-1F1B-6D4D-8C29-AE41441F26F7}" srcOrd="2" destOrd="0" presId="urn:microsoft.com/office/officeart/2005/8/layout/radial5"/>
    <dgm:cxn modelId="{EAD5BD8B-8896-4FC9-AD81-3245C0EE6010}" type="presParOf" srcId="{2D39C667-17DD-D243-BBEF-E694A5E11B6F}" destId="{54DC7B13-44EC-FF49-A46D-55A02B76FE87}" srcOrd="3" destOrd="0" presId="urn:microsoft.com/office/officeart/2005/8/layout/radial5"/>
    <dgm:cxn modelId="{C2C4C161-11AD-46DF-86B4-B5C409686CBA}" type="presParOf" srcId="{54DC7B13-44EC-FF49-A46D-55A02B76FE87}" destId="{F9C9631B-0A4E-8840-BB52-87B441B80EB5}" srcOrd="0" destOrd="0" presId="urn:microsoft.com/office/officeart/2005/8/layout/radial5"/>
    <dgm:cxn modelId="{F2EE219E-98E6-46CE-8AE9-D0D66F4B97A1}" type="presParOf" srcId="{2D39C667-17DD-D243-BBEF-E694A5E11B6F}" destId="{9AF44D55-8614-3B46-93BF-F278C02874B0}" srcOrd="4" destOrd="0" presId="urn:microsoft.com/office/officeart/2005/8/layout/radial5"/>
    <dgm:cxn modelId="{E819E90D-606D-46D7-BD74-3621F600997C}" type="presParOf" srcId="{2D39C667-17DD-D243-BBEF-E694A5E11B6F}" destId="{443AD5A5-74EA-D84C-A21D-7D9663E3D147}" srcOrd="5" destOrd="0" presId="urn:microsoft.com/office/officeart/2005/8/layout/radial5"/>
    <dgm:cxn modelId="{7990F6FD-4B7C-4AEA-8FD8-2C1781C44A12}" type="presParOf" srcId="{443AD5A5-74EA-D84C-A21D-7D9663E3D147}" destId="{D2B7ABDE-DC5D-CC43-A304-27801E8F3934}" srcOrd="0" destOrd="0" presId="urn:microsoft.com/office/officeart/2005/8/layout/radial5"/>
    <dgm:cxn modelId="{9EDD783F-BAF3-4825-955E-B28575751EE0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36C84631-783E-4242-BC34-DFE7FE807B86}" type="presOf" srcId="{7376D3D3-752D-41B9-A4FF-7A9651885F8E}" destId="{DA09969E-C589-49CA-9809-8A61C0C6675E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7A8F7CF-D1C0-420D-987B-881E2F57276C}" type="presOf" srcId="{065F2A57-F4AD-4BAA-A96E-E609F2BFD6C3}" destId="{EE8DAE7B-2050-4D80-892A-C2E13E57D9CC}" srcOrd="0" destOrd="0" presId="urn:microsoft.com/office/officeart/2005/8/layout/hChevron3"/>
    <dgm:cxn modelId="{3C6B3EF6-8994-455D-B6BC-DCA0368F4397}" type="presOf" srcId="{2F084151-DB1A-4FDB-9AD3-3A1E9C1A82A8}" destId="{66565413-5CC3-4EED-BDC7-FBBD2B1F0038}" srcOrd="0" destOrd="0" presId="urn:microsoft.com/office/officeart/2005/8/layout/hChevron3"/>
    <dgm:cxn modelId="{FCABC2C8-DEF1-42AA-A16B-5B1F37257E45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453CFB1-1B4E-416E-83EA-D164C5E7C09C}" type="presOf" srcId="{78A8E0F1-9EAB-4DA2-AE4B-1CAD927F2403}" destId="{6B53E79B-D29B-4424-84DE-29E6F5B05BC7}" srcOrd="0" destOrd="0" presId="urn:microsoft.com/office/officeart/2005/8/layout/hChevron3"/>
    <dgm:cxn modelId="{494F78DF-0112-457C-95BD-E594DC65ABFF}" type="presParOf" srcId="{66565413-5CC3-4EED-BDC7-FBBD2B1F0038}" destId="{DA09969E-C589-49CA-9809-8A61C0C6675E}" srcOrd="0" destOrd="0" presId="urn:microsoft.com/office/officeart/2005/8/layout/hChevron3"/>
    <dgm:cxn modelId="{4C16D823-6A4C-4618-8579-D142E8AF6EDE}" type="presParOf" srcId="{66565413-5CC3-4EED-BDC7-FBBD2B1F0038}" destId="{1810F8D6-5294-48E2-AF40-925F749466E4}" srcOrd="1" destOrd="0" presId="urn:microsoft.com/office/officeart/2005/8/layout/hChevron3"/>
    <dgm:cxn modelId="{FD366C63-D5B6-4BD8-A735-1CFE811F3B1A}" type="presParOf" srcId="{66565413-5CC3-4EED-BDC7-FBBD2B1F0038}" destId="{6B53E79B-D29B-4424-84DE-29E6F5B05BC7}" srcOrd="2" destOrd="0" presId="urn:microsoft.com/office/officeart/2005/8/layout/hChevron3"/>
    <dgm:cxn modelId="{7A86FF5C-7815-4994-A3BC-FDDDE46031E0}" type="presParOf" srcId="{66565413-5CC3-4EED-BDC7-FBBD2B1F0038}" destId="{AA8B55C6-F35A-4053-8B2E-6ACEE8AF67FE}" srcOrd="3" destOrd="0" presId="urn:microsoft.com/office/officeart/2005/8/layout/hChevron3"/>
    <dgm:cxn modelId="{F9F4B626-6060-4C80-A6BC-C535475F6234}" type="presParOf" srcId="{66565413-5CC3-4EED-BDC7-FBBD2B1F0038}" destId="{EE8DAE7B-2050-4D80-892A-C2E13E57D9CC}" srcOrd="4" destOrd="0" presId="urn:microsoft.com/office/officeart/2005/8/layout/hChevron3"/>
    <dgm:cxn modelId="{4FCFC461-E1D1-481A-983E-D7FE467D9884}" type="presParOf" srcId="{66565413-5CC3-4EED-BDC7-FBBD2B1F0038}" destId="{53E91B7C-BA70-4896-8CEF-429B2F6A3B3B}" srcOrd="5" destOrd="0" presId="urn:microsoft.com/office/officeart/2005/8/layout/hChevron3"/>
    <dgm:cxn modelId="{D6DC01E6-DD94-42BA-A66C-1D272A485D2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F19976DF-358E-4537-98FD-0605ADC2D4E8}" type="presOf" srcId="{7376D3D3-752D-41B9-A4FF-7A9651885F8E}" destId="{DA09969E-C589-49CA-9809-8A61C0C6675E}" srcOrd="0" destOrd="0" presId="urn:microsoft.com/office/officeart/2005/8/layout/hChevron3"/>
    <dgm:cxn modelId="{C1E53001-3A49-4723-9FC7-D55C93A4FD1C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5429AFD-8545-4505-A4F1-07DF4FB9F4F4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9B0F591-380B-4445-A059-81145CE80DF8}" type="presOf" srcId="{D939AD66-473D-4C8B-B924-C1B98D7F0BB7}" destId="{CAD53A27-CA9D-4B14-B832-A3B50B2C40B8}" srcOrd="0" destOrd="0" presId="urn:microsoft.com/office/officeart/2005/8/layout/hChevron3"/>
    <dgm:cxn modelId="{3A85EB0C-5B45-47D1-A383-47B64543344E}" type="presOf" srcId="{78A8E0F1-9EAB-4DA2-AE4B-1CAD927F2403}" destId="{6B53E79B-D29B-4424-84DE-29E6F5B05BC7}" srcOrd="0" destOrd="0" presId="urn:microsoft.com/office/officeart/2005/8/layout/hChevron3"/>
    <dgm:cxn modelId="{58093FB5-53AA-449B-89D4-BBE10C258634}" type="presParOf" srcId="{66565413-5CC3-4EED-BDC7-FBBD2B1F0038}" destId="{DA09969E-C589-49CA-9809-8A61C0C6675E}" srcOrd="0" destOrd="0" presId="urn:microsoft.com/office/officeart/2005/8/layout/hChevron3"/>
    <dgm:cxn modelId="{A04221C2-3467-4A47-97CF-DEBA24415D99}" type="presParOf" srcId="{66565413-5CC3-4EED-BDC7-FBBD2B1F0038}" destId="{1810F8D6-5294-48E2-AF40-925F749466E4}" srcOrd="1" destOrd="0" presId="urn:microsoft.com/office/officeart/2005/8/layout/hChevron3"/>
    <dgm:cxn modelId="{AB9DC826-5178-4045-AB03-130A97783C31}" type="presParOf" srcId="{66565413-5CC3-4EED-BDC7-FBBD2B1F0038}" destId="{6B53E79B-D29B-4424-84DE-29E6F5B05BC7}" srcOrd="2" destOrd="0" presId="urn:microsoft.com/office/officeart/2005/8/layout/hChevron3"/>
    <dgm:cxn modelId="{8147DDCA-B5D1-4A65-96C2-160EF2F1251D}" type="presParOf" srcId="{66565413-5CC3-4EED-BDC7-FBBD2B1F0038}" destId="{AA8B55C6-F35A-4053-8B2E-6ACEE8AF67FE}" srcOrd="3" destOrd="0" presId="urn:microsoft.com/office/officeart/2005/8/layout/hChevron3"/>
    <dgm:cxn modelId="{54DD9CC1-6FB2-4C43-BF14-B4BE836B09DE}" type="presParOf" srcId="{66565413-5CC3-4EED-BDC7-FBBD2B1F0038}" destId="{EE8DAE7B-2050-4D80-892A-C2E13E57D9CC}" srcOrd="4" destOrd="0" presId="urn:microsoft.com/office/officeart/2005/8/layout/hChevron3"/>
    <dgm:cxn modelId="{84281C6C-6414-4656-A12D-5A441FCBD1AE}" type="presParOf" srcId="{66565413-5CC3-4EED-BDC7-FBBD2B1F0038}" destId="{53E91B7C-BA70-4896-8CEF-429B2F6A3B3B}" srcOrd="5" destOrd="0" presId="urn:microsoft.com/office/officeart/2005/8/layout/hChevron3"/>
    <dgm:cxn modelId="{DD9450B4-B455-4175-819C-4443E70E7980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67468ED0-68C2-4556-9227-07561013BF26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385D148-C121-4B72-A579-84BD7AD60FBA}" type="presOf" srcId="{065F2A57-F4AD-4BAA-A96E-E609F2BFD6C3}" destId="{EE8DAE7B-2050-4D80-892A-C2E13E57D9CC}" srcOrd="0" destOrd="0" presId="urn:microsoft.com/office/officeart/2005/8/layout/hChevron3"/>
    <dgm:cxn modelId="{2F7989F1-0AC8-473B-B52E-04F888D59B4B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CC1B301-8677-4045-955E-392FFD5067D0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CA49BDC-D0DF-445A-8F32-54C30C8F2D7B}" type="presOf" srcId="{2F084151-DB1A-4FDB-9AD3-3A1E9C1A82A8}" destId="{66565413-5CC3-4EED-BDC7-FBBD2B1F0038}" srcOrd="0" destOrd="0" presId="urn:microsoft.com/office/officeart/2005/8/layout/hChevron3"/>
    <dgm:cxn modelId="{7CDCBEC3-5961-47FB-A5FE-3BC985397E9B}" type="presParOf" srcId="{66565413-5CC3-4EED-BDC7-FBBD2B1F0038}" destId="{DA09969E-C589-49CA-9809-8A61C0C6675E}" srcOrd="0" destOrd="0" presId="urn:microsoft.com/office/officeart/2005/8/layout/hChevron3"/>
    <dgm:cxn modelId="{FA44C322-07EF-452D-A65C-3DB7AD531548}" type="presParOf" srcId="{66565413-5CC3-4EED-BDC7-FBBD2B1F0038}" destId="{1810F8D6-5294-48E2-AF40-925F749466E4}" srcOrd="1" destOrd="0" presId="urn:microsoft.com/office/officeart/2005/8/layout/hChevron3"/>
    <dgm:cxn modelId="{C34489F1-C336-4C38-B424-D59A1BBA27AF}" type="presParOf" srcId="{66565413-5CC3-4EED-BDC7-FBBD2B1F0038}" destId="{6B53E79B-D29B-4424-84DE-29E6F5B05BC7}" srcOrd="2" destOrd="0" presId="urn:microsoft.com/office/officeart/2005/8/layout/hChevron3"/>
    <dgm:cxn modelId="{EFAE7196-0739-4CA3-B63D-A31BEF9041EE}" type="presParOf" srcId="{66565413-5CC3-4EED-BDC7-FBBD2B1F0038}" destId="{AA8B55C6-F35A-4053-8B2E-6ACEE8AF67FE}" srcOrd="3" destOrd="0" presId="urn:microsoft.com/office/officeart/2005/8/layout/hChevron3"/>
    <dgm:cxn modelId="{C7B10459-64A6-40FA-886C-28F80C0939EA}" type="presParOf" srcId="{66565413-5CC3-4EED-BDC7-FBBD2B1F0038}" destId="{EE8DAE7B-2050-4D80-892A-C2E13E57D9CC}" srcOrd="4" destOrd="0" presId="urn:microsoft.com/office/officeart/2005/8/layout/hChevron3"/>
    <dgm:cxn modelId="{EE668B1C-6E8B-45A8-9508-28B3213F9291}" type="presParOf" srcId="{66565413-5CC3-4EED-BDC7-FBBD2B1F0038}" destId="{53E91B7C-BA70-4896-8CEF-429B2F6A3B3B}" srcOrd="5" destOrd="0" presId="urn:microsoft.com/office/officeart/2005/8/layout/hChevron3"/>
    <dgm:cxn modelId="{B3A225B8-963C-420A-A227-CCD9B2A22EBA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933AC073-533E-42DB-B41A-EB610F54057D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3B852E42-BB8D-4B27-A10C-D55FB1527CBF}" type="presOf" srcId="{78A8E0F1-9EAB-4DA2-AE4B-1CAD927F2403}" destId="{6B53E79B-D29B-4424-84DE-29E6F5B05BC7}" srcOrd="0" destOrd="0" presId="urn:microsoft.com/office/officeart/2005/8/layout/hChevron3"/>
    <dgm:cxn modelId="{02677674-9B50-471F-9433-94BEBD44A6A4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7523D66-E93B-49A9-BD2A-96A53BA3C66A}" type="presOf" srcId="{065F2A57-F4AD-4BAA-A96E-E609F2BFD6C3}" destId="{EE8DAE7B-2050-4D80-892A-C2E13E57D9CC}" srcOrd="0" destOrd="0" presId="urn:microsoft.com/office/officeart/2005/8/layout/hChevron3"/>
    <dgm:cxn modelId="{E4E58C80-5865-4B2D-8C3D-D76AEFDE84BF}" type="presOf" srcId="{D939AD66-473D-4C8B-B924-C1B98D7F0BB7}" destId="{CAD53A27-CA9D-4B14-B832-A3B50B2C40B8}" srcOrd="0" destOrd="0" presId="urn:microsoft.com/office/officeart/2005/8/layout/hChevron3"/>
    <dgm:cxn modelId="{D4D8A4C2-F20F-4478-A2BB-1EB23836DA4F}" type="presParOf" srcId="{66565413-5CC3-4EED-BDC7-FBBD2B1F0038}" destId="{DA09969E-C589-49CA-9809-8A61C0C6675E}" srcOrd="0" destOrd="0" presId="urn:microsoft.com/office/officeart/2005/8/layout/hChevron3"/>
    <dgm:cxn modelId="{06925DAC-A30B-4CA5-A54D-022FD90C71AA}" type="presParOf" srcId="{66565413-5CC3-4EED-BDC7-FBBD2B1F0038}" destId="{1810F8D6-5294-48E2-AF40-925F749466E4}" srcOrd="1" destOrd="0" presId="urn:microsoft.com/office/officeart/2005/8/layout/hChevron3"/>
    <dgm:cxn modelId="{F9D1BCFF-CB5A-4A43-8F9E-ABA29F4B2BE8}" type="presParOf" srcId="{66565413-5CC3-4EED-BDC7-FBBD2B1F0038}" destId="{6B53E79B-D29B-4424-84DE-29E6F5B05BC7}" srcOrd="2" destOrd="0" presId="urn:microsoft.com/office/officeart/2005/8/layout/hChevron3"/>
    <dgm:cxn modelId="{C89D86EB-2A00-4035-B048-BD40CF8B3051}" type="presParOf" srcId="{66565413-5CC3-4EED-BDC7-FBBD2B1F0038}" destId="{AA8B55C6-F35A-4053-8B2E-6ACEE8AF67FE}" srcOrd="3" destOrd="0" presId="urn:microsoft.com/office/officeart/2005/8/layout/hChevron3"/>
    <dgm:cxn modelId="{53755A16-7DBF-4A45-8C75-354EEC3929D9}" type="presParOf" srcId="{66565413-5CC3-4EED-BDC7-FBBD2B1F0038}" destId="{EE8DAE7B-2050-4D80-892A-C2E13E57D9CC}" srcOrd="4" destOrd="0" presId="urn:microsoft.com/office/officeart/2005/8/layout/hChevron3"/>
    <dgm:cxn modelId="{D77547BE-8558-4261-90CF-C533964B0E35}" type="presParOf" srcId="{66565413-5CC3-4EED-BDC7-FBBD2B1F0038}" destId="{53E91B7C-BA70-4896-8CEF-429B2F6A3B3B}" srcOrd="5" destOrd="0" presId="urn:microsoft.com/office/officeart/2005/8/layout/hChevron3"/>
    <dgm:cxn modelId="{745898CD-313F-4BE3-8E61-9E14AC106D37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1049-F47D-4585-86FD-6F7E2182EE05}">
      <dsp:nvSpPr>
        <dsp:cNvPr id="0" name=""/>
        <dsp:cNvSpPr/>
      </dsp:nvSpPr>
      <dsp:spPr>
        <a:xfrm>
          <a:off x="0" y="231207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</a:t>
          </a:r>
          <a:endParaRPr lang="fr-FR" sz="1400" kern="1200" dirty="0"/>
        </a:p>
      </dsp:txBody>
      <dsp:txXfrm>
        <a:off x="0" y="231207"/>
        <a:ext cx="6504384" cy="595350"/>
      </dsp:txXfrm>
    </dsp:sp>
    <dsp:sp modelId="{E4165A83-C3DB-4B5E-87E2-506BF2E1CF84}">
      <dsp:nvSpPr>
        <dsp:cNvPr id="0" name=""/>
        <dsp:cNvSpPr/>
      </dsp:nvSpPr>
      <dsp:spPr>
        <a:xfrm>
          <a:off x="325219" y="24567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45394" y="44742"/>
        <a:ext cx="4512718" cy="372930"/>
      </dsp:txXfrm>
    </dsp:sp>
    <dsp:sp modelId="{E477FCBD-7444-4CEF-B2E1-FE2018494CE3}">
      <dsp:nvSpPr>
        <dsp:cNvPr id="0" name=""/>
        <dsp:cNvSpPr/>
      </dsp:nvSpPr>
      <dsp:spPr>
        <a:xfrm>
          <a:off x="0" y="1108798"/>
          <a:ext cx="6504384" cy="105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RNG BOP   - LMST 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       -     LBIP          -    DLBIP</a:t>
          </a:r>
          <a:endParaRPr lang="fr-FR" sz="1400" kern="1200" dirty="0"/>
        </a:p>
      </dsp:txBody>
      <dsp:txXfrm>
        <a:off x="0" y="1108798"/>
        <a:ext cx="6504384" cy="1058400"/>
      </dsp:txXfrm>
    </dsp:sp>
    <dsp:sp modelId="{87B5C980-8710-4E52-881C-C760060A596D}">
      <dsp:nvSpPr>
        <dsp:cNvPr id="0" name=""/>
        <dsp:cNvSpPr/>
      </dsp:nvSpPr>
      <dsp:spPr>
        <a:xfrm>
          <a:off x="325219" y="90215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45394" y="922333"/>
        <a:ext cx="4512718" cy="372930"/>
      </dsp:txXfrm>
    </dsp:sp>
    <dsp:sp modelId="{77DB4AFB-5D92-4B01-BB0B-8BF12AF8FFC7}">
      <dsp:nvSpPr>
        <dsp:cNvPr id="0" name=""/>
        <dsp:cNvSpPr/>
      </dsp:nvSpPr>
      <dsp:spPr>
        <a:xfrm>
          <a:off x="0" y="2449438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MACTER (Modification de Rayon de transmission) </a:t>
          </a:r>
          <a:endParaRPr lang="fr-FR" sz="1400" kern="1200" dirty="0"/>
        </a:p>
      </dsp:txBody>
      <dsp:txXfrm>
        <a:off x="0" y="2449438"/>
        <a:ext cx="6504384" cy="595350"/>
      </dsp:txXfrm>
    </dsp:sp>
    <dsp:sp modelId="{DEAF8D5F-484E-49BA-8D4C-42510231A75F}">
      <dsp:nvSpPr>
        <dsp:cNvPr id="0" name=""/>
        <dsp:cNvSpPr/>
      </dsp:nvSpPr>
      <dsp:spPr>
        <a:xfrm>
          <a:off x="325219" y="2242797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MAC</a:t>
          </a:r>
          <a:endParaRPr lang="fr-FR" sz="1400" kern="1200" dirty="0"/>
        </a:p>
      </dsp:txBody>
      <dsp:txXfrm>
        <a:off x="345394" y="2262972"/>
        <a:ext cx="4512718" cy="372930"/>
      </dsp:txXfrm>
    </dsp:sp>
    <dsp:sp modelId="{639DBDE2-D376-4995-A537-7708E5D6B3E7}">
      <dsp:nvSpPr>
        <dsp:cNvPr id="0" name=""/>
        <dsp:cNvSpPr/>
      </dsp:nvSpPr>
      <dsp:spPr>
        <a:xfrm>
          <a:off x="0" y="3327028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Omnidirectionnel  (WSNet Module) </a:t>
          </a:r>
          <a:endParaRPr lang="fr-FR" sz="1400" kern="1200" dirty="0"/>
        </a:p>
      </dsp:txBody>
      <dsp:txXfrm>
        <a:off x="0" y="3327028"/>
        <a:ext cx="6504384" cy="595350"/>
      </dsp:txXfrm>
    </dsp:sp>
    <dsp:sp modelId="{C63D67FC-5042-45DC-A804-38A9A10152E3}">
      <dsp:nvSpPr>
        <dsp:cNvPr id="0" name=""/>
        <dsp:cNvSpPr/>
      </dsp:nvSpPr>
      <dsp:spPr>
        <a:xfrm>
          <a:off x="325219" y="312038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RADIO</a:t>
          </a:r>
          <a:endParaRPr lang="fr-FR" sz="1400" kern="1200" dirty="0"/>
        </a:p>
      </dsp:txBody>
      <dsp:txXfrm>
        <a:off x="345394" y="3140563"/>
        <a:ext cx="4512718" cy="372930"/>
      </dsp:txXfrm>
    </dsp:sp>
    <dsp:sp modelId="{FFE1FAF9-88A5-43B6-88CD-1823BDB82A8C}">
      <dsp:nvSpPr>
        <dsp:cNvPr id="0" name=""/>
        <dsp:cNvSpPr/>
      </dsp:nvSpPr>
      <dsp:spPr>
        <a:xfrm>
          <a:off x="0" y="4204618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Théorie (Implémentation de Module d’énergie des articles)</a:t>
          </a:r>
          <a:endParaRPr lang="fr-FR" sz="1400" kern="1200" dirty="0"/>
        </a:p>
      </dsp:txBody>
      <dsp:txXfrm>
        <a:off x="0" y="4204618"/>
        <a:ext cx="6504384" cy="595350"/>
      </dsp:txXfrm>
    </dsp:sp>
    <dsp:sp modelId="{5A33F079-2150-46D2-AA49-BB62CC5795A2}">
      <dsp:nvSpPr>
        <dsp:cNvPr id="0" name=""/>
        <dsp:cNvSpPr/>
      </dsp:nvSpPr>
      <dsp:spPr>
        <a:xfrm>
          <a:off x="325219" y="399797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 </a:t>
          </a:r>
          <a:endParaRPr lang="fr-FR" sz="1400" kern="1200" dirty="0"/>
        </a:p>
      </dsp:txBody>
      <dsp:txXfrm>
        <a:off x="345394" y="4018153"/>
        <a:ext cx="4512718" cy="37293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441926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Économie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d’énergie</a:t>
          </a:r>
        </a:p>
      </dsp:txBody>
      <dsp:txXfrm>
        <a:off x="3662898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4036784" y="1565001"/>
          <a:ext cx="319178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84661" y="1715483"/>
        <a:ext cx="223425" cy="307813"/>
      </dsp:txXfrm>
    </dsp:sp>
    <dsp:sp modelId="{EFF2F8AC-1F1B-6D4D-8C29-AE41441F26F7}">
      <dsp:nvSpPr>
        <dsp:cNvPr id="0" name=""/>
        <dsp:cNvSpPr/>
      </dsp:nvSpPr>
      <dsp:spPr>
        <a:xfrm>
          <a:off x="3441926" y="2474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Routage</a:t>
          </a:r>
        </a:p>
      </dsp:txBody>
      <dsp:txXfrm>
        <a:off x="3662898" y="223446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799999">
          <a:off x="4943099" y="3134785"/>
          <a:ext cx="319169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949513" y="3213452"/>
        <a:ext cx="223418" cy="307813"/>
      </dsp:txXfrm>
    </dsp:sp>
    <dsp:sp modelId="{9AF44D55-8614-3B46-93BF-F278C02874B0}">
      <dsp:nvSpPr>
        <dsp:cNvPr id="0" name=""/>
        <dsp:cNvSpPr/>
      </dsp:nvSpPr>
      <dsp:spPr>
        <a:xfrm>
          <a:off x="5270193" y="3169141"/>
          <a:ext cx="1508893" cy="1508893"/>
        </a:xfrm>
        <a:prstGeom prst="ellipse">
          <a:avLst/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Redondance des données</a:t>
          </a:r>
        </a:p>
      </dsp:txBody>
      <dsp:txXfrm>
        <a:off x="5491165" y="3390113"/>
        <a:ext cx="1066949" cy="1066949"/>
      </dsp:txXfrm>
    </dsp:sp>
    <dsp:sp modelId="{443AD5A5-74EA-D84C-A21D-7D9663E3D147}">
      <dsp:nvSpPr>
        <dsp:cNvPr id="0" name=""/>
        <dsp:cNvSpPr/>
      </dsp:nvSpPr>
      <dsp:spPr>
        <a:xfrm rot="8999984">
          <a:off x="3130474" y="3134791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219812" y="3213458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613656" y="3169154"/>
          <a:ext cx="1508893" cy="1508893"/>
        </a:xfrm>
        <a:prstGeom prst="ellipse">
          <a:avLst/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Coûts de transmission physique</a:t>
          </a:r>
        </a:p>
      </dsp:txBody>
      <dsp:txXfrm>
        <a:off x="1834628" y="3390126"/>
        <a:ext cx="1066949" cy="1066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54D4857D-62A5-486B-9129-468003D7E020}" type="datetimeFigureOut">
              <a:rPr lang="fr-FR" smtClean="0"/>
              <a:pPr/>
              <a:t>01/05/2012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2EBE4566-6F3A-4CC1-BD6C-9C510D05F12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2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D2EF2CE-B28C-4ED4-8FD0-48BB3F48846A}" type="datetimeFigureOut">
              <a:pPr/>
              <a:t>30/06/2006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61807874-5299-41B2-A37A-6AA3547857F4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0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D9EDFB02-5E5A-43E2-8672-2DFD46785E5C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fr-F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Afficher le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953D9-DEF3-474D-A71E-45E1F597032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C55-5CC6-468D-9C64-EF9B6F184CA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5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E77-C35C-4EBF-9067-4B813977BEF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2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89B0-2FA8-4417-A9DF-595D071720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EAB1-9D66-4441-A1BE-A171FD665B9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6F73-0D86-4E37-815D-34824B2C88A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547-607B-439C-BBFA-DA34E647436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1EB-52D1-4785-A7EB-B880BB3CCF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F7C-2A0E-48BF-9709-C18107BD474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0DDF-98EC-49A3-B56A-2C2C25EE03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BBA21BAE-8CD3-41F8-8BF8-4966582FAA73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85A1-8016-4721-95E3-55E7E99CEFE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13E6-7D65-4A03-BE04-A186D6A0A3F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552-F329-4D6B-948D-FE058AA8149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169-C829-46D0-BA7F-162DD4E81EC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C6F-D30A-42E3-A821-8C7AD0EC20D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AC5-3F62-4F63-9B20-25DAD8C0D77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656-4C2C-4648-BC2C-B882AC3F6AC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0E00-763A-404C-ADAE-43CF9D64DD8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1D-3894-4411-9235-268EE8557B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E2F1-D700-4AC3-8B74-AC445B88A4E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E3986661-1900-4361-B6A1-3C2ED71D5CBF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Cliquez pour ajouter un titre de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0BE4-BF7B-48C2-A427-2366F2A8EB4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710E-C11F-4B3C-A9D6-B02273DBF17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104F-565F-44D2-84AD-0EB8DB5165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B3D4-BBD2-4FFC-BF71-7FFF274DDEA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5887-70A6-4137-B0B3-C2B8D5E183F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739F-E56B-41DF-BD3A-FE48055906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8BAB-FC9A-410A-A124-34D9DC666F5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1CD-2BDD-4747-BEF0-7D48482185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B6E-ECFC-479A-AD9D-CBE21449454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3AEA-345F-4DAF-A638-F875A2CBE1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DE46225A-62C2-407C-B4D9-E514BA684B0E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E11D-E66C-4DBF-A3E5-258B8BC7FE3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096-5F78-462A-9ED0-0D08AC1211B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8DD-AF19-4EDE-A779-15ED4658BB2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1CBE951-340E-4D1B-8AFC-AB1341FFDF09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  <p:sp>
        <p:nvSpPr>
          <p:cNvPr id="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2F0B8592-9380-4B87-9E5D-79C54CE78585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35A29A2-04EF-43D0-ADE2-E034C97E4D6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B2E3AE0D-FD6A-4D27-BBE0-0D044077633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0C3AE94-188F-46CF-AA43-27F1310D0C65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5035F6A-6E48-4CBB-AEA0-F1B7481DC43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940B8D7-5958-4F2B-94B1-25C55ED60AD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détaill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C1FE6DBD-152B-4179-8DA9-755DA450C435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fr-FR" i="1" baseline="0"/>
            </a:lvl1pPr>
            <a:extLst/>
          </a:lstStyle>
          <a:p>
            <a:pPr lvl="0"/>
            <a:r>
              <a:rPr kumimoji="0" lang="fr-FR"/>
              <a:t>Cliquez pour ajouter des détails à la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914BEAE-6865-4ADD-85B2-EDA7AEBEF8D0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57F8130-2D0C-45C6-82A0-C1A786C2BFCE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BE022D4-65F5-4FC2-B1C6-99CB6E7D6C12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2B6F57E-E4DC-4FBB-8985-C02AF5371386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974738-B3BE-484E-8133-60AE9DC9972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8B7-703E-40E0-8ECB-855BC894662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122-3854-43D4-8674-DCE2C493DE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FF8-83A3-4215-A2F0-97DDC4BFA78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E08-9BB3-432C-8486-7B023275504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69E8-0103-46B2-ABE9-6E83C8C8A8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Vra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3D908B26-2CCD-4A76-ABE8-7161E8B62AB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VRAI 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FAUX 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EBA2-7972-480B-A356-DF0B8EF4B67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A422-695C-4C0E-987E-0FCA7D7290E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FB6-7874-4EAF-BC8A-3AAC4F8D71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4D3C-7C76-4145-9C51-43DD44920C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5428-32AE-4555-9718-3C265305A9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3D6-A83E-417C-B28D-A01A170AC69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AC21-10BE-4BEE-B587-DE150B746BFE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7C05-7AE1-472C-A69F-B8EEBF6C129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8C-D1D7-4A77-B7DA-52DA5C8E3A5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F36D-B38F-4ABF-98D4-21A87E34B16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Fau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83030AD3-52E3-40D6-81F9-5FCEC85B39C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VRAI ou </a:t>
            </a: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FAUX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 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44A-1D8A-473C-B496-9621288E632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5A3-5B67-4514-97CD-5AF6CC4130D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F5C4-A86E-4841-9090-8F1C5E09117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2D8-0845-4731-8071-3A923A921EE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C81-3135-4179-BC27-E701794A53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D20-AD65-4FB3-AF96-743C6C4CFC6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228-4B89-4A77-8B11-4D74142CF2D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0D6-938E-4750-80BE-6C43AE84B17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0981-0AAD-4793-9CE8-C596B538433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80F-EEE4-41D7-9A60-B27C847D189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oix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E94C033A-B4A8-45FC-99A2-99B284360C88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correcte (puis réorganisez les choix)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DBC6-19FF-41CB-8D8C-449475627CD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EE3-CE20-4BA3-900B-54FB08461F9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AA-0236-4AAC-861D-9F6E6F89A00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12C7-F036-4DB5-B06B-196E751586F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225D-B128-45E2-8469-6D202381DB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respondance des élé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7F9F4789-207B-4DBB-A6AE-1057A1A4032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taper votre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8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9C963D6C-881A-4F7E-B6C3-70BE5BAAAAE7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fr-FR" sz="1200"/>
            </a:lvl1pPr>
            <a:extLst/>
          </a:lstStyle>
          <a:p>
            <a:endParaRPr kumimoji="0" lang="fr-F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200"/>
            </a:lvl1pPr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lang="fr-F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fr-FR">
          <a:solidFill>
            <a:schemeClr val="tx2"/>
          </a:solidFill>
        </a:defRPr>
      </a:lvl2pPr>
      <a:lvl3pPr eaLnBrk="1" latinLnBrk="0" hangingPunct="1">
        <a:defRPr kumimoji="0" lang="fr-FR">
          <a:solidFill>
            <a:schemeClr val="tx2"/>
          </a:solidFill>
        </a:defRPr>
      </a:lvl3pPr>
      <a:lvl4pPr eaLnBrk="1" latinLnBrk="0" hangingPunct="1">
        <a:defRPr kumimoji="0" lang="fr-FR">
          <a:solidFill>
            <a:schemeClr val="tx2"/>
          </a:solidFill>
        </a:defRPr>
      </a:lvl4pPr>
      <a:lvl5pPr eaLnBrk="1" latinLnBrk="0" hangingPunct="1">
        <a:defRPr kumimoji="0" lang="fr-FR">
          <a:solidFill>
            <a:schemeClr val="tx2"/>
          </a:solidFill>
        </a:defRPr>
      </a:lvl5pPr>
      <a:lvl6pPr eaLnBrk="1" latinLnBrk="0" hangingPunct="1">
        <a:defRPr kumimoji="0" lang="fr-FR">
          <a:solidFill>
            <a:schemeClr val="tx2"/>
          </a:solidFill>
        </a:defRPr>
      </a:lvl6pPr>
      <a:lvl7pPr eaLnBrk="1" latinLnBrk="0" hangingPunct="1">
        <a:defRPr kumimoji="0" lang="fr-FR">
          <a:solidFill>
            <a:schemeClr val="tx2"/>
          </a:solidFill>
        </a:defRPr>
      </a:lvl7pPr>
      <a:lvl8pPr eaLnBrk="1" latinLnBrk="0" hangingPunct="1">
        <a:defRPr kumimoji="0" lang="fr-FR">
          <a:solidFill>
            <a:schemeClr val="tx2"/>
          </a:solidFill>
        </a:defRPr>
      </a:lvl8pPr>
      <a:lvl9pPr eaLnBrk="1" latinLnBrk="0" hangingPunct="1">
        <a:defRPr kumimoji="0" lang="fr-F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/>
            <a:fld id="{848254DC-C813-477F-9B54-6CA63B93E6C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0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6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80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1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8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8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8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507288" cy="1770980"/>
          </a:xfrm>
        </p:spPr>
        <p:txBody>
          <a:bodyPr>
            <a:normAutofit/>
          </a:bodyPr>
          <a:lstStyle/>
          <a:p>
            <a:pPr algn="ctr"/>
            <a:r>
              <a:rPr lang="fr-F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>
          <a:xfrm>
            <a:off x="457201" y="6234113"/>
            <a:ext cx="7715200" cy="423862"/>
          </a:xfrm>
        </p:spPr>
        <p:txBody>
          <a:bodyPr/>
          <a:lstStyle/>
          <a:p>
            <a:fld id="{3BC27E8F-7B8F-4E28-B43D-9DC5426786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Oval 28"/>
          <p:cNvSpPr/>
          <p:nvPr/>
        </p:nvSpPr>
        <p:spPr>
          <a:xfrm>
            <a:off x="531168" y="50768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" name="Oval 28"/>
          <p:cNvSpPr/>
          <p:nvPr/>
        </p:nvSpPr>
        <p:spPr>
          <a:xfrm>
            <a:off x="531168" y="5437237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7" name="Oval 28"/>
          <p:cNvSpPr/>
          <p:nvPr/>
        </p:nvSpPr>
        <p:spPr>
          <a:xfrm>
            <a:off x="531168" y="435672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8" name="Oval 28"/>
          <p:cNvSpPr/>
          <p:nvPr/>
        </p:nvSpPr>
        <p:spPr>
          <a:xfrm>
            <a:off x="531168" y="471333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24136" y="476672"/>
            <a:ext cx="3951490" cy="1096157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UM2 – M1 Informatique</a:t>
            </a:r>
          </a:p>
          <a:p>
            <a:pPr marL="0" indent="0">
              <a:buNone/>
            </a:pPr>
            <a:r>
              <a:rPr lang="fr-FR" dirty="0" smtClean="0"/>
              <a:t>LIRMM</a:t>
            </a:r>
            <a:endParaRPr lang="fr-FR" dirty="0"/>
          </a:p>
        </p:txBody>
      </p:sp>
      <p:sp>
        <p:nvSpPr>
          <p:cNvPr id="10" name="Espace réservé du contenu 5"/>
          <p:cNvSpPr txBox="1">
            <a:spLocks/>
          </p:cNvSpPr>
          <p:nvPr/>
        </p:nvSpPr>
        <p:spPr>
          <a:xfrm>
            <a:off x="5229022" y="476671"/>
            <a:ext cx="3447434" cy="109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AIGLE, IMAGINA, MOCA</a:t>
            </a:r>
          </a:p>
          <a:p>
            <a:r>
              <a:rPr lang="fr-FR" sz="2000" dirty="0"/>
              <a:t>équipe APR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5536" y="3717032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Réalisé par: </a:t>
            </a:r>
            <a:endParaRPr lang="fr-FR" sz="2400" dirty="0"/>
          </a:p>
        </p:txBody>
      </p:sp>
      <p:sp>
        <p:nvSpPr>
          <p:cNvPr id="12" name="Espace réservé du contenu 3"/>
          <p:cNvSpPr txBox="1">
            <a:spLocks/>
          </p:cNvSpPr>
          <p:nvPr/>
        </p:nvSpPr>
        <p:spPr>
          <a:xfrm>
            <a:off x="691176" y="4200989"/>
            <a:ext cx="3736808" cy="1630033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Chloé </a:t>
            </a:r>
            <a:r>
              <a:rPr lang="fr-FR" dirty="0" err="1" smtClean="0"/>
              <a:t>Desdouits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Rabah </a:t>
            </a:r>
            <a:r>
              <a:rPr lang="fr-FR" dirty="0" err="1" smtClean="0"/>
              <a:t>Laouadi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Samuel </a:t>
            </a:r>
            <a:r>
              <a:rPr lang="fr-FR" dirty="0" err="1" smtClean="0"/>
              <a:t>Rouquie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Zahir</a:t>
            </a:r>
            <a:r>
              <a:rPr lang="fr-FR" dirty="0" smtClean="0"/>
              <a:t> </a:t>
            </a:r>
            <a:r>
              <a:rPr lang="fr-FR" dirty="0"/>
              <a:t>Kali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26564" y="3645024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Encadré par: </a:t>
            </a:r>
            <a:endParaRPr lang="fr-FR" sz="2400" dirty="0"/>
          </a:p>
        </p:txBody>
      </p:sp>
      <p:sp>
        <p:nvSpPr>
          <p:cNvPr id="14" name="Oval 28"/>
          <p:cNvSpPr/>
          <p:nvPr/>
        </p:nvSpPr>
        <p:spPr>
          <a:xfrm>
            <a:off x="5427712" y="442872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5440288" y="4293096"/>
            <a:ext cx="3736808" cy="443695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 Anne-Élisabeth </a:t>
            </a:r>
            <a:r>
              <a:rPr lang="fr-FR" dirty="0" err="1"/>
              <a:t>Baert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2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 dirty="0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 dirty="0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 dirty="0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 dirty="0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FAD-75F1-43D4-B4D5-6EBC983E8FA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21" name="Connecteur droit 2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Diagramme 2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392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réseau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fr-FR" dirty="0"/>
                  <a:t>Graphe G = (V, E, </a:t>
                </a:r>
                <a:r>
                  <a:rPr lang="el-GR" dirty="0"/>
                  <a:t>γ</a:t>
                </a:r>
                <a:r>
                  <a:rPr lang="fr-FR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V : l’ensemble des capteurs (nœuds)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l-GR" dirty="0"/>
                  <a:t>γ</a:t>
                </a:r>
                <a:r>
                  <a:rPr lang="fr-FR" dirty="0"/>
                  <a:t> rayon d’émission maximum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E </a:t>
                </a:r>
                <a:r>
                  <a:rPr lang="el-GR" dirty="0"/>
                  <a:t>=</a:t>
                </a:r>
                <a:r>
                  <a:rPr lang="fr-FR" dirty="0"/>
                  <a:t> </a:t>
                </a:r>
                <a:r>
                  <a:rPr lang="el-GR" dirty="0"/>
                  <a:t>{(u,v)∈V</a:t>
                </a:r>
                <a:r>
                  <a:rPr lang="el-GR" baseline="30000" dirty="0"/>
                  <a:t>2</a:t>
                </a:r>
                <a:r>
                  <a:rPr lang="el-GR" dirty="0"/>
                  <a:t> |d(u,v)≤γ} </a:t>
                </a:r>
                <a:endParaRPr lang="fr-FR" dirty="0" smtClean="0"/>
              </a:p>
              <a:p>
                <a:pPr lvl="1">
                  <a:lnSpc>
                    <a:spcPct val="120000"/>
                  </a:lnSpc>
                </a:pPr>
                <a:endParaRPr lang="fr-FR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fr-FR" dirty="0"/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Connexité initiale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Pas d’ajout de capteur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 err="1"/>
                  <a:t>N</a:t>
                </a:r>
                <a:r>
                  <a:rPr lang="fr-FR" baseline="-25000" dirty="0" err="1"/>
                  <a:t>k</a:t>
                </a:r>
                <a:r>
                  <a:rPr lang="fr-FR" dirty="0"/>
                  <a:t>(u) = {v ∈ V | </a:t>
                </a:r>
                <a:r>
                  <a:rPr lang="fr-FR" dirty="0" smtClean="0"/>
                  <a:t>Ǝ un chemin c(u</a:t>
                </a:r>
                <a:r>
                  <a:rPr lang="fr-FR" dirty="0"/>
                  <a:t>, v</a:t>
                </a:r>
                <a:r>
                  <a:rPr lang="fr-FR" dirty="0" smtClean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∈ </m:t>
                    </m:r>
                  </m:oMath>
                </a14:m>
                <a:r>
                  <a:rPr lang="fr-FR" dirty="0" smtClean="0"/>
                  <a:t>G: |c|≤ k}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  <a:blipFill rotWithShape="1">
                <a:blip r:embed="rId2"/>
                <a:stretch>
                  <a:fillRect t="-144" b="-5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>
            <a:endCxn id="22" idx="4"/>
          </p:cNvCxnSpPr>
          <p:nvPr/>
        </p:nvCxnSpPr>
        <p:spPr>
          <a:xfrm>
            <a:off x="6430260" y="4121622"/>
            <a:ext cx="13949" cy="125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134508" y="4458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64EC-D68F-4C8B-9E2E-EE30A3EAD547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Diagramme 3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17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20" grpId="0" uiExpand="1" animBg="1"/>
      <p:bldP spid="22" grpId="0" uiExpand="1" animBg="1"/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148065" y="2492896"/>
            <a:ext cx="3312368" cy="316552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681967"/>
            <a:ext cx="7467600" cy="4221163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 dirty="0"/>
              <a:t>	</a:t>
            </a:r>
            <a:r>
              <a:rPr lang="fi-FI" sz="3200" dirty="0"/>
              <a:t>r</a:t>
            </a:r>
            <a:r>
              <a:rPr lang="fi-FI" sz="3200" baseline="30000" dirty="0"/>
              <a:t>α</a:t>
            </a:r>
            <a:r>
              <a:rPr lang="fi-FI" sz="3200" dirty="0"/>
              <a:t>+c	si i ≠ j </a:t>
            </a:r>
            <a:endParaRPr lang="fr-FR" sz="3200" dirty="0"/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</a:t>
            </a:r>
            <a:r>
              <a:rPr lang="fr-FR" dirty="0" smtClean="0"/>
              <a:t>	0</a:t>
            </a:r>
            <a:r>
              <a:rPr lang="fr-FR" dirty="0"/>
              <a:t>	</a:t>
            </a:r>
            <a:r>
              <a:rPr lang="fr-FR" dirty="0" smtClean="0"/>
              <a:t>sinon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Durée de vie du réseau</a:t>
            </a:r>
          </a:p>
          <a:p>
            <a:pPr lvl="1"/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  <a:p>
            <a:pPr lvl="1"/>
            <a:r>
              <a:rPr lang="fr-FR" dirty="0" err="1"/>
              <a:t>Loose</a:t>
            </a:r>
            <a:r>
              <a:rPr lang="fr-FR" dirty="0"/>
              <a:t> </a:t>
            </a:r>
            <a:r>
              <a:rPr lang="fr-FR" dirty="0" err="1"/>
              <a:t>Connectivity</a:t>
            </a:r>
            <a:endParaRPr lang="fr-FR" dirty="0"/>
          </a:p>
          <a:p>
            <a:pPr lvl="1"/>
            <a:r>
              <a:rPr lang="fr-FR" dirty="0"/>
              <a:t>Per Cent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68144" y="3356992"/>
            <a:ext cx="527998" cy="54992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156176" y="4149080"/>
            <a:ext cx="544391" cy="56699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21945" y="2796870"/>
            <a:ext cx="554311" cy="63213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420490" y="4757551"/>
            <a:ext cx="519662" cy="5412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A309-9C23-4F3E-8E0D-C72F6AA511D3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Diagramme 37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370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0" animBg="1"/>
      <p:bldP spid="59" grpId="1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89320"/>
            <a:ext cx="8183880" cy="418795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dirty="0" err="1"/>
              <a:t>broadcast</a:t>
            </a:r>
            <a:r>
              <a:rPr lang="fr-FR" dirty="0"/>
              <a:t> / single-</a:t>
            </a:r>
            <a:r>
              <a:rPr lang="fr-FR" dirty="0" err="1"/>
              <a:t>cast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 dirty="0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 dirty="0"/>
              <a:t>avec balisage / </a:t>
            </a:r>
            <a:r>
              <a:rPr lang="fr-FR" dirty="0" err="1"/>
              <a:t>beaconless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6D9-1EBD-456A-A0D4-A57EBD500369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08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Algorithmes étudiés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02920" y="1473296"/>
            <a:ext cx="8183880" cy="4187952"/>
          </a:xfrm>
        </p:spPr>
        <p:txBody>
          <a:bodyPr>
            <a:normAutofit/>
          </a:bodyPr>
          <a:lstStyle/>
          <a:p>
            <a:r>
              <a:rPr lang="fr-FR" sz="2000" dirty="0"/>
              <a:t>single-</a:t>
            </a:r>
            <a:r>
              <a:rPr lang="fr-FR" sz="2000" dirty="0" err="1"/>
              <a:t>cast</a:t>
            </a:r>
            <a:endParaRPr lang="fr-FR" sz="2000" dirty="0"/>
          </a:p>
          <a:p>
            <a:pPr lvl="1"/>
            <a:r>
              <a:rPr lang="fr-FR" sz="2000" dirty="0" smtClean="0"/>
              <a:t>Flow Augmentation (FA), Flow Redirection (FR)</a:t>
            </a:r>
            <a:endParaRPr lang="fr-FR" sz="2000" dirty="0"/>
          </a:p>
          <a:p>
            <a:pPr lvl="1"/>
            <a:r>
              <a:rPr lang="fr-FR" sz="2000" dirty="0" err="1" smtClean="0"/>
              <a:t>Energy</a:t>
            </a:r>
            <a:r>
              <a:rPr lang="fr-FR" sz="2000" dirty="0" smtClean="0"/>
              <a:t> </a:t>
            </a:r>
            <a:r>
              <a:rPr lang="fr-FR" sz="2000" dirty="0" err="1" smtClean="0"/>
              <a:t>Aware</a:t>
            </a:r>
            <a:r>
              <a:rPr lang="fr-FR" sz="2000" dirty="0" smtClean="0"/>
              <a:t> </a:t>
            </a:r>
            <a:r>
              <a:rPr lang="fr-FR" sz="2000" dirty="0" err="1" smtClean="0"/>
              <a:t>Routing</a:t>
            </a:r>
            <a:r>
              <a:rPr lang="fr-FR" sz="2000" dirty="0" smtClean="0"/>
              <a:t> (EAR)</a:t>
            </a:r>
            <a:endParaRPr lang="fr-FR" sz="2000" dirty="0"/>
          </a:p>
          <a:p>
            <a:r>
              <a:rPr lang="fr-FR" sz="2000" dirty="0" err="1"/>
              <a:t>broadcast</a:t>
            </a:r>
            <a:endParaRPr lang="fr-FR" sz="2000" dirty="0"/>
          </a:p>
          <a:p>
            <a:pPr lvl="1"/>
            <a:r>
              <a:rPr lang="fr-FR" sz="2000" dirty="0" err="1"/>
              <a:t>blind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r>
              <a:rPr lang="fr-FR" sz="2000" dirty="0"/>
              <a:t>, </a:t>
            </a:r>
            <a:r>
              <a:rPr lang="fr-FR" sz="2000" dirty="0" err="1"/>
              <a:t>probabilistic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endParaRPr lang="fr-FR" sz="2000" dirty="0"/>
          </a:p>
          <a:p>
            <a:pPr lvl="1"/>
            <a:r>
              <a:rPr lang="fr-FR" sz="2000" dirty="0" smtClean="0"/>
              <a:t>Area-</a:t>
            </a:r>
            <a:r>
              <a:rPr lang="fr-FR" sz="2000" dirty="0" err="1" smtClean="0"/>
              <a:t>based</a:t>
            </a:r>
            <a:r>
              <a:rPr lang="fr-FR" sz="2000" dirty="0" smtClean="0"/>
              <a:t> </a:t>
            </a:r>
            <a:r>
              <a:rPr lang="fr-FR" sz="2000" dirty="0" err="1" smtClean="0"/>
              <a:t>Beaconless</a:t>
            </a:r>
            <a:r>
              <a:rPr lang="fr-FR" sz="2000" dirty="0" smtClean="0"/>
              <a:t> </a:t>
            </a:r>
            <a:r>
              <a:rPr lang="fr-FR" sz="2000" dirty="0" err="1" smtClean="0"/>
              <a:t>Broadcasting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endParaRPr lang="fr-FR" sz="2000" dirty="0"/>
          </a:p>
          <a:p>
            <a:pPr lvl="1"/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Incremental</a:t>
            </a:r>
            <a:r>
              <a:rPr lang="fr-FR" sz="2000" dirty="0" smtClean="0"/>
              <a:t>-power Protocol (BIP), </a:t>
            </a:r>
            <a:r>
              <a:rPr lang="fr-FR" sz="2000" dirty="0" err="1" smtClean="0"/>
              <a:t>Localized</a:t>
            </a:r>
            <a:r>
              <a:rPr lang="fr-FR" sz="2000" dirty="0" smtClean="0"/>
              <a:t> BIP (LBIP), </a:t>
            </a:r>
            <a:r>
              <a:rPr lang="fr-FR" sz="2000" dirty="0" err="1" smtClean="0"/>
              <a:t>Dynamic</a:t>
            </a:r>
            <a:r>
              <a:rPr lang="fr-FR" sz="2000" dirty="0" smtClean="0"/>
              <a:t> LBIP (DLBIP)</a:t>
            </a:r>
            <a:endParaRPr lang="fr-FR" sz="2000" dirty="0"/>
          </a:p>
          <a:p>
            <a:pPr lvl="1"/>
            <a:r>
              <a:rPr lang="fr-FR" sz="2000" dirty="0" err="1" smtClean="0"/>
              <a:t>Lmst</a:t>
            </a:r>
            <a:r>
              <a:rPr lang="fr-FR" sz="2000" dirty="0"/>
              <a:t> </a:t>
            </a:r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Oriented</a:t>
            </a:r>
            <a:r>
              <a:rPr lang="fr-FR" sz="2000" dirty="0" smtClean="0"/>
              <a:t> Protocol, </a:t>
            </a:r>
            <a:r>
              <a:rPr lang="fr-FR" sz="2000" dirty="0" err="1" smtClean="0"/>
              <a:t>Rng</a:t>
            </a:r>
            <a:r>
              <a:rPr lang="fr-FR" sz="2000" dirty="0"/>
              <a:t> </a:t>
            </a:r>
            <a:r>
              <a:rPr lang="fr-FR" sz="2000" dirty="0" err="1"/>
              <a:t>Broadcast</a:t>
            </a:r>
            <a:r>
              <a:rPr lang="fr-FR" sz="2000" dirty="0"/>
              <a:t> </a:t>
            </a:r>
            <a:r>
              <a:rPr lang="fr-FR" sz="2000" dirty="0" err="1"/>
              <a:t>Oriented</a:t>
            </a:r>
            <a:r>
              <a:rPr lang="fr-FR" sz="2000" dirty="0"/>
              <a:t> Protocol, </a:t>
            </a:r>
            <a:r>
              <a:rPr lang="fr-FR" sz="2000" dirty="0" smtClean="0"/>
              <a:t>Target Radius-LBOP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B07A-1273-41EB-B9CC-5B8D41087CD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Diagramme 12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60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Blind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4 transmissions </a:t>
            </a:r>
          </a:p>
          <a:p>
            <a:pPr marL="0" indent="0">
              <a:buNone/>
            </a:pPr>
            <a:r>
              <a:rPr lang="fr-FR" dirty="0"/>
              <a:t>superflues</a:t>
            </a:r>
          </a:p>
          <a:p>
            <a:endParaRPr lang="fr-FR" dirty="0"/>
          </a:p>
          <a:p>
            <a:r>
              <a:rPr lang="fr-FR" dirty="0"/>
              <a:t>Tous les nœuds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7B8D-E83B-43CA-99DF-DB9C2A2D4614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Diagramme 35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87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exemple : P = 0.5</a:t>
            </a:r>
          </a:p>
          <a:p>
            <a:endParaRPr lang="fr-FR" dirty="0"/>
          </a:p>
          <a:p>
            <a:r>
              <a:rPr lang="fr-FR" dirty="0"/>
              <a:t>2 transmissions </a:t>
            </a:r>
          </a:p>
          <a:p>
            <a:pPr marL="0" indent="0">
              <a:buNone/>
            </a:pPr>
            <a:r>
              <a:rPr lang="fr-FR" dirty="0"/>
              <a:t>superflues</a:t>
            </a:r>
          </a:p>
          <a:p>
            <a:endParaRPr lang="fr-FR" dirty="0"/>
          </a:p>
          <a:p>
            <a:r>
              <a:rPr lang="fr-FR" dirty="0"/>
              <a:t>2 nœuds non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008-3E3D-40C3-B1C6-AA7019FCFAC7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5" name="Groupe 3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Diagramme 3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89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Broadcast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Basé sur l’algorithme</a:t>
            </a:r>
          </a:p>
          <a:p>
            <a:pPr marL="0" indent="0">
              <a:buNone/>
            </a:pPr>
            <a:r>
              <a:rPr lang="fr-FR" dirty="0"/>
              <a:t>de </a:t>
            </a:r>
            <a:r>
              <a:rPr lang="fr-FR" dirty="0" err="1"/>
              <a:t>Prim</a:t>
            </a:r>
            <a:endParaRPr lang="fr-FR" dirty="0"/>
          </a:p>
          <a:p>
            <a:r>
              <a:rPr lang="fr-FR" dirty="0"/>
              <a:t>Coût d’une arête : </a:t>
            </a:r>
          </a:p>
          <a:p>
            <a:pPr marL="0" indent="0">
              <a:buNone/>
            </a:pPr>
            <a:r>
              <a:rPr lang="fr-FR" dirty="0"/>
              <a:t>coût énergétique</a:t>
            </a:r>
          </a:p>
          <a:p>
            <a:r>
              <a:rPr lang="fr-FR" dirty="0"/>
              <a:t>Pas de transmission </a:t>
            </a:r>
          </a:p>
          <a:p>
            <a:pPr marL="0" indent="0">
              <a:buNone/>
            </a:pPr>
            <a:r>
              <a:rPr lang="fr-FR" dirty="0"/>
              <a:t>superflue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8FAF-C46F-4588-9C17-F32BE2AEF746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Diagramme 34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BIP</a:t>
            </a:r>
          </a:p>
          <a:p>
            <a:r>
              <a:rPr lang="fr-FR" dirty="0"/>
              <a:t>Connaissance locale</a:t>
            </a:r>
          </a:p>
          <a:p>
            <a:r>
              <a:rPr lang="fr-FR" dirty="0"/>
              <a:t>Ajout de données</a:t>
            </a:r>
          </a:p>
          <a:p>
            <a:pPr marL="0" indent="0">
              <a:buNone/>
            </a:pPr>
            <a:r>
              <a:rPr lang="fr-FR" dirty="0"/>
              <a:t>minimales dans</a:t>
            </a:r>
          </a:p>
          <a:p>
            <a:pPr marL="0" indent="0">
              <a:buNone/>
            </a:pPr>
            <a:r>
              <a:rPr lang="fr-FR" dirty="0"/>
              <a:t>le paquet 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AEE-C591-4D38-AC50-B3EF2418A850}" type="datetime1">
              <a:rPr lang="fr-FR" smtClean="0"/>
              <a:t>01/05/2012</a:t>
            </a:fld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0" y="280800"/>
            <a:ext cx="9144000" cy="0"/>
          </a:xfrm>
          <a:prstGeom prst="line">
            <a:avLst/>
          </a:prstGeom>
          <a:ln w="539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Diagramme 32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48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4C4D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LBIP</a:t>
            </a:r>
          </a:p>
          <a:p>
            <a:endParaRPr lang="fr-FR" dirty="0"/>
          </a:p>
          <a:p>
            <a:r>
              <a:rPr lang="fr-FR" dirty="0"/>
              <a:t>Poids des arcs divisé </a:t>
            </a:r>
          </a:p>
          <a:p>
            <a:pPr marL="0" indent="0">
              <a:buNone/>
            </a:pPr>
            <a:r>
              <a:rPr lang="fr-FR" dirty="0"/>
              <a:t>par l’énergie restante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4CF-2A6A-470F-9623-5B3349578FE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90" name="Groupe 8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91" name="Connecteur droit 9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Diagramme 9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04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0"/>
      <p:bldP spid="277" grpId="0"/>
      <p:bldP spid="278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0"/>
      <p:bldP spid="306" grpId="1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0"/>
      <p:bldP spid="324" grpId="0"/>
      <p:bldP spid="325" grpId="0"/>
      <p:bldP spid="3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940" y="1124744"/>
            <a:ext cx="5694784" cy="730711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  <p:sp>
        <p:nvSpPr>
          <p:cNvPr id="6" name="Ellipse 5"/>
          <p:cNvSpPr/>
          <p:nvPr/>
        </p:nvSpPr>
        <p:spPr bwMode="auto">
          <a:xfrm>
            <a:off x="-1908720" y="1772816"/>
            <a:ext cx="3976970" cy="4129548"/>
          </a:xfrm>
          <a:prstGeom prst="ellipse">
            <a:avLst/>
          </a:prstGeom>
          <a:noFill/>
          <a:ln w="1428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292100" h="203200" prst="relaxedInset"/>
            <a:bevelB prst="relaxedInset"/>
          </a:sp3d>
        </p:spPr>
        <p:txBody>
          <a:bodyPr/>
          <a:lstStyle/>
          <a:p>
            <a:pPr>
              <a:defRPr/>
            </a:pPr>
            <a:endParaRPr lang="fr-F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1835696" y="3360982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llipse 7"/>
          <p:cNvSpPr/>
          <p:nvPr/>
        </p:nvSpPr>
        <p:spPr bwMode="auto">
          <a:xfrm>
            <a:off x="1763688" y="422108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llipse 8"/>
          <p:cNvSpPr/>
          <p:nvPr/>
        </p:nvSpPr>
        <p:spPr bwMode="auto">
          <a:xfrm>
            <a:off x="1407068" y="494116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llipse 9"/>
          <p:cNvSpPr/>
          <p:nvPr/>
        </p:nvSpPr>
        <p:spPr bwMode="auto">
          <a:xfrm>
            <a:off x="1547664" y="2420888"/>
            <a:ext cx="428628" cy="500066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6435" y="2463279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Introduction aux réseaux de </a:t>
            </a:r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27784" y="342900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État de </a:t>
            </a:r>
            <a:r>
              <a:rPr lang="fr-FR" sz="2400" dirty="0" smtClean="0"/>
              <a:t>l’art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2555776" y="4293096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Simulations et résultats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7744" y="5013176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4D9B748-2446-4798-AB02-1145A9E73CDB}" type="datetime1">
              <a:rPr kumimoji="0" lang="fr-FR" sz="1100" smtClean="0"/>
              <a:t>01/05/2012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8350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040" y="476672"/>
            <a:ext cx="8601456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BOP(LBOP) et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(RBOP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71453"/>
            <a:ext cx="8229600" cy="679860"/>
          </a:xfrm>
        </p:spPr>
        <p:txBody>
          <a:bodyPr>
            <a:normAutofit/>
          </a:bodyPr>
          <a:lstStyle/>
          <a:p>
            <a:r>
              <a:rPr lang="fr-FR" dirty="0" smtClean="0"/>
              <a:t>Similaires </a:t>
            </a:r>
            <a:r>
              <a:rPr lang="fr-FR" dirty="0"/>
              <a:t>à </a:t>
            </a:r>
            <a:r>
              <a:rPr lang="fr-FR" dirty="0" smtClean="0"/>
              <a:t>LBIP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360218" y="2380715"/>
            <a:ext cx="8229600" cy="68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Basés sur des algorithmes de sélection de liens</a:t>
            </a: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360218" y="3051959"/>
            <a:ext cx="8229600" cy="79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Tous les nœuds couverts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3244-1FAC-4C43-9731-1DB7AECCD58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Diagramme 14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83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se 86"/>
          <p:cNvSpPr/>
          <p:nvPr/>
        </p:nvSpPr>
        <p:spPr>
          <a:xfrm>
            <a:off x="4370119" y="2335430"/>
            <a:ext cx="2891863" cy="266548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243597" y="3221146"/>
            <a:ext cx="2501706" cy="2202589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494451" y="3604428"/>
            <a:ext cx="2192350" cy="203343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2"/>
            <a:ext cx="4492900" cy="1320434"/>
          </a:xfrm>
        </p:spPr>
        <p:txBody>
          <a:bodyPr>
            <a:normAutofit/>
          </a:bodyPr>
          <a:lstStyle/>
          <a:p>
            <a:r>
              <a:rPr lang="fr-FR" dirty="0" smtClean="0"/>
              <a:t>Etape d’initialisation:</a:t>
            </a:r>
          </a:p>
          <a:p>
            <a:pPr marL="0" indent="0">
              <a:buNone/>
            </a:pPr>
            <a:r>
              <a:rPr lang="fr-FR" dirty="0" smtClean="0"/>
              <a:t>Graphe </a:t>
            </a:r>
            <a:r>
              <a:rPr lang="fr-FR" dirty="0" smtClean="0"/>
              <a:t>LMST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4214250" y="1511808"/>
            <a:ext cx="2589856" cy="236956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701092" y="360442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93218" y="27168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78294" y="21247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865367" y="25916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32F0-BA48-45EB-BE12-1800FC04754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Diagramme 3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21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6" grpId="0" animBg="1"/>
      <p:bldP spid="27" grpId="0" animBg="1"/>
      <p:bldP spid="45" grpId="0" animBg="1"/>
      <p:bldP spid="3" grpId="0"/>
      <p:bldP spid="3" grpId="1"/>
      <p:bldP spid="36" grpId="0"/>
      <p:bldP spid="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362197" y="3236067"/>
            <a:ext cx="4492900" cy="62048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5" y="259590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2" y="33813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1" y="33881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2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34904" y="2124780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52" y="259858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41" y="41407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38" y="413821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373986" y="3223683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40" y="413381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78" y="445253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9" y="44481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463" y="29768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Graphe LMST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9311-E5A8-4DB5-8BA7-1E39DFD7538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Diagramme 5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24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4484636" y="1700808"/>
            <a:ext cx="2225141" cy="21092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637037" y="1853208"/>
            <a:ext cx="1906594" cy="1747206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093426" y="2359528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5515995" y="1832426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88713" y="31928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543630" y="269383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332742" y="245290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654762" y="453318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392205" y="39558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484827" y="42622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176155" y="494074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698313" y="2800781"/>
            <a:ext cx="353122" cy="45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54284" y="3041706"/>
            <a:ext cx="252068" cy="210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54284" y="3540729"/>
            <a:ext cx="252068" cy="415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868909" y="3540729"/>
            <a:ext cx="182526" cy="992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020333" y="4303745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820498" y="4159651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761035" y="265668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850398" y="460454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431404" y="313275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d(A,B)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371642" y="3029958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967090" y="2423877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427984" y="5301208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d(A,B)&lt;d(C,B) et d(C,A)&lt;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33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0639-0FB0-4730-9822-15234D80FCD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3" name="Groupe 4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44" name="Connecteur droit 43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Diagramme 45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17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1" grpId="0" animBg="1"/>
      <p:bldP spid="41" grpId="1" animBg="1"/>
      <p:bldP spid="40" grpId="0" animBg="1"/>
      <p:bldP spid="40" grpId="1" animBg="1"/>
      <p:bldP spid="28" grpId="0" animBg="1"/>
      <p:bldP spid="28" grpId="1" animBg="1"/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3217426"/>
            <a:ext cx="4492900" cy="79861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169242" y="319262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632745" y="26900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421857" y="24491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743877" y="452942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481320" y="39521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573942" y="42585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265270" y="49369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787428" y="2797018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534813" y="3037943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534813" y="3540496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109448" y="4299982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909613" y="4155888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939513" y="4600785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77" y="253197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04" y="33174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43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05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83016" y="2021359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65" y="253465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54" y="40768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32" y="4076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516216" y="3145125"/>
            <a:ext cx="2265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34" y="40722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0" y="438384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11" y="43794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16216" y="3677543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sp>
        <p:nvSpPr>
          <p:cNvPr id="3" name="ZoneTexte 2"/>
          <p:cNvSpPr txBox="1"/>
          <p:nvPr/>
        </p:nvSpPr>
        <p:spPr>
          <a:xfrm>
            <a:off x="5155795" y="28274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4510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95B9-88DF-4FE3-8740-7E4478F3ECB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Diagramme 5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90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Amélioration de LBOP</a:t>
            </a:r>
          </a:p>
          <a:p>
            <a:r>
              <a:rPr lang="fr-FR" dirty="0" smtClean="0"/>
              <a:t>Différence dans la rayon de transmission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7E6-A734-44CB-AFE7-AC0317961124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2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4215706" y="1484784"/>
            <a:ext cx="4460750" cy="4222124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Espace réservé du contenu 6"/>
          <p:cNvSpPr>
            <a:spLocks noGrp="1"/>
          </p:cNvSpPr>
          <p:nvPr>
            <p:ph idx="1"/>
          </p:nvPr>
        </p:nvSpPr>
        <p:spPr>
          <a:xfrm>
            <a:off x="251520" y="1816951"/>
            <a:ext cx="4492900" cy="4539401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919856" y="263258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6383359" y="213002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2" name="Ellipse 11"/>
          <p:cNvSpPr/>
          <p:nvPr/>
        </p:nvSpPr>
        <p:spPr>
          <a:xfrm>
            <a:off x="5172471" y="188910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5494491" y="39693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6231934" y="3392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5" name="Ellipse 14"/>
          <p:cNvSpPr/>
          <p:nvPr/>
        </p:nvSpPr>
        <p:spPr>
          <a:xfrm>
            <a:off x="7324556" y="36984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6" name="Ellipse 15"/>
          <p:cNvSpPr/>
          <p:nvPr/>
        </p:nvSpPr>
        <p:spPr>
          <a:xfrm>
            <a:off x="8015884" y="43769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7" name="Connecteur droit 16"/>
          <p:cNvCxnSpPr>
            <a:stCxn id="12" idx="5"/>
            <a:endCxn id="10" idx="1"/>
          </p:cNvCxnSpPr>
          <p:nvPr/>
        </p:nvCxnSpPr>
        <p:spPr>
          <a:xfrm>
            <a:off x="5538042" y="223697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7"/>
            <a:endCxn id="11" idx="3"/>
          </p:cNvCxnSpPr>
          <p:nvPr/>
        </p:nvCxnSpPr>
        <p:spPr>
          <a:xfrm flipV="1">
            <a:off x="6285427" y="247790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5"/>
            <a:endCxn id="14" idx="0"/>
          </p:cNvCxnSpPr>
          <p:nvPr/>
        </p:nvCxnSpPr>
        <p:spPr>
          <a:xfrm>
            <a:off x="6285427" y="298045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0" idx="3"/>
            <a:endCxn id="13" idx="0"/>
          </p:cNvCxnSpPr>
          <p:nvPr/>
        </p:nvCxnSpPr>
        <p:spPr>
          <a:xfrm flipH="1">
            <a:off x="5708638" y="2980454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7"/>
            <a:endCxn id="14" idx="3"/>
          </p:cNvCxnSpPr>
          <p:nvPr/>
        </p:nvCxnSpPr>
        <p:spPr>
          <a:xfrm flipV="1">
            <a:off x="5860062" y="373994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6"/>
            <a:endCxn id="15" idx="2"/>
          </p:cNvCxnSpPr>
          <p:nvPr/>
        </p:nvCxnSpPr>
        <p:spPr>
          <a:xfrm>
            <a:off x="6660227" y="359584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  <a:endCxn id="12" idx="6"/>
          </p:cNvCxnSpPr>
          <p:nvPr/>
        </p:nvCxnSpPr>
        <p:spPr>
          <a:xfrm flipH="1" flipV="1">
            <a:off x="5600764" y="2092882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6" idx="1"/>
          </p:cNvCxnSpPr>
          <p:nvPr/>
        </p:nvCxnSpPr>
        <p:spPr>
          <a:xfrm>
            <a:off x="7690127" y="404074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B34-6B54-4525-965A-1787BBF62E3E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0" name="Connecteur droit 29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Diagramme 30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43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Espace réservé du contenu 6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  <a:p>
            <a:pPr lvl="1"/>
            <a:endParaRPr lang="fr-FR" sz="2400" baseline="30000" dirty="0"/>
          </a:p>
          <a:p>
            <a:r>
              <a:rPr lang="fr-FR" dirty="0" smtClean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17" y="413363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04881" y="3664112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32" y="414488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5" y="41390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65" y="413640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6" y="44472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94" y="444691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37" y="333605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18" y="3331632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22" y="333171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40224" y="4379561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D0E-E618-4DEB-90CF-1B7627F0402B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Diagramme 4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37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435492"/>
              </p:ext>
            </p:extLst>
          </p:nvPr>
        </p:nvGraphicFramePr>
        <p:xfrm>
          <a:off x="395536" y="1417635"/>
          <a:ext cx="8291259" cy="4706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9809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649920"/>
                <a:gridCol w="846370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</a:t>
                      </a:r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2166764"/>
            <a:ext cx="8280920" cy="9742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6" y="3174876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5536" y="3822948"/>
            <a:ext cx="8280920" cy="3261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536" y="4149080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5536" y="5157192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3E34-2477-4F5F-A451-2A82E116182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Diagramme 17"/>
            <p:cNvGraphicFramePr/>
            <p:nvPr>
              <p:extLst>
                <p:ext uri="{D42A27DB-BD31-4B8C-83A1-F6EECF244321}">
                  <p14:modId xmlns:p14="http://schemas.microsoft.com/office/powerpoint/2010/main" val="3688011087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0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05A0ED-B348-4673-8E39-F3D4C7962C5B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1601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Introduction aux réseaux de </a:t>
            </a:r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89A1947-AAB9-4D4D-9982-BA0BBA20BA90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17796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57272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 dirty="0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 dirty="0"/>
              <a:t>Outils collaboratifs : git / </a:t>
            </a:r>
            <a:r>
              <a:rPr lang="fr-FR" dirty="0" err="1"/>
              <a:t>github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Outil de visualisation : </a:t>
            </a:r>
            <a:r>
              <a:rPr lang="fr-FR" dirty="0" err="1"/>
              <a:t>Qt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D825-C2CB-4C68-B11D-7807BE569FB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5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9BC3-2DA2-4AB8-A02A-B936D05DC4DC}" type="datetime1">
              <a:rPr lang="fr-FR" smtClean="0"/>
              <a:t>01/05/2012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993556515"/>
              </p:ext>
            </p:extLst>
          </p:nvPr>
        </p:nvGraphicFramePr>
        <p:xfrm>
          <a:off x="1115616" y="980728"/>
          <a:ext cx="65043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WSNet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Diagramme 13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12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Paramètres de 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401288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Durée : 10 000s</a:t>
            </a:r>
          </a:p>
          <a:p>
            <a:pPr>
              <a:lnSpc>
                <a:spcPct val="150000"/>
              </a:lnSpc>
            </a:pPr>
            <a:r>
              <a:rPr lang="fr-FR" dirty="0"/>
              <a:t>Topologie : pseudo-uniforme</a:t>
            </a:r>
          </a:p>
          <a:p>
            <a:pPr>
              <a:lnSpc>
                <a:spcPct val="150000"/>
              </a:lnSpc>
            </a:pPr>
            <a:r>
              <a:rPr lang="fr-FR" dirty="0"/>
              <a:t>Surface : 200 x 200 m</a:t>
            </a:r>
            <a:r>
              <a:rPr lang="fr-FR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fr-FR" dirty="0"/>
              <a:t>Rayon de transmission : 30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7AC-1F55-414E-9C6D-385478A62222}" type="datetime1">
              <a:rPr lang="fr-FR" smtClean="0"/>
              <a:t>01/05/2012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Diagramme 15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06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81753"/>
              </p:ext>
            </p:extLst>
          </p:nvPr>
        </p:nvGraphicFramePr>
        <p:xfrm>
          <a:off x="457199" y="541868"/>
          <a:ext cx="8348133" cy="558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FED7-E2BE-49C6-A07A-9D2ED821FF48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33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13155"/>
              </p:ext>
            </p:extLst>
          </p:nvPr>
        </p:nvGraphicFramePr>
        <p:xfrm>
          <a:off x="467544" y="404664"/>
          <a:ext cx="82089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439-D90C-4B2B-8004-617CE8DF993B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2697377320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0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AA-0236-4AAC-861D-9F6E6F89A00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t>35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319087198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922711"/>
            <a:ext cx="8229600" cy="70608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SHOWGRAPH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C4AAD68-F2AC-4AD8-833B-463690D5EA3D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25673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32928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Utilisation de </a:t>
            </a:r>
            <a:r>
              <a:rPr lang="fr-FR" dirty="0" err="1"/>
              <a:t>LaTeX</a:t>
            </a:r>
            <a:r>
              <a:rPr lang="fr-FR" dirty="0"/>
              <a:t> et de Git</a:t>
            </a:r>
          </a:p>
          <a:p>
            <a:pPr>
              <a:lnSpc>
                <a:spcPct val="150000"/>
              </a:lnSpc>
            </a:pPr>
            <a:r>
              <a:rPr lang="fr-FR" dirty="0"/>
              <a:t>Prise en main de WSNET</a:t>
            </a:r>
          </a:p>
          <a:p>
            <a:pPr>
              <a:lnSpc>
                <a:spcPct val="150000"/>
              </a:lnSpc>
            </a:pPr>
            <a:r>
              <a:rPr lang="fr-FR" dirty="0"/>
              <a:t>Très vaste domaine de recherche</a:t>
            </a:r>
          </a:p>
          <a:p>
            <a:pPr>
              <a:lnSpc>
                <a:spcPct val="150000"/>
              </a:lnSpc>
            </a:pPr>
            <a:r>
              <a:rPr lang="fr-FR" dirty="0"/>
              <a:t>Disparité des modèles entre les articles</a:t>
            </a:r>
          </a:p>
          <a:p>
            <a:pPr>
              <a:lnSpc>
                <a:spcPct val="150000"/>
              </a:lnSpc>
            </a:pPr>
            <a:r>
              <a:rPr lang="fr-FR" dirty="0"/>
              <a:t>Manque de réalisme du modèle théorique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E2CF-ACC1-41F3-A1FF-035E999943DE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221529119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2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288032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 !</a:t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Avez-vous des 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C29-619C-440C-BD39-583E754D1E75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Diagramme 7"/>
            <p:cNvGraphicFramePr/>
            <p:nvPr>
              <p:extLst>
                <p:ext uri="{D42A27DB-BD31-4B8C-83A1-F6EECF244321}">
                  <p14:modId xmlns:p14="http://schemas.microsoft.com/office/powerpoint/2010/main" val="2030766592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07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 dirty="0"/>
              <a:t>Petites entités électroniques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FA1-C923-49ED-8C21-64488DA51565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Diagramme 9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50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1" y="1775786"/>
            <a:ext cx="7485715" cy="273333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875F-5D85-4DF7-A946-55DA53EF723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46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95536" y="1700808"/>
            <a:ext cx="5976664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Rayon de transmission maximum</a:t>
            </a:r>
          </a:p>
        </p:txBody>
      </p:sp>
      <p:pic>
        <p:nvPicPr>
          <p:cNvPr id="1026" name="Picture 2" descr="C:\Users\sosso\Desktop\Présentation1\Diaposi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07" y="944729"/>
            <a:ext cx="6838157" cy="51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DE8-C2FB-438D-8D13-79D63570944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Diagramme 10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85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14936" y="7059818"/>
            <a:ext cx="429064" cy="457200"/>
          </a:xfrm>
        </p:spPr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-5680"/>
            <a:ext cx="9144000" cy="2746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4198474" y="2782630"/>
            <a:ext cx="3253846" cy="21602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/>
          <p:cNvSpPr/>
          <p:nvPr/>
        </p:nvSpPr>
        <p:spPr>
          <a:xfrm>
            <a:off x="5440612" y="30732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/>
          <p:cNvSpPr/>
          <p:nvPr/>
        </p:nvSpPr>
        <p:spPr>
          <a:xfrm>
            <a:off x="4992537" y="313700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/>
          <p:cNvSpPr/>
          <p:nvPr/>
        </p:nvSpPr>
        <p:spPr>
          <a:xfrm>
            <a:off x="5880102" y="288799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/>
          <p:cNvSpPr/>
          <p:nvPr/>
        </p:nvSpPr>
        <p:spPr>
          <a:xfrm>
            <a:off x="5596797" y="340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/>
          <p:cNvSpPr/>
          <p:nvPr/>
        </p:nvSpPr>
        <p:spPr>
          <a:xfrm>
            <a:off x="6189266" y="3362965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Connecteur 12"/>
          <p:cNvSpPr/>
          <p:nvPr/>
        </p:nvSpPr>
        <p:spPr>
          <a:xfrm>
            <a:off x="5172598" y="3726617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/>
          <p:cNvSpPr/>
          <p:nvPr/>
        </p:nvSpPr>
        <p:spPr>
          <a:xfrm>
            <a:off x="6061272" y="36806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/>
          <p:cNvSpPr/>
          <p:nvPr/>
        </p:nvSpPr>
        <p:spPr>
          <a:xfrm>
            <a:off x="5682347" y="3862750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6791120" y="338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5330220" y="4020099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6025247" y="40881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/>
          <p:cNvSpPr/>
          <p:nvPr/>
        </p:nvSpPr>
        <p:spPr>
          <a:xfrm>
            <a:off x="6905420" y="3929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/>
          <p:cNvSpPr/>
          <p:nvPr/>
        </p:nvSpPr>
        <p:spPr>
          <a:xfrm>
            <a:off x="5574162" y="434714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/>
          <p:cNvSpPr/>
          <p:nvPr/>
        </p:nvSpPr>
        <p:spPr>
          <a:xfrm>
            <a:off x="6458893" y="378849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/>
          <p:cNvSpPr/>
          <p:nvPr/>
        </p:nvSpPr>
        <p:spPr>
          <a:xfrm>
            <a:off x="4647798" y="3929241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/>
          <p:cNvSpPr/>
          <p:nvPr/>
        </p:nvSpPr>
        <p:spPr>
          <a:xfrm>
            <a:off x="4397210" y="35568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/>
          <p:cNvSpPr/>
          <p:nvPr/>
        </p:nvSpPr>
        <p:spPr>
          <a:xfrm>
            <a:off x="4901655" y="3529823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5015955" y="4432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6524177" y="432412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5968306" y="446093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050" idx="3"/>
            <a:endCxn id="22" idx="2"/>
          </p:cNvCxnSpPr>
          <p:nvPr/>
        </p:nvCxnSpPr>
        <p:spPr>
          <a:xfrm flipV="1">
            <a:off x="3275856" y="4053514"/>
            <a:ext cx="1371942" cy="59596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2" idx="6"/>
          </p:cNvCxnSpPr>
          <p:nvPr/>
        </p:nvCxnSpPr>
        <p:spPr>
          <a:xfrm flipV="1">
            <a:off x="4876398" y="3921042"/>
            <a:ext cx="329435" cy="13247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401198" y="3617380"/>
            <a:ext cx="235906" cy="160989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6"/>
            <a:endCxn id="12" idx="2"/>
          </p:cNvCxnSpPr>
          <p:nvPr/>
        </p:nvCxnSpPr>
        <p:spPr>
          <a:xfrm flipV="1">
            <a:off x="5825397" y="3487238"/>
            <a:ext cx="363869" cy="42585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6" idx="2"/>
          </p:cNvCxnSpPr>
          <p:nvPr/>
        </p:nvCxnSpPr>
        <p:spPr>
          <a:xfrm>
            <a:off x="6411364" y="3436831"/>
            <a:ext cx="379756" cy="7299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373302" y="4965142"/>
            <a:ext cx="122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Zone de captage</a:t>
            </a:r>
            <a:endParaRPr lang="fr-FR" sz="12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5596797" y="2406299"/>
            <a:ext cx="69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Capteur</a:t>
            </a: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959119" y="2667909"/>
            <a:ext cx="0" cy="2200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820197" y="4808185"/>
            <a:ext cx="116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Station de base</a:t>
            </a:r>
          </a:p>
        </p:txBody>
      </p:sp>
      <p:pic>
        <p:nvPicPr>
          <p:cNvPr id="2050" name="Picture 2" descr="C:\Users\sosso\Desktop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8" y="3429068"/>
            <a:ext cx="1675588" cy="13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1E9-9822-45BC-8DDC-0D44DBAA0D93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Diagramme 38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57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41762575"/>
              </p:ext>
            </p:extLst>
          </p:nvPr>
        </p:nvGraphicFramePr>
        <p:xfrm>
          <a:off x="457200" y="126876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B8B0-B972-45BD-A65F-2180545620E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535366609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7772400" cy="1362075"/>
          </a:xfrm>
        </p:spPr>
        <p:txBody>
          <a:bodyPr/>
          <a:lstStyle/>
          <a:p>
            <a:pPr algn="ctr"/>
            <a:r>
              <a:rPr lang="fr-FR" dirty="0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6F5131-56F9-4C0D-A4EB-F76F50199654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30746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S010176929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2ACED4-E870-45A9-A795-CEF016842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TS010176929</Template>
  <TotalTime>0</TotalTime>
  <Words>1317</Words>
  <Application>Microsoft Office PowerPoint</Application>
  <PresentationFormat>Affichage à l'écran (4:3)</PresentationFormat>
  <Paragraphs>704</Paragraphs>
  <Slides>38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TS010176929</vt:lpstr>
      <vt:lpstr>Aspect</vt:lpstr>
      <vt:lpstr>Analyse et conception d’algorithmes économes en énergie dans les réseaux de capteurs</vt:lpstr>
      <vt:lpstr>Plan</vt:lpstr>
      <vt:lpstr>Introduction aux réseaux de capteurs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 BOP(LBOP) et Rng BOP (RBOP)</vt:lpstr>
      <vt:lpstr>LBOP</vt:lpstr>
      <vt:lpstr>LBOP</vt:lpstr>
      <vt:lpstr>RBOP</vt:lpstr>
      <vt:lpstr>RBOP</vt:lpstr>
      <vt:lpstr>TR-LBOP</vt:lpstr>
      <vt:lpstr>TR-LBOP</vt:lpstr>
      <vt:lpstr>TR-LBOP</vt:lpstr>
      <vt:lpstr>Classification</vt:lpstr>
      <vt:lpstr>simulation et résulats</vt:lpstr>
      <vt:lpstr>Choix des outils</vt:lpstr>
      <vt:lpstr>WSNet </vt:lpstr>
      <vt:lpstr>Paramètres de simulations</vt:lpstr>
      <vt:lpstr>Présentation PowerPoint</vt:lpstr>
      <vt:lpstr>Présentation PowerPoint</vt:lpstr>
      <vt:lpstr>SHOWGRAPH  </vt:lpstr>
      <vt:lpstr>conclusion</vt:lpstr>
      <vt:lpstr>Problèmes rencontrés</vt:lpstr>
      <vt:lpstr>Merci de votre attention !  Avez-vous 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2012-04-25T20:29:20Z</dcterms:created>
  <dcterms:modified xsi:type="dcterms:W3CDTF">2012-05-01T10:23:23Z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