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256"/>
            <p14:sldId id="261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47" autoAdjust="0"/>
  </p:normalViewPr>
  <p:slideViewPr>
    <p:cSldViewPr snapToGrid="0" snapToObjects="1">
      <p:cViewPr varScale="1">
        <p:scale>
          <a:sx n="84" d="100"/>
          <a:sy n="84" d="100"/>
        </p:scale>
        <p:origin x="-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</a:t>
          </a:r>
          <a:r>
            <a:rPr lang="fr-FR"/>
            <a:t>ûts de transmission physique</a:t>
          </a:r>
          <a:endParaRPr lang="fr-FR"/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</dgm:pt>
    <dgm:pt modelId="{F6EB97ED-B6B4-4241-B774-3B7059FCFB8A}" type="pres">
      <dgm:prSet presAssocID="{5304632D-3534-014E-A773-191A91505663}" presName="connectorText" presStyleLbl="sibTrans2D1" presStyleIdx="0" presStyleCnt="3"/>
      <dgm:spPr/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</dgm:pt>
    <dgm:pt modelId="{F9C9631B-0A4E-8840-BB52-87B441B80EB5}" type="pres">
      <dgm:prSet presAssocID="{EE98EBD2-B01C-AC47-87D6-306A993857F7}" presName="connectorText" presStyleLbl="sibTrans2D1" presStyleIdx="1" presStyleCnt="3"/>
      <dgm:spPr/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</dgm:pt>
    <dgm:pt modelId="{D2B7ABDE-DC5D-CC43-A304-27801E8F3934}" type="pres">
      <dgm:prSet presAssocID="{EBD4001C-B961-5540-8C87-277869C67930}" presName="connectorText" presStyleLbl="sibTrans2D1" presStyleIdx="2" presStyleCnt="3"/>
      <dgm:spPr/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</a:t>
          </a:r>
          <a:r>
            <a:rPr lang="fr-FR" sz="1600" kern="1200"/>
            <a:t>ûts de transmission physique</a:t>
          </a:r>
          <a:endParaRPr lang="fr-FR" sz="1600" kern="1200"/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21/04/12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21/04/12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5897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0FF7-07C5-9A4B-B9E2-249745357892}" type="datetime1">
              <a:t>21/04/12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8A4-4CB9-4F43-A9A5-5E812734F798}" type="datetime1">
              <a:t>21/04/12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5F4-3CE0-E641-B869-DB0DBBD6BD4B}" type="datetime1">
              <a:t>21/04/12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9BD-A9A2-524D-A83A-844F4A79225F}" type="datetime1">
              <a:t>21/04/12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414447"/>
            <a:ext cx="3951282" cy="58397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Titre 8"/>
          <p:cNvSpPr>
            <a:spLocks noGrp="1"/>
          </p:cNvSpPr>
          <p:nvPr>
            <p:ph type="title"/>
          </p:nvPr>
        </p:nvSpPr>
        <p:spPr>
          <a:xfrm>
            <a:off x="277366" y="245389"/>
            <a:ext cx="8671381" cy="1389728"/>
          </a:xfrm>
        </p:spPr>
        <p:txBody>
          <a:bodyPr>
            <a:normAutofit/>
          </a:bodyPr>
          <a:lstStyle>
            <a:lvl1pPr>
              <a:defRPr sz="4000" b="0" i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456998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763891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42682"/>
            <a:ext cx="3951490" cy="10961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763685" y="3413691"/>
            <a:ext cx="3951287" cy="584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4763885" y="2042682"/>
            <a:ext cx="3951490" cy="109615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662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21/04/12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21/04/12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21/04/12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D60-8FBE-1944-8B44-499C1F06D97A}" type="datetime1">
              <a:t>21/04/12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02C-4106-0343-8225-B58AAD2D629A}" type="datetime1">
              <a:t>21/04/12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06BD-BE72-7D49-9E53-083ABA7FC7D2}" type="datetime1">
              <a:t>21/04/12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E51-7B49-5D4A-86A0-E29FACC1A80A}" type="datetime1">
              <a:t>21/04/12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F9A6-1CC6-4B49-B400-D379C806133A}" type="datetime1">
              <a:t>21/04/12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4599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le rayon d’émission maximum</a:t>
            </a:r>
            <a:endParaRPr lang="fr-FR"/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RRS</a:t>
            </a:r>
          </a:p>
          <a:p>
            <a:pPr lvl="1"/>
            <a:r>
              <a:rPr lang="fr-FR"/>
              <a:t>LBOP, RBOP, TR-LBOP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1403647" y="198883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1853237" y="14717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612097" y="119271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623964" y="2699756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949243" y="3319477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2966193" y="31444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00622" y="32394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64125" y="27369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53237" y="24959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75257" y="45762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49978" y="386925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9469" y="435208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18808" y="28438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66193" y="30847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66193" y="3587328"/>
            <a:ext cx="97932" cy="281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389404" y="358732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40828" y="4217127"/>
            <a:ext cx="371872" cy="418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278271" y="4073033"/>
            <a:ext cx="941198" cy="482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281530" y="26997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Étudiants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/>
              <a:t>Analyse et conception d’algorithmes économes en énergie dans les réseaux de capteurs</a:t>
            </a:r>
            <a:endParaRPr lang="fr-FR" u="sng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/>
              <a:t>Chloé Desdouits</a:t>
            </a:r>
          </a:p>
          <a:p>
            <a:r>
              <a:rPr lang="fr-FR"/>
              <a:t>Sofiane Zahir Kali</a:t>
            </a:r>
          </a:p>
          <a:p>
            <a:r>
              <a:rPr lang="fr-FR"/>
              <a:t>Rabah Laouadi</a:t>
            </a:r>
          </a:p>
          <a:p>
            <a:r>
              <a:rPr lang="fr-FR"/>
              <a:t>Samuel Rouquie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/>
              <a:t>Anne-Élisabeth Baert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21268"/>
            <a:ext cx="3951490" cy="1096157"/>
          </a:xfrm>
        </p:spPr>
        <p:txBody>
          <a:bodyPr/>
          <a:lstStyle/>
          <a:p>
            <a:r>
              <a:rPr lang="fr-FR"/>
              <a:t>UM2 – M1 Informatique</a:t>
            </a:r>
          </a:p>
          <a:p>
            <a:r>
              <a:rPr lang="fr-FR"/>
              <a:t>LIRMM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Encadrante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764294" y="2017913"/>
            <a:ext cx="3951490" cy="1096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AIGLE, IMAGINA, MOCA</a:t>
            </a:r>
          </a:p>
          <a:p>
            <a:pPr algn="r"/>
            <a:r>
              <a:rPr lang="fr-FR"/>
              <a:t>équipe APR </a:t>
            </a:r>
          </a:p>
        </p:txBody>
      </p:sp>
    </p:spTree>
    <p:extLst>
      <p:ext uri="{BB962C8B-B14F-4D97-AF65-F5344CB8AC3E}">
        <p14:creationId xmlns:p14="http://schemas.microsoft.com/office/powerpoint/2010/main" val="33991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build="p"/>
      <p:bldP spid="7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8" b="-2530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" r="-714"/>
          <a:stretch/>
        </p:blipFill>
        <p:spPr>
          <a:xfrm>
            <a:off x="4669889" y="1736265"/>
            <a:ext cx="4016911" cy="36770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  <a:endParaRPr lang="fr-FR"/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5">
      <a:dk1>
        <a:srgbClr val="800A07"/>
      </a:dk1>
      <a:lt1>
        <a:srgbClr val="E0CDA9"/>
      </a:lt1>
      <a:dk2>
        <a:srgbClr val="4A8B37"/>
      </a:dk2>
      <a:lt2>
        <a:srgbClr val="CBE898"/>
      </a:lt2>
      <a:accent1>
        <a:srgbClr val="800A0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323</Words>
  <Application>Microsoft Macintosh PowerPoint</Application>
  <PresentationFormat>Présentation à l'écran (4:3)</PresentationFormat>
  <Paragraphs>117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Analyse et conception d’algorithmes économes en énergie dans les réseaux de capteurs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65</cp:revision>
  <dcterms:created xsi:type="dcterms:W3CDTF">2012-04-21T08:43:37Z</dcterms:created>
  <dcterms:modified xsi:type="dcterms:W3CDTF">2012-04-21T17:15:31Z</dcterms:modified>
</cp:coreProperties>
</file>