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A26C-E94B-46A4-AEC2-7FB3B4A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2D09C-0C60-4462-A341-C0795F675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4790-A046-4A73-828E-5E3588D9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A115-9044-4C4D-A174-201D30E2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1931-7948-4D90-A72E-6D56F50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58CA-CD10-4A8F-9B55-4CEA33A7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44DC-33B8-428A-A5F6-941AD172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7CEE-F5CB-431B-806A-9EB51018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1672-65CE-478F-B822-8FF22EB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D87D-16B0-4A34-9974-61741E41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44122-98E6-4A32-9D5D-EC19D80B9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F2DD9-24B3-4637-B02E-39CFADE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4E8D-167A-429D-BE52-A3205DA1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C5FB-B5D1-4A50-942C-35DD6E11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8BE2-8C36-400C-95E9-C5E054FF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070-F24A-4E8F-B028-52416695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B7BF-32A6-41FC-9F4F-41997FA4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88B9-1DEC-4696-BC40-D68E4529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53F1-13BC-42F7-8C3D-AF42555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EB0F-5780-486E-AFE1-773DA1D5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F344-6D5D-40CA-91F6-676E224D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1A61-2648-4D27-87DC-6AFE98BBA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0B43-A635-48CB-B6A7-E052F523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ECF5-25F8-4BD6-85DD-1FAD9E02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11EC-2CAC-4C0E-819F-6342ACF7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4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EC04-B4CC-4B71-95BF-9DC52496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180A-52DF-45C8-B09D-7882EDB91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5470F-AEF2-4320-A207-D97A1C20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3E9A-FAC9-43DE-9D57-C11B41F5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ECE84-7199-4B2B-B359-4332975F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AC5A1-D433-427F-9BD3-9082DB8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BF35-16BF-47DA-9726-371F51B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25E6-EF93-48C6-957E-29EE66D8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75B8D-70A7-4BD9-9537-97A4F2BA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0E48A-3A11-4CB2-B469-B8650EC4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52858-8F9C-4018-A106-5625BEDAF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E6F3F-45C4-4C05-BA0A-ED3AF80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97F6F-AA1E-42E8-ABF2-7D2F85F0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C3A29-9E15-48B4-B441-D8EFE240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4B77-62A1-4BEE-BE2F-B2AA48B6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5E49-D9DD-4F7D-9A50-4C43FFDE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C23E9-15D7-4B5B-8C18-3D628640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A8B34-E039-4484-9C2C-9B7F7FFB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21FD8-2A0E-4499-9370-560068C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D5DC9-88FF-45F8-BC59-5D4CD3BF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8A779-0AEF-445B-B6EF-B402D607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FA9B-5F81-4AB6-881D-FD58C01A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C072-7CB8-4303-8383-85314628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EB844-BCF0-4529-8793-476158883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BEB70-A342-4236-8136-30D96108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9A7EE-9953-4E40-838E-18C6EBE8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05D52-5ECA-4CE1-A3D8-D10EA160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B279-3945-41DA-92B7-3682D798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FDCB1-97AC-4015-A166-CE9BA5EB7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B84EF-9F37-4841-949F-B7AAA0BA0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599F7-D8C5-4521-83F3-C5B8C1D7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96942-DD20-4AAC-A1B6-B3339ED3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9AA41-4DBA-421D-8C76-166C040E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410DF-C5B0-43B2-9099-1F806435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9AF5F-4B44-4EF5-BD55-AD4C227A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AA40D-9E04-471F-B324-CCE6812D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9BB01-87CE-41CA-B342-09DFE7F2FD6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E0BD-1969-4314-AC93-01B5338B5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CE08-72DA-4B1B-BA10-8FC3CED1C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CDA8-42AF-4F0A-B8E3-3692F2522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84E2-41BA-4527-B898-27334EC2C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FDC7-0D08-4178-A661-2185D4574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A19DC-AC0E-4EE1-8665-20E89DA3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8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3A410-5683-4146-AC57-733D5CC56586}"/>
              </a:ext>
            </a:extLst>
          </p:cNvPr>
          <p:cNvSpPr txBox="1"/>
          <p:nvPr/>
        </p:nvSpPr>
        <p:spPr>
          <a:xfrm>
            <a:off x="2746900" y="292116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 err="1">
                <a:latin typeface="Kunstler Script" panose="030304020206070D0D06" pitchFamily="66" charset="0"/>
              </a:rPr>
              <a:t>AddEmployee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886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B469F-59B3-45EE-98A3-21070002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0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E2056-B3CB-465C-9314-20658AFAA0AC}"/>
              </a:ext>
            </a:extLst>
          </p:cNvPr>
          <p:cNvSpPr txBox="1"/>
          <p:nvPr/>
        </p:nvSpPr>
        <p:spPr>
          <a:xfrm>
            <a:off x="2746900" y="292116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Kunstler Script" panose="030304020206070D0D06" pitchFamily="66" charset="0"/>
              </a:rPr>
              <a:t>Update Employee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478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B0C-01D3-43B9-8827-5D60403E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4203-ACE1-4AFC-9F2B-313378F3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1AED4-156E-4DFB-927A-8DF5BBAF6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7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245D-33FB-41CC-ACB8-6DA4E758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0200-C62A-47EC-AF0D-5A19A332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2B43E-E676-42EB-A59E-481A7BDA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D495-40C1-4A4A-9C60-AED48104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89D7-77DF-49CE-866B-52C65104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D457A-877B-4325-9B82-F20EB23B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76A7C-0DD2-4B7B-BDF2-2B857320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6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AE0B4-3E32-46BA-A244-24ED46C9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6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081AC-404C-4189-A959-C68290EBCC66}"/>
              </a:ext>
            </a:extLst>
          </p:cNvPr>
          <p:cNvSpPr txBox="1"/>
          <p:nvPr/>
        </p:nvSpPr>
        <p:spPr>
          <a:xfrm>
            <a:off x="3206496" y="2921168"/>
            <a:ext cx="5347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Kunstler Script" panose="030304020206070D0D06" pitchFamily="66" charset="0"/>
              </a:rPr>
              <a:t>Add Role  &amp;Employee</a:t>
            </a:r>
            <a:r>
              <a:rPr lang="en-US" dirty="0">
                <a:latin typeface="Kunstler Script" panose="030304020206070D0D06" pitchFamily="66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1724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AF5D2-34E7-4D15-BD17-C1219AD3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3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89F29-9AC3-44B5-AA5A-8DD08A32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2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8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Kunstler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Patrena Brown</dc:creator>
  <cp:lastModifiedBy>Patrena Brown</cp:lastModifiedBy>
  <cp:revision>2</cp:revision>
  <dcterms:created xsi:type="dcterms:W3CDTF">2021-08-14T20:42:46Z</dcterms:created>
  <dcterms:modified xsi:type="dcterms:W3CDTF">2021-08-16T01:40:20Z</dcterms:modified>
</cp:coreProperties>
</file>