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6"/>
  </p:notesMasterIdLst>
  <p:handoutMasterIdLst>
    <p:handoutMasterId r:id="rId7"/>
  </p:handoutMasterIdLst>
  <p:sldIdLst>
    <p:sldId id="256" r:id="rId5"/>
  </p:sldIdLst>
  <p:sldSz cx="32918400" cy="438912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2885"/>
    <a:srgbClr val="CC0066"/>
    <a:srgbClr val="FF99FF"/>
    <a:srgbClr val="CC99FF"/>
    <a:srgbClr val="CC66FF"/>
    <a:srgbClr val="CC00FF"/>
    <a:srgbClr val="CC0099"/>
    <a:srgbClr val="CC00CC"/>
    <a:srgbClr val="FF66FF"/>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65" autoAdjust="0"/>
    <p:restoredTop sz="94343" autoAdjust="0"/>
  </p:normalViewPr>
  <p:slideViewPr>
    <p:cSldViewPr snapToGrid="0">
      <p:cViewPr>
        <p:scale>
          <a:sx n="33" d="100"/>
          <a:sy n="33" d="100"/>
        </p:scale>
        <p:origin x="-701" y="1795"/>
      </p:cViewPr>
      <p:guideLst>
        <p:guide orient="horz" pos="13824"/>
        <p:guide pos="10368"/>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5/27/2019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‹Nº›</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5/27/2019</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‹Nº›</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óster">
    <p:spTree>
      <p:nvGrpSpPr>
        <p:cNvPr id="1" name=""/>
        <p:cNvGrpSpPr/>
        <p:nvPr/>
      </p:nvGrpSpPr>
      <p:grpSpPr>
        <a:xfrm>
          <a:off x="0" y="0"/>
          <a:ext cx="0" cy="0"/>
          <a:chOff x="0" y="0"/>
          <a:chExt cx="0" cy="0"/>
        </a:xfrm>
      </p:grpSpPr>
      <p:sp>
        <p:nvSpPr>
          <p:cNvPr id="2" name="Título 1"/>
          <p:cNvSpPr>
            <a:spLocks noGrp="1"/>
          </p:cNvSpPr>
          <p:nvPr>
            <p:ph type="title"/>
          </p:nvPr>
        </p:nvSpPr>
        <p:spPr>
          <a:xfrm>
            <a:off x="4800600" y="1320800"/>
            <a:ext cx="23317200" cy="3352720"/>
          </a:xfrm>
        </p:spPr>
        <p:txBody>
          <a:bodyPr/>
          <a:lstStyle/>
          <a:p>
            <a:r>
              <a:rPr lang="es-ES" smtClean="0"/>
              <a:t>Haga clic para modificar el estilo de título del patrón</a:t>
            </a:r>
            <a:endParaRPr lang="en-US"/>
          </a:p>
        </p:txBody>
      </p:sp>
      <p:sp>
        <p:nvSpPr>
          <p:cNvPr id="31" name="Marcador de posición de texto 6"/>
          <p:cNvSpPr>
            <a:spLocks noGrp="1"/>
          </p:cNvSpPr>
          <p:nvPr>
            <p:ph type="body" sz="quarter" idx="36"/>
          </p:nvPr>
        </p:nvSpPr>
        <p:spPr bwMode="auto">
          <a:xfrm>
            <a:off x="4800600" y="4784805"/>
            <a:ext cx="23317200" cy="1107996"/>
          </a:xfrm>
        </p:spPr>
        <p:txBody>
          <a:bodyPr>
            <a:noAutofit/>
          </a:bodyPr>
          <a:lstStyle>
            <a:lvl1pPr marL="0" indent="0">
              <a:spcBef>
                <a:spcPts val="0"/>
              </a:spcBef>
              <a:buNone/>
              <a:defRPr sz="1800">
                <a:solidFill>
                  <a:schemeClr val="bg1"/>
                </a:solidFill>
              </a:defRPr>
            </a:lvl1pPr>
            <a:lvl2pPr marL="0" indent="0">
              <a:spcBef>
                <a:spcPts val="0"/>
              </a:spcBef>
              <a:buNone/>
              <a:defRPr sz="1800">
                <a:solidFill>
                  <a:schemeClr val="bg1"/>
                </a:solidFill>
              </a:defRPr>
            </a:lvl2pPr>
            <a:lvl3pPr marL="0" indent="0">
              <a:spcBef>
                <a:spcPts val="0"/>
              </a:spcBef>
              <a:buNone/>
              <a:defRPr sz="1800">
                <a:solidFill>
                  <a:schemeClr val="bg1"/>
                </a:solidFill>
              </a:defRPr>
            </a:lvl3pPr>
            <a:lvl4pPr marL="0" indent="0">
              <a:spcBef>
                <a:spcPts val="0"/>
              </a:spcBef>
              <a:buNone/>
              <a:defRPr sz="1800">
                <a:solidFill>
                  <a:schemeClr val="bg1"/>
                </a:solidFill>
              </a:defRPr>
            </a:lvl4pPr>
            <a:lvl5pPr marL="0" indent="0">
              <a:spcBef>
                <a:spcPts val="0"/>
              </a:spcBef>
              <a:buNone/>
              <a:defRPr sz="1800">
                <a:solidFill>
                  <a:schemeClr val="bg1"/>
                </a:solidFill>
              </a:defRPr>
            </a:lvl5pPr>
            <a:lvl6pPr marL="0" indent="0">
              <a:spcBef>
                <a:spcPts val="0"/>
              </a:spcBef>
              <a:buNone/>
              <a:defRPr sz="1800">
                <a:solidFill>
                  <a:schemeClr val="bg1"/>
                </a:solidFill>
              </a:defRPr>
            </a:lvl6pPr>
            <a:lvl7pPr marL="0" indent="0">
              <a:spcBef>
                <a:spcPts val="0"/>
              </a:spcBef>
              <a:buNone/>
              <a:defRPr sz="1800">
                <a:solidFill>
                  <a:schemeClr val="bg1"/>
                </a:solidFill>
              </a:defRPr>
            </a:lvl7pPr>
            <a:lvl8pPr marL="0" indent="0">
              <a:spcBef>
                <a:spcPts val="0"/>
              </a:spcBef>
              <a:buNone/>
              <a:defRPr sz="1800">
                <a:solidFill>
                  <a:schemeClr val="bg1"/>
                </a:solidFill>
              </a:defRPr>
            </a:lvl8pPr>
            <a:lvl9pPr marL="0" indent="0">
              <a:spcBef>
                <a:spcPts val="0"/>
              </a:spcBef>
              <a:buNone/>
              <a:defRPr sz="1800">
                <a:solidFill>
                  <a:schemeClr val="bg1"/>
                </a:solidFill>
              </a:defRPr>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ECAA57DF-1C19-4726-AB84-014692BAD8F5}" type="datetimeFigureOut">
              <a:rPr lang="en-US" smtClean="0"/>
              <a:t>5/27/2019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‹Nº›</a:t>
            </a:fld>
            <a:endParaRPr lang="en-US"/>
          </a:p>
        </p:txBody>
      </p:sp>
      <p:sp>
        <p:nvSpPr>
          <p:cNvPr id="7" name="Marcador de posición de texto 6"/>
          <p:cNvSpPr>
            <a:spLocks noGrp="1"/>
          </p:cNvSpPr>
          <p:nvPr>
            <p:ph type="body" sz="quarter" idx="13" hasCustomPrompt="1"/>
          </p:nvPr>
        </p:nvSpPr>
        <p:spPr>
          <a:xfrm>
            <a:off x="857250" y="7802880"/>
            <a:ext cx="9601200" cy="1625600"/>
          </a:xfrm>
          <a:prstGeom prst="round1Rect">
            <a:avLst/>
          </a:prstGeom>
          <a:solidFill>
            <a:schemeClr val="accent2"/>
          </a:solidFill>
        </p:spPr>
        <p:txBody>
          <a:bodyPr lIns="365760" anchor="ctr">
            <a:noAutofit/>
          </a:bodyPr>
          <a:lstStyle>
            <a:lvl1pPr marL="0" indent="0">
              <a:spcBef>
                <a:spcPts val="0"/>
              </a:spcBef>
              <a:buNone/>
              <a:defRPr sz="4500" cap="all" baseline="0">
                <a:solidFill>
                  <a:schemeClr val="bg1"/>
                </a:solidFill>
                <a:latin typeface="+mj-lt"/>
              </a:defRPr>
            </a:lvl1pPr>
            <a:lvl2pPr marL="0" indent="0">
              <a:spcBef>
                <a:spcPts val="0"/>
              </a:spcBef>
              <a:buNone/>
              <a:defRPr sz="4500" cap="all" baseline="0">
                <a:solidFill>
                  <a:schemeClr val="bg1"/>
                </a:solidFill>
                <a:latin typeface="+mj-lt"/>
              </a:defRPr>
            </a:lvl2pPr>
            <a:lvl3pPr marL="0" indent="0">
              <a:spcBef>
                <a:spcPts val="0"/>
              </a:spcBef>
              <a:buNone/>
              <a:defRPr sz="4500" cap="all" baseline="0">
                <a:solidFill>
                  <a:schemeClr val="bg1"/>
                </a:solidFill>
                <a:latin typeface="+mj-lt"/>
              </a:defRPr>
            </a:lvl3pPr>
            <a:lvl4pPr marL="0" indent="0">
              <a:spcBef>
                <a:spcPts val="0"/>
              </a:spcBef>
              <a:buNone/>
              <a:defRPr sz="4500" cap="all" baseline="0">
                <a:solidFill>
                  <a:schemeClr val="bg1"/>
                </a:solidFill>
                <a:latin typeface="+mj-lt"/>
              </a:defRPr>
            </a:lvl4pPr>
            <a:lvl5pPr marL="0" indent="0">
              <a:spcBef>
                <a:spcPts val="0"/>
              </a:spcBef>
              <a:buNone/>
              <a:defRPr sz="4500" cap="all" baseline="0">
                <a:solidFill>
                  <a:schemeClr val="bg1"/>
                </a:solidFill>
                <a:latin typeface="+mj-lt"/>
              </a:defRPr>
            </a:lvl5pPr>
            <a:lvl6pPr marL="0" indent="0">
              <a:spcBef>
                <a:spcPts val="0"/>
              </a:spcBef>
              <a:buNone/>
              <a:defRPr sz="4500" cap="all" baseline="0">
                <a:solidFill>
                  <a:schemeClr val="bg1"/>
                </a:solidFill>
                <a:latin typeface="+mj-lt"/>
              </a:defRPr>
            </a:lvl6pPr>
            <a:lvl7pPr marL="0" indent="0">
              <a:spcBef>
                <a:spcPts val="0"/>
              </a:spcBef>
              <a:buNone/>
              <a:defRPr sz="4500" cap="all" baseline="0">
                <a:solidFill>
                  <a:schemeClr val="bg1"/>
                </a:solidFill>
                <a:latin typeface="+mj-lt"/>
              </a:defRPr>
            </a:lvl7pPr>
            <a:lvl8pPr marL="0" indent="0">
              <a:spcBef>
                <a:spcPts val="0"/>
              </a:spcBef>
              <a:buNone/>
              <a:defRPr sz="4500" cap="all" baseline="0">
                <a:solidFill>
                  <a:schemeClr val="bg1"/>
                </a:solidFill>
                <a:latin typeface="+mj-lt"/>
              </a:defRPr>
            </a:lvl8pPr>
            <a:lvl9pPr marL="0" indent="0">
              <a:spcBef>
                <a:spcPts val="0"/>
              </a:spcBef>
              <a:buNone/>
              <a:defRPr sz="4500" cap="all" baseline="0">
                <a:solidFill>
                  <a:schemeClr val="bg1"/>
                </a:solidFill>
                <a:latin typeface="+mj-lt"/>
              </a:defRPr>
            </a:lvl9pPr>
          </a:lstStyle>
          <a:p>
            <a:pPr lvl="0"/>
            <a:r>
              <a:rPr lang="en-US" dirty="0" smtClean="0"/>
              <a:t>Heading</a:t>
            </a:r>
            <a:endParaRPr lang="en-US" dirty="0"/>
          </a:p>
        </p:txBody>
      </p:sp>
      <p:sp>
        <p:nvSpPr>
          <p:cNvPr id="19" name="Marcador de posición de contenido 17"/>
          <p:cNvSpPr>
            <a:spLocks noGrp="1"/>
          </p:cNvSpPr>
          <p:nvPr>
            <p:ph sz="quarter" idx="24" hasCustomPrompt="1"/>
          </p:nvPr>
        </p:nvSpPr>
        <p:spPr>
          <a:xfrm>
            <a:off x="857250" y="9428480"/>
            <a:ext cx="9601200" cy="9144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1" name="Marcador de posición de texto 6"/>
          <p:cNvSpPr>
            <a:spLocks noGrp="1"/>
          </p:cNvSpPr>
          <p:nvPr>
            <p:ph type="body" sz="quarter" idx="17" hasCustomPrompt="1"/>
          </p:nvPr>
        </p:nvSpPr>
        <p:spPr>
          <a:xfrm>
            <a:off x="857250" y="20043648"/>
            <a:ext cx="9601200" cy="1625600"/>
          </a:xfrm>
          <a:prstGeom prst="round1Rect">
            <a:avLst/>
          </a:prstGeom>
          <a:solidFill>
            <a:schemeClr val="accent3"/>
          </a:solidFill>
        </p:spPr>
        <p:txBody>
          <a:bodyPr lIns="365760" anchor="ctr">
            <a:noAutofit/>
          </a:bodyPr>
          <a:lstStyle>
            <a:lvl1pPr marL="0" indent="0">
              <a:spcBef>
                <a:spcPts val="0"/>
              </a:spcBef>
              <a:buNone/>
              <a:defRPr sz="4500" cap="all" baseline="0">
                <a:solidFill>
                  <a:schemeClr val="bg1"/>
                </a:solidFill>
                <a:latin typeface="+mj-lt"/>
              </a:defRPr>
            </a:lvl1pPr>
            <a:lvl2pPr marL="0" indent="0">
              <a:spcBef>
                <a:spcPts val="0"/>
              </a:spcBef>
              <a:buNone/>
              <a:defRPr sz="4500" cap="all" baseline="0">
                <a:solidFill>
                  <a:schemeClr val="bg1"/>
                </a:solidFill>
                <a:latin typeface="+mj-lt"/>
              </a:defRPr>
            </a:lvl2pPr>
            <a:lvl3pPr marL="0" indent="0">
              <a:spcBef>
                <a:spcPts val="0"/>
              </a:spcBef>
              <a:buNone/>
              <a:defRPr sz="4500" cap="all" baseline="0">
                <a:solidFill>
                  <a:schemeClr val="bg1"/>
                </a:solidFill>
                <a:latin typeface="+mj-lt"/>
              </a:defRPr>
            </a:lvl3pPr>
            <a:lvl4pPr marL="0" indent="0">
              <a:spcBef>
                <a:spcPts val="0"/>
              </a:spcBef>
              <a:buNone/>
              <a:defRPr sz="4500" cap="all" baseline="0">
                <a:solidFill>
                  <a:schemeClr val="bg1"/>
                </a:solidFill>
                <a:latin typeface="+mj-lt"/>
              </a:defRPr>
            </a:lvl4pPr>
            <a:lvl5pPr marL="0" indent="0">
              <a:spcBef>
                <a:spcPts val="0"/>
              </a:spcBef>
              <a:buNone/>
              <a:defRPr sz="4500" cap="all" baseline="0">
                <a:solidFill>
                  <a:schemeClr val="bg1"/>
                </a:solidFill>
                <a:latin typeface="+mj-lt"/>
              </a:defRPr>
            </a:lvl5pPr>
            <a:lvl6pPr marL="0" indent="0">
              <a:spcBef>
                <a:spcPts val="0"/>
              </a:spcBef>
              <a:buNone/>
              <a:defRPr sz="4500" cap="all" baseline="0">
                <a:solidFill>
                  <a:schemeClr val="bg1"/>
                </a:solidFill>
                <a:latin typeface="+mj-lt"/>
              </a:defRPr>
            </a:lvl6pPr>
            <a:lvl7pPr marL="0" indent="0">
              <a:spcBef>
                <a:spcPts val="0"/>
              </a:spcBef>
              <a:buNone/>
              <a:defRPr sz="4500" cap="all" baseline="0">
                <a:solidFill>
                  <a:schemeClr val="bg1"/>
                </a:solidFill>
                <a:latin typeface="+mj-lt"/>
              </a:defRPr>
            </a:lvl7pPr>
            <a:lvl8pPr marL="0" indent="0">
              <a:spcBef>
                <a:spcPts val="0"/>
              </a:spcBef>
              <a:buNone/>
              <a:defRPr sz="4500" cap="all" baseline="0">
                <a:solidFill>
                  <a:schemeClr val="bg1"/>
                </a:solidFill>
                <a:latin typeface="+mj-lt"/>
              </a:defRPr>
            </a:lvl8pPr>
            <a:lvl9pPr marL="0" indent="0">
              <a:spcBef>
                <a:spcPts val="0"/>
              </a:spcBef>
              <a:buNone/>
              <a:defRPr sz="4500" cap="all" baseline="0">
                <a:solidFill>
                  <a:schemeClr val="bg1"/>
                </a:solidFill>
                <a:latin typeface="+mj-lt"/>
              </a:defRPr>
            </a:lvl9pPr>
          </a:lstStyle>
          <a:p>
            <a:pPr lvl="0"/>
            <a:r>
              <a:rPr lang="en-US" dirty="0" smtClean="0"/>
              <a:t>Heading</a:t>
            </a:r>
            <a:endParaRPr lang="en-US" dirty="0"/>
          </a:p>
        </p:txBody>
      </p:sp>
      <p:sp>
        <p:nvSpPr>
          <p:cNvPr id="20" name="Marcador de posición de contenido 17"/>
          <p:cNvSpPr>
            <a:spLocks noGrp="1"/>
          </p:cNvSpPr>
          <p:nvPr>
            <p:ph sz="quarter" idx="25" hasCustomPrompt="1"/>
          </p:nvPr>
        </p:nvSpPr>
        <p:spPr>
          <a:xfrm>
            <a:off x="857250" y="21669249"/>
            <a:ext cx="9601200" cy="12117553"/>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Marcador de posición de texto 6"/>
          <p:cNvSpPr>
            <a:spLocks noGrp="1"/>
          </p:cNvSpPr>
          <p:nvPr>
            <p:ph type="body" sz="quarter" idx="19" hasCustomPrompt="1"/>
          </p:nvPr>
        </p:nvSpPr>
        <p:spPr>
          <a:xfrm>
            <a:off x="857250" y="34442400"/>
            <a:ext cx="9601200" cy="1625600"/>
          </a:xfrm>
          <a:prstGeom prst="round1Rect">
            <a:avLst/>
          </a:prstGeom>
          <a:solidFill>
            <a:schemeClr val="accent4"/>
          </a:solidFill>
        </p:spPr>
        <p:txBody>
          <a:bodyPr lIns="365760" anchor="ctr">
            <a:noAutofit/>
          </a:bodyPr>
          <a:lstStyle>
            <a:lvl1pPr marL="0" indent="0">
              <a:spcBef>
                <a:spcPts val="0"/>
              </a:spcBef>
              <a:buNone/>
              <a:defRPr sz="4500" cap="all" baseline="0">
                <a:solidFill>
                  <a:schemeClr val="bg1"/>
                </a:solidFill>
                <a:latin typeface="+mj-lt"/>
              </a:defRPr>
            </a:lvl1pPr>
            <a:lvl2pPr marL="0" indent="0">
              <a:spcBef>
                <a:spcPts val="0"/>
              </a:spcBef>
              <a:buNone/>
              <a:defRPr sz="4500" cap="all" baseline="0">
                <a:solidFill>
                  <a:schemeClr val="bg1"/>
                </a:solidFill>
                <a:latin typeface="+mj-lt"/>
              </a:defRPr>
            </a:lvl2pPr>
            <a:lvl3pPr marL="0" indent="0">
              <a:spcBef>
                <a:spcPts val="0"/>
              </a:spcBef>
              <a:buNone/>
              <a:defRPr sz="4500" cap="all" baseline="0">
                <a:solidFill>
                  <a:schemeClr val="bg1"/>
                </a:solidFill>
                <a:latin typeface="+mj-lt"/>
              </a:defRPr>
            </a:lvl3pPr>
            <a:lvl4pPr marL="0" indent="0">
              <a:spcBef>
                <a:spcPts val="0"/>
              </a:spcBef>
              <a:buNone/>
              <a:defRPr sz="4500" cap="all" baseline="0">
                <a:solidFill>
                  <a:schemeClr val="bg1"/>
                </a:solidFill>
                <a:latin typeface="+mj-lt"/>
              </a:defRPr>
            </a:lvl4pPr>
            <a:lvl5pPr marL="0" indent="0">
              <a:spcBef>
                <a:spcPts val="0"/>
              </a:spcBef>
              <a:buNone/>
              <a:defRPr sz="4500" cap="all" baseline="0">
                <a:solidFill>
                  <a:schemeClr val="bg1"/>
                </a:solidFill>
                <a:latin typeface="+mj-lt"/>
              </a:defRPr>
            </a:lvl5pPr>
            <a:lvl6pPr marL="0" indent="0">
              <a:spcBef>
                <a:spcPts val="0"/>
              </a:spcBef>
              <a:buNone/>
              <a:defRPr sz="4500" cap="all" baseline="0">
                <a:solidFill>
                  <a:schemeClr val="bg1"/>
                </a:solidFill>
                <a:latin typeface="+mj-lt"/>
              </a:defRPr>
            </a:lvl6pPr>
            <a:lvl7pPr marL="0" indent="0">
              <a:spcBef>
                <a:spcPts val="0"/>
              </a:spcBef>
              <a:buNone/>
              <a:defRPr sz="4500" cap="all" baseline="0">
                <a:solidFill>
                  <a:schemeClr val="bg1"/>
                </a:solidFill>
                <a:latin typeface="+mj-lt"/>
              </a:defRPr>
            </a:lvl7pPr>
            <a:lvl8pPr marL="0" indent="0">
              <a:spcBef>
                <a:spcPts val="0"/>
              </a:spcBef>
              <a:buNone/>
              <a:defRPr sz="4500" cap="all" baseline="0">
                <a:solidFill>
                  <a:schemeClr val="bg1"/>
                </a:solidFill>
                <a:latin typeface="+mj-lt"/>
              </a:defRPr>
            </a:lvl8pPr>
            <a:lvl9pPr marL="0" indent="0">
              <a:spcBef>
                <a:spcPts val="0"/>
              </a:spcBef>
              <a:buNone/>
              <a:defRPr sz="4500" cap="all" baseline="0">
                <a:solidFill>
                  <a:schemeClr val="bg1"/>
                </a:solidFill>
                <a:latin typeface="+mj-lt"/>
              </a:defRPr>
            </a:lvl9pPr>
          </a:lstStyle>
          <a:p>
            <a:pPr lvl="0"/>
            <a:r>
              <a:rPr lang="en-US" dirty="0" smtClean="0"/>
              <a:t>Heading</a:t>
            </a:r>
            <a:endParaRPr lang="en-US" dirty="0"/>
          </a:p>
        </p:txBody>
      </p:sp>
      <p:sp>
        <p:nvSpPr>
          <p:cNvPr id="21" name="Marcador de posición de contenido 17"/>
          <p:cNvSpPr>
            <a:spLocks noGrp="1"/>
          </p:cNvSpPr>
          <p:nvPr>
            <p:ph sz="quarter" idx="26" hasCustomPrompt="1"/>
          </p:nvPr>
        </p:nvSpPr>
        <p:spPr>
          <a:xfrm>
            <a:off x="857250" y="36076128"/>
            <a:ext cx="9601200" cy="6096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Marcador de posición de texto 6"/>
          <p:cNvSpPr>
            <a:spLocks noGrp="1"/>
          </p:cNvSpPr>
          <p:nvPr>
            <p:ph type="body" sz="quarter" idx="21" hasCustomPrompt="1"/>
          </p:nvPr>
        </p:nvSpPr>
        <p:spPr>
          <a:xfrm>
            <a:off x="11658600" y="7802880"/>
            <a:ext cx="9601200" cy="1625600"/>
          </a:xfrm>
          <a:prstGeom prst="round1Rect">
            <a:avLst/>
          </a:prstGeom>
          <a:solidFill>
            <a:schemeClr val="accent5"/>
          </a:solidFill>
        </p:spPr>
        <p:txBody>
          <a:bodyPr lIns="365760" anchor="ctr">
            <a:noAutofit/>
          </a:bodyPr>
          <a:lstStyle>
            <a:lvl1pPr marL="0" indent="0">
              <a:spcBef>
                <a:spcPts val="0"/>
              </a:spcBef>
              <a:buNone/>
              <a:defRPr sz="4500" cap="all" baseline="0">
                <a:solidFill>
                  <a:schemeClr val="bg1"/>
                </a:solidFill>
                <a:latin typeface="+mj-lt"/>
              </a:defRPr>
            </a:lvl1pPr>
            <a:lvl2pPr marL="0" indent="0">
              <a:spcBef>
                <a:spcPts val="0"/>
              </a:spcBef>
              <a:buNone/>
              <a:defRPr sz="4500" cap="all" baseline="0">
                <a:solidFill>
                  <a:schemeClr val="bg1"/>
                </a:solidFill>
                <a:latin typeface="+mj-lt"/>
              </a:defRPr>
            </a:lvl2pPr>
            <a:lvl3pPr marL="0" indent="0">
              <a:spcBef>
                <a:spcPts val="0"/>
              </a:spcBef>
              <a:buNone/>
              <a:defRPr sz="4500" cap="all" baseline="0">
                <a:solidFill>
                  <a:schemeClr val="bg1"/>
                </a:solidFill>
                <a:latin typeface="+mj-lt"/>
              </a:defRPr>
            </a:lvl3pPr>
            <a:lvl4pPr marL="0" indent="0">
              <a:spcBef>
                <a:spcPts val="0"/>
              </a:spcBef>
              <a:buNone/>
              <a:defRPr sz="4500" cap="all" baseline="0">
                <a:solidFill>
                  <a:schemeClr val="bg1"/>
                </a:solidFill>
                <a:latin typeface="+mj-lt"/>
              </a:defRPr>
            </a:lvl4pPr>
            <a:lvl5pPr marL="0" indent="0">
              <a:spcBef>
                <a:spcPts val="0"/>
              </a:spcBef>
              <a:buNone/>
              <a:defRPr sz="4500" cap="all" baseline="0">
                <a:solidFill>
                  <a:schemeClr val="bg1"/>
                </a:solidFill>
                <a:latin typeface="+mj-lt"/>
              </a:defRPr>
            </a:lvl5pPr>
            <a:lvl6pPr marL="0" indent="0">
              <a:spcBef>
                <a:spcPts val="0"/>
              </a:spcBef>
              <a:buNone/>
              <a:defRPr sz="4500" cap="all" baseline="0">
                <a:solidFill>
                  <a:schemeClr val="bg1"/>
                </a:solidFill>
                <a:latin typeface="+mj-lt"/>
              </a:defRPr>
            </a:lvl6pPr>
            <a:lvl7pPr marL="0" indent="0">
              <a:spcBef>
                <a:spcPts val="0"/>
              </a:spcBef>
              <a:buNone/>
              <a:defRPr sz="4500" cap="all" baseline="0">
                <a:solidFill>
                  <a:schemeClr val="bg1"/>
                </a:solidFill>
                <a:latin typeface="+mj-lt"/>
              </a:defRPr>
            </a:lvl7pPr>
            <a:lvl8pPr marL="0" indent="0">
              <a:spcBef>
                <a:spcPts val="0"/>
              </a:spcBef>
              <a:buNone/>
              <a:defRPr sz="4500" cap="all" baseline="0">
                <a:solidFill>
                  <a:schemeClr val="bg1"/>
                </a:solidFill>
                <a:latin typeface="+mj-lt"/>
              </a:defRPr>
            </a:lvl8pPr>
            <a:lvl9pPr marL="0" indent="0">
              <a:spcBef>
                <a:spcPts val="0"/>
              </a:spcBef>
              <a:buNone/>
              <a:defRPr sz="4500" cap="all" baseline="0">
                <a:solidFill>
                  <a:schemeClr val="bg1"/>
                </a:solidFill>
                <a:latin typeface="+mj-lt"/>
              </a:defRPr>
            </a:lvl9pPr>
          </a:lstStyle>
          <a:p>
            <a:pPr lvl="0"/>
            <a:r>
              <a:rPr lang="en-US" dirty="0" smtClean="0"/>
              <a:t>Heading</a:t>
            </a:r>
            <a:endParaRPr lang="en-US" dirty="0"/>
          </a:p>
        </p:txBody>
      </p:sp>
      <p:sp>
        <p:nvSpPr>
          <p:cNvPr id="22" name="Marcador de posición de contenido 17"/>
          <p:cNvSpPr>
            <a:spLocks noGrp="1"/>
          </p:cNvSpPr>
          <p:nvPr>
            <p:ph sz="quarter" idx="27" hasCustomPrompt="1"/>
          </p:nvPr>
        </p:nvSpPr>
        <p:spPr>
          <a:xfrm>
            <a:off x="11658600" y="9428480"/>
            <a:ext cx="9601200" cy="6096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8" name="Marcador de posición de contenido 17"/>
          <p:cNvSpPr>
            <a:spLocks noGrp="1"/>
          </p:cNvSpPr>
          <p:nvPr>
            <p:ph sz="quarter" idx="23" hasCustomPrompt="1"/>
          </p:nvPr>
        </p:nvSpPr>
        <p:spPr>
          <a:xfrm>
            <a:off x="11658600" y="15930880"/>
            <a:ext cx="9601200" cy="82296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3" name="Marcador de posición de contenido 17"/>
          <p:cNvSpPr>
            <a:spLocks noGrp="1"/>
          </p:cNvSpPr>
          <p:nvPr>
            <p:ph sz="quarter" idx="28" hasCustomPrompt="1"/>
          </p:nvPr>
        </p:nvSpPr>
        <p:spPr>
          <a:xfrm>
            <a:off x="11658600" y="31292800"/>
            <a:ext cx="9601200" cy="2336800"/>
          </a:xfrm>
        </p:spPr>
        <p:txBody>
          <a:bodyPr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p:txBody>
      </p:sp>
      <p:sp>
        <p:nvSpPr>
          <p:cNvPr id="24" name="Marcador de posición de texto 6"/>
          <p:cNvSpPr>
            <a:spLocks noGrp="1"/>
          </p:cNvSpPr>
          <p:nvPr>
            <p:ph type="body" sz="quarter" idx="29" hasCustomPrompt="1"/>
          </p:nvPr>
        </p:nvSpPr>
        <p:spPr>
          <a:xfrm>
            <a:off x="11658600" y="34442400"/>
            <a:ext cx="9601200" cy="1625600"/>
          </a:xfrm>
          <a:prstGeom prst="round1Rect">
            <a:avLst/>
          </a:prstGeom>
          <a:solidFill>
            <a:schemeClr val="accent6"/>
          </a:solidFill>
        </p:spPr>
        <p:txBody>
          <a:bodyPr lIns="365760" anchor="ctr">
            <a:noAutofit/>
          </a:bodyPr>
          <a:lstStyle>
            <a:lvl1pPr marL="0" indent="0">
              <a:spcBef>
                <a:spcPts val="0"/>
              </a:spcBef>
              <a:buNone/>
              <a:defRPr sz="4500" cap="all" baseline="0">
                <a:solidFill>
                  <a:schemeClr val="bg1"/>
                </a:solidFill>
                <a:latin typeface="+mj-lt"/>
              </a:defRPr>
            </a:lvl1pPr>
            <a:lvl2pPr marL="0" indent="0">
              <a:spcBef>
                <a:spcPts val="0"/>
              </a:spcBef>
              <a:buNone/>
              <a:defRPr sz="4500" cap="all" baseline="0">
                <a:solidFill>
                  <a:schemeClr val="bg1"/>
                </a:solidFill>
                <a:latin typeface="+mj-lt"/>
              </a:defRPr>
            </a:lvl2pPr>
            <a:lvl3pPr marL="0" indent="0">
              <a:spcBef>
                <a:spcPts val="0"/>
              </a:spcBef>
              <a:buNone/>
              <a:defRPr sz="4500" cap="all" baseline="0">
                <a:solidFill>
                  <a:schemeClr val="bg1"/>
                </a:solidFill>
                <a:latin typeface="+mj-lt"/>
              </a:defRPr>
            </a:lvl3pPr>
            <a:lvl4pPr marL="0" indent="0">
              <a:spcBef>
                <a:spcPts val="0"/>
              </a:spcBef>
              <a:buNone/>
              <a:defRPr sz="4500" cap="all" baseline="0">
                <a:solidFill>
                  <a:schemeClr val="bg1"/>
                </a:solidFill>
                <a:latin typeface="+mj-lt"/>
              </a:defRPr>
            </a:lvl4pPr>
            <a:lvl5pPr marL="0" indent="0">
              <a:spcBef>
                <a:spcPts val="0"/>
              </a:spcBef>
              <a:buNone/>
              <a:defRPr sz="4500" cap="all" baseline="0">
                <a:solidFill>
                  <a:schemeClr val="bg1"/>
                </a:solidFill>
                <a:latin typeface="+mj-lt"/>
              </a:defRPr>
            </a:lvl5pPr>
            <a:lvl6pPr marL="0" indent="0">
              <a:spcBef>
                <a:spcPts val="0"/>
              </a:spcBef>
              <a:buNone/>
              <a:defRPr sz="4500" cap="all" baseline="0">
                <a:solidFill>
                  <a:schemeClr val="bg1"/>
                </a:solidFill>
                <a:latin typeface="+mj-lt"/>
              </a:defRPr>
            </a:lvl6pPr>
            <a:lvl7pPr marL="0" indent="0">
              <a:spcBef>
                <a:spcPts val="0"/>
              </a:spcBef>
              <a:buNone/>
              <a:defRPr sz="4500" cap="all" baseline="0">
                <a:solidFill>
                  <a:schemeClr val="bg1"/>
                </a:solidFill>
                <a:latin typeface="+mj-lt"/>
              </a:defRPr>
            </a:lvl7pPr>
            <a:lvl8pPr marL="0" indent="0">
              <a:spcBef>
                <a:spcPts val="0"/>
              </a:spcBef>
              <a:buNone/>
              <a:defRPr sz="4500" cap="all" baseline="0">
                <a:solidFill>
                  <a:schemeClr val="bg1"/>
                </a:solidFill>
                <a:latin typeface="+mj-lt"/>
              </a:defRPr>
            </a:lvl8pPr>
            <a:lvl9pPr marL="0" indent="0">
              <a:spcBef>
                <a:spcPts val="0"/>
              </a:spcBef>
              <a:buNone/>
              <a:defRPr sz="4500" cap="all" baseline="0">
                <a:solidFill>
                  <a:schemeClr val="bg1"/>
                </a:solidFill>
                <a:latin typeface="+mj-lt"/>
              </a:defRPr>
            </a:lvl9pPr>
          </a:lstStyle>
          <a:p>
            <a:pPr lvl="0"/>
            <a:r>
              <a:rPr lang="en-US" dirty="0" smtClean="0"/>
              <a:t>Heading</a:t>
            </a:r>
            <a:endParaRPr lang="en-US" dirty="0"/>
          </a:p>
        </p:txBody>
      </p:sp>
      <p:sp>
        <p:nvSpPr>
          <p:cNvPr id="25" name="Marcador de posición de contenido 17"/>
          <p:cNvSpPr>
            <a:spLocks noGrp="1"/>
          </p:cNvSpPr>
          <p:nvPr>
            <p:ph sz="quarter" idx="30" hasCustomPrompt="1"/>
          </p:nvPr>
        </p:nvSpPr>
        <p:spPr>
          <a:xfrm>
            <a:off x="11658600" y="36076128"/>
            <a:ext cx="9601200" cy="6096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Marcador de posición de texto 6"/>
          <p:cNvSpPr>
            <a:spLocks noGrp="1"/>
          </p:cNvSpPr>
          <p:nvPr>
            <p:ph type="body" sz="quarter" idx="31" hasCustomPrompt="1"/>
          </p:nvPr>
        </p:nvSpPr>
        <p:spPr>
          <a:xfrm>
            <a:off x="22425660" y="7802880"/>
            <a:ext cx="9601200" cy="1625600"/>
          </a:xfrm>
          <a:prstGeom prst="round1Rect">
            <a:avLst/>
          </a:prstGeom>
          <a:solidFill>
            <a:schemeClr val="accent6"/>
          </a:solidFill>
        </p:spPr>
        <p:txBody>
          <a:bodyPr lIns="365760" anchor="ctr">
            <a:noAutofit/>
          </a:bodyPr>
          <a:lstStyle>
            <a:lvl1pPr marL="0" indent="0">
              <a:spcBef>
                <a:spcPts val="0"/>
              </a:spcBef>
              <a:buNone/>
              <a:defRPr sz="4500" cap="all" baseline="0">
                <a:solidFill>
                  <a:schemeClr val="bg1"/>
                </a:solidFill>
                <a:latin typeface="+mj-lt"/>
              </a:defRPr>
            </a:lvl1pPr>
            <a:lvl2pPr marL="0" indent="0">
              <a:spcBef>
                <a:spcPts val="0"/>
              </a:spcBef>
              <a:buNone/>
              <a:defRPr sz="4500" cap="all" baseline="0">
                <a:solidFill>
                  <a:schemeClr val="bg1"/>
                </a:solidFill>
                <a:latin typeface="+mj-lt"/>
              </a:defRPr>
            </a:lvl2pPr>
            <a:lvl3pPr marL="0" indent="0">
              <a:spcBef>
                <a:spcPts val="0"/>
              </a:spcBef>
              <a:buNone/>
              <a:defRPr sz="4500" cap="all" baseline="0">
                <a:solidFill>
                  <a:schemeClr val="bg1"/>
                </a:solidFill>
                <a:latin typeface="+mj-lt"/>
              </a:defRPr>
            </a:lvl3pPr>
            <a:lvl4pPr marL="0" indent="0">
              <a:spcBef>
                <a:spcPts val="0"/>
              </a:spcBef>
              <a:buNone/>
              <a:defRPr sz="4500" cap="all" baseline="0">
                <a:solidFill>
                  <a:schemeClr val="bg1"/>
                </a:solidFill>
                <a:latin typeface="+mj-lt"/>
              </a:defRPr>
            </a:lvl4pPr>
            <a:lvl5pPr marL="0" indent="0">
              <a:spcBef>
                <a:spcPts val="0"/>
              </a:spcBef>
              <a:buNone/>
              <a:defRPr sz="4500" cap="all" baseline="0">
                <a:solidFill>
                  <a:schemeClr val="bg1"/>
                </a:solidFill>
                <a:latin typeface="+mj-lt"/>
              </a:defRPr>
            </a:lvl5pPr>
            <a:lvl6pPr marL="0" indent="0">
              <a:spcBef>
                <a:spcPts val="0"/>
              </a:spcBef>
              <a:buNone/>
              <a:defRPr sz="4500" cap="all" baseline="0">
                <a:solidFill>
                  <a:schemeClr val="bg1"/>
                </a:solidFill>
                <a:latin typeface="+mj-lt"/>
              </a:defRPr>
            </a:lvl6pPr>
            <a:lvl7pPr marL="0" indent="0">
              <a:spcBef>
                <a:spcPts val="0"/>
              </a:spcBef>
              <a:buNone/>
              <a:defRPr sz="4500" cap="all" baseline="0">
                <a:solidFill>
                  <a:schemeClr val="bg1"/>
                </a:solidFill>
                <a:latin typeface="+mj-lt"/>
              </a:defRPr>
            </a:lvl7pPr>
            <a:lvl8pPr marL="0" indent="0">
              <a:spcBef>
                <a:spcPts val="0"/>
              </a:spcBef>
              <a:buNone/>
              <a:defRPr sz="4500" cap="all" baseline="0">
                <a:solidFill>
                  <a:schemeClr val="bg1"/>
                </a:solidFill>
                <a:latin typeface="+mj-lt"/>
              </a:defRPr>
            </a:lvl8pPr>
            <a:lvl9pPr marL="0" indent="0">
              <a:spcBef>
                <a:spcPts val="0"/>
              </a:spcBef>
              <a:buNone/>
              <a:defRPr sz="4500" cap="all" baseline="0">
                <a:solidFill>
                  <a:schemeClr val="bg1"/>
                </a:solidFill>
                <a:latin typeface="+mj-lt"/>
              </a:defRPr>
            </a:lvl9pPr>
          </a:lstStyle>
          <a:p>
            <a:pPr lvl="0"/>
            <a:r>
              <a:rPr lang="en-US" dirty="0" smtClean="0"/>
              <a:t>Heading</a:t>
            </a:r>
            <a:endParaRPr lang="en-US" dirty="0"/>
          </a:p>
        </p:txBody>
      </p:sp>
      <p:sp>
        <p:nvSpPr>
          <p:cNvPr id="27" name="Marcador de posición de contenido 17"/>
          <p:cNvSpPr>
            <a:spLocks noGrp="1"/>
          </p:cNvSpPr>
          <p:nvPr>
            <p:ph sz="quarter" idx="32" hasCustomPrompt="1"/>
          </p:nvPr>
        </p:nvSpPr>
        <p:spPr>
          <a:xfrm>
            <a:off x="22425660" y="9428480"/>
            <a:ext cx="9601200" cy="97536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Marcador de posición de contenido 17"/>
          <p:cNvSpPr>
            <a:spLocks noGrp="1"/>
          </p:cNvSpPr>
          <p:nvPr>
            <p:ph sz="quarter" idx="33" hasCustomPrompt="1"/>
          </p:nvPr>
        </p:nvSpPr>
        <p:spPr>
          <a:xfrm>
            <a:off x="22425660" y="21116544"/>
            <a:ext cx="9601200" cy="97536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9" name="Marcador de posición de texto 6"/>
          <p:cNvSpPr>
            <a:spLocks noGrp="1"/>
          </p:cNvSpPr>
          <p:nvPr>
            <p:ph type="body" sz="quarter" idx="34" hasCustomPrompt="1"/>
          </p:nvPr>
        </p:nvSpPr>
        <p:spPr>
          <a:xfrm>
            <a:off x="22425660" y="34442400"/>
            <a:ext cx="9601200" cy="1625600"/>
          </a:xfrm>
          <a:prstGeom prst="round1Rect">
            <a:avLst/>
          </a:prstGeom>
          <a:solidFill>
            <a:schemeClr val="accent1"/>
          </a:solidFill>
        </p:spPr>
        <p:txBody>
          <a:bodyPr lIns="365760" anchor="ctr">
            <a:noAutofit/>
          </a:bodyPr>
          <a:lstStyle>
            <a:lvl1pPr marL="0" indent="0">
              <a:spcBef>
                <a:spcPts val="0"/>
              </a:spcBef>
              <a:buNone/>
              <a:defRPr sz="4500" cap="all" baseline="0">
                <a:solidFill>
                  <a:schemeClr val="bg1"/>
                </a:solidFill>
                <a:latin typeface="+mj-lt"/>
              </a:defRPr>
            </a:lvl1pPr>
            <a:lvl2pPr marL="0" indent="0">
              <a:spcBef>
                <a:spcPts val="0"/>
              </a:spcBef>
              <a:buNone/>
              <a:defRPr sz="4500" cap="all" baseline="0">
                <a:solidFill>
                  <a:schemeClr val="bg1"/>
                </a:solidFill>
                <a:latin typeface="+mj-lt"/>
              </a:defRPr>
            </a:lvl2pPr>
            <a:lvl3pPr marL="0" indent="0">
              <a:spcBef>
                <a:spcPts val="0"/>
              </a:spcBef>
              <a:buNone/>
              <a:defRPr sz="4500" cap="all" baseline="0">
                <a:solidFill>
                  <a:schemeClr val="bg1"/>
                </a:solidFill>
                <a:latin typeface="+mj-lt"/>
              </a:defRPr>
            </a:lvl3pPr>
            <a:lvl4pPr marL="0" indent="0">
              <a:spcBef>
                <a:spcPts val="0"/>
              </a:spcBef>
              <a:buNone/>
              <a:defRPr sz="4500" cap="all" baseline="0">
                <a:solidFill>
                  <a:schemeClr val="bg1"/>
                </a:solidFill>
                <a:latin typeface="+mj-lt"/>
              </a:defRPr>
            </a:lvl4pPr>
            <a:lvl5pPr marL="0" indent="0">
              <a:spcBef>
                <a:spcPts val="0"/>
              </a:spcBef>
              <a:buNone/>
              <a:defRPr sz="4500" cap="all" baseline="0">
                <a:solidFill>
                  <a:schemeClr val="bg1"/>
                </a:solidFill>
                <a:latin typeface="+mj-lt"/>
              </a:defRPr>
            </a:lvl5pPr>
            <a:lvl6pPr marL="0" indent="0">
              <a:spcBef>
                <a:spcPts val="0"/>
              </a:spcBef>
              <a:buNone/>
              <a:defRPr sz="4500" cap="all" baseline="0">
                <a:solidFill>
                  <a:schemeClr val="bg1"/>
                </a:solidFill>
                <a:latin typeface="+mj-lt"/>
              </a:defRPr>
            </a:lvl6pPr>
            <a:lvl7pPr marL="0" indent="0">
              <a:spcBef>
                <a:spcPts val="0"/>
              </a:spcBef>
              <a:buNone/>
              <a:defRPr sz="4500" cap="all" baseline="0">
                <a:solidFill>
                  <a:schemeClr val="bg1"/>
                </a:solidFill>
                <a:latin typeface="+mj-lt"/>
              </a:defRPr>
            </a:lvl7pPr>
            <a:lvl8pPr marL="0" indent="0">
              <a:spcBef>
                <a:spcPts val="0"/>
              </a:spcBef>
              <a:buNone/>
              <a:defRPr sz="4500" cap="all" baseline="0">
                <a:solidFill>
                  <a:schemeClr val="bg1"/>
                </a:solidFill>
                <a:latin typeface="+mj-lt"/>
              </a:defRPr>
            </a:lvl8pPr>
            <a:lvl9pPr marL="0" indent="0">
              <a:spcBef>
                <a:spcPts val="0"/>
              </a:spcBef>
              <a:buNone/>
              <a:defRPr sz="4500" cap="all" baseline="0">
                <a:solidFill>
                  <a:schemeClr val="bg1"/>
                </a:solidFill>
                <a:latin typeface="+mj-lt"/>
              </a:defRPr>
            </a:lvl9pPr>
          </a:lstStyle>
          <a:p>
            <a:pPr lvl="0"/>
            <a:r>
              <a:rPr lang="en-US" dirty="0" smtClean="0"/>
              <a:t>Heading</a:t>
            </a:r>
            <a:endParaRPr lang="en-US" dirty="0"/>
          </a:p>
        </p:txBody>
      </p:sp>
      <p:sp>
        <p:nvSpPr>
          <p:cNvPr id="30" name="Marcador de posición de contenido 17"/>
          <p:cNvSpPr>
            <a:spLocks noGrp="1"/>
          </p:cNvSpPr>
          <p:nvPr>
            <p:ph sz="quarter" idx="35" hasCustomPrompt="1"/>
          </p:nvPr>
        </p:nvSpPr>
        <p:spPr>
          <a:xfrm>
            <a:off x="22425660" y="36076128"/>
            <a:ext cx="9601200" cy="6096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Tree>
    <p:extLst>
      <p:ext uri="{BB962C8B-B14F-4D97-AF65-F5344CB8AC3E}">
        <p14:creationId xmlns:p14="http://schemas.microsoft.com/office/powerpoint/2010/main" val="145907722"/>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6876" userDrawn="1">
          <p15:clr>
            <a:srgbClr val="A4A3A4"/>
          </p15:clr>
        </p15:guide>
        <p15:guide id="2" pos="1386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32918400" cy="6705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44"/>
          </a:p>
        </p:txBody>
      </p:sp>
      <p:sp>
        <p:nvSpPr>
          <p:cNvPr id="2" name="Title Placeholder 1"/>
          <p:cNvSpPr>
            <a:spLocks noGrp="1"/>
          </p:cNvSpPr>
          <p:nvPr>
            <p:ph type="title"/>
          </p:nvPr>
        </p:nvSpPr>
        <p:spPr bwMode="auto">
          <a:xfrm>
            <a:off x="4800600" y="1320800"/>
            <a:ext cx="23317200" cy="3352720"/>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800600" y="8026400"/>
            <a:ext cx="23317200" cy="3150616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7250" y="42819597"/>
            <a:ext cx="7406640" cy="609600"/>
          </a:xfrm>
          <a:prstGeom prst="rect">
            <a:avLst/>
          </a:prstGeom>
        </p:spPr>
        <p:txBody>
          <a:bodyPr vert="horz" lIns="91440" tIns="45720" rIns="91440" bIns="45720" rtlCol="0" anchor="ctr"/>
          <a:lstStyle>
            <a:lvl1pPr algn="l">
              <a:defRPr sz="1200">
                <a:solidFill>
                  <a:schemeClr val="tx1">
                    <a:tint val="75000"/>
                  </a:schemeClr>
                </a:solidFill>
              </a:defRPr>
            </a:lvl1pPr>
          </a:lstStyle>
          <a:p>
            <a:fld id="{ECAA57DF-1C19-4726-AB84-014692BAD8F5}" type="datetimeFigureOut">
              <a:rPr lang="en-US" smtClean="0"/>
              <a:pPr/>
              <a:t>5/27/2019</a:t>
            </a:fld>
            <a:endParaRPr lang="en-US"/>
          </a:p>
        </p:txBody>
      </p:sp>
      <p:sp>
        <p:nvSpPr>
          <p:cNvPr id="5" name="Footer Placeholder 4"/>
          <p:cNvSpPr>
            <a:spLocks noGrp="1"/>
          </p:cNvSpPr>
          <p:nvPr>
            <p:ph type="ftr" sz="quarter" idx="3"/>
          </p:nvPr>
        </p:nvSpPr>
        <p:spPr>
          <a:xfrm>
            <a:off x="8263890" y="42819597"/>
            <a:ext cx="16390620" cy="609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4654510" y="42819597"/>
            <a:ext cx="7406640" cy="609600"/>
          </a:xfrm>
          <a:prstGeom prst="rect">
            <a:avLst/>
          </a:prstGeom>
        </p:spPr>
        <p:txBody>
          <a:bodyPr vert="horz" lIns="91440" tIns="45720" rIns="91440" bIns="45720" rtlCol="0" anchor="ctr"/>
          <a:lstStyle>
            <a:lvl1pPr algn="r">
              <a:defRPr sz="1200">
                <a:solidFill>
                  <a:schemeClr val="tx1">
                    <a:tint val="75000"/>
                  </a:schemeClr>
                </a:solidFill>
              </a:defRPr>
            </a:lvl1pPr>
          </a:lstStyle>
          <a:p>
            <a:fld id="{91B4C631-C489-4C11-812F-2172FBEAE82B}" type="slidenum">
              <a:rPr lang="en-US" smtClean="0"/>
              <a:pPr/>
              <a:t>‹Nº›</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3291840" rtl="0" eaLnBrk="1" latinLnBrk="0" hangingPunct="1">
        <a:lnSpc>
          <a:spcPct val="90000"/>
        </a:lnSpc>
        <a:spcBef>
          <a:spcPct val="0"/>
        </a:spcBef>
        <a:buNone/>
        <a:defRPr sz="6600" b="1" kern="1200">
          <a:solidFill>
            <a:schemeClr val="bg1"/>
          </a:solidFill>
          <a:latin typeface="+mj-lt"/>
          <a:ea typeface="+mj-ea"/>
          <a:cs typeface="+mj-cs"/>
        </a:defRPr>
      </a:lvl1pPr>
    </p:titleStyle>
    <p:bodyStyle>
      <a:lvl1pPr marL="342900" indent="-342900" algn="l" defTabSz="3291840" rtl="0" eaLnBrk="1" latinLnBrk="0" hangingPunct="1">
        <a:lnSpc>
          <a:spcPct val="100000"/>
        </a:lnSpc>
        <a:spcBef>
          <a:spcPts val="900"/>
        </a:spcBef>
        <a:buClr>
          <a:schemeClr val="accent2"/>
        </a:buClr>
        <a:buFont typeface="Arial" panose="020B0604020202020204" pitchFamily="34" charset="0"/>
        <a:buChar char="•"/>
        <a:defRPr sz="2100" kern="1200">
          <a:solidFill>
            <a:schemeClr val="tx1"/>
          </a:solidFill>
          <a:latin typeface="+mn-lt"/>
          <a:ea typeface="+mn-ea"/>
          <a:cs typeface="+mn-cs"/>
        </a:defRPr>
      </a:lvl1pPr>
      <a:lvl2pPr marL="822960" indent="-342900" algn="l" defTabSz="3291840"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2pPr>
      <a:lvl3pPr marL="822960" indent="-342900" algn="l" defTabSz="3291840"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3pPr>
      <a:lvl4pPr marL="822960" indent="-342900" algn="l" defTabSz="3291840"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822960" indent="-342900" algn="l" defTabSz="3291840"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822960" indent="-342900" algn="l" defTabSz="3291840"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6pPr>
      <a:lvl7pPr marL="822960" indent="-342900" algn="l" defTabSz="3291840"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7pPr>
      <a:lvl8pPr marL="822960" indent="-342900" algn="l" defTabSz="3291840"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8pPr>
      <a:lvl9pPr marL="822960" indent="-342900" algn="l" defTabSz="3291840"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3824" userDrawn="1">
          <p15:clr>
            <a:srgbClr val="A4A3A4"/>
          </p15:clr>
        </p15:guide>
        <p15:guide id="2" pos="540" userDrawn="1">
          <p15:clr>
            <a:srgbClr val="A4A3A4"/>
          </p15:clr>
        </p15:guide>
        <p15:guide id="3" pos="20196" userDrawn="1">
          <p15:clr>
            <a:srgbClr val="A4A3A4"/>
          </p15:clr>
        </p15:guide>
        <p15:guide id="4" pos="10368"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7" name="Imagen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7969"/>
            <a:ext cx="32975969" cy="6846146"/>
          </a:xfrm>
          <a:prstGeom prst="rect">
            <a:avLst/>
          </a:prstGeom>
        </p:spPr>
      </p:pic>
      <p:pic>
        <p:nvPicPr>
          <p:cNvPr id="6" name="Imagen 5"/>
          <p:cNvPicPr>
            <a:picLocks noChangeAspect="1"/>
          </p:cNvPicPr>
          <p:nvPr/>
        </p:nvPicPr>
        <p:blipFill rotWithShape="1">
          <a:blip r:embed="rId3" cstate="print">
            <a:extLst>
              <a:ext uri="{28A0092B-C50C-407E-A947-70E740481C1C}">
                <a14:useLocalDpi xmlns:a14="http://schemas.microsoft.com/office/drawing/2010/main" val="0"/>
              </a:ext>
            </a:extLst>
          </a:blip>
          <a:srcRect l="5208" r="1963"/>
          <a:stretch/>
        </p:blipFill>
        <p:spPr>
          <a:xfrm>
            <a:off x="1" y="40555329"/>
            <a:ext cx="32918400" cy="3335871"/>
          </a:xfrm>
          <a:prstGeom prst="rect">
            <a:avLst/>
          </a:prstGeom>
        </p:spPr>
      </p:pic>
      <p:sp>
        <p:nvSpPr>
          <p:cNvPr id="23" name="Marcador de posición de texto 22"/>
          <p:cNvSpPr>
            <a:spLocks noGrp="1"/>
          </p:cNvSpPr>
          <p:nvPr>
            <p:ph type="body" sz="quarter" idx="36"/>
          </p:nvPr>
        </p:nvSpPr>
        <p:spPr>
          <a:xfrm>
            <a:off x="187242" y="5343525"/>
            <a:ext cx="32601479" cy="1484652"/>
          </a:xfrm>
        </p:spPr>
        <p:txBody>
          <a:bodyPr/>
          <a:lstStyle/>
          <a:p>
            <a:r>
              <a:rPr lang="es-ES" sz="5400" noProof="1" smtClean="0">
                <a:solidFill>
                  <a:srgbClr val="FFFFFF"/>
                </a:solidFill>
                <a:latin typeface="Arial" pitchFamily="34" charset="0"/>
                <a:cs typeface="Arial" pitchFamily="34" charset="0"/>
              </a:rPr>
              <a:t>Autores: </a:t>
            </a:r>
            <a:r>
              <a:rPr lang="es-ES" sz="5400" noProof="1" smtClean="0">
                <a:latin typeface="Arial" pitchFamily="34" charset="0"/>
                <a:cs typeface="Arial" pitchFamily="34" charset="0"/>
              </a:rPr>
              <a:t>Loto, Patricia; Torres </a:t>
            </a:r>
            <a:r>
              <a:rPr lang="es-ES" sz="5400" noProof="1">
                <a:latin typeface="Arial" pitchFamily="34" charset="0"/>
                <a:cs typeface="Arial" pitchFamily="34" charset="0"/>
              </a:rPr>
              <a:t>Gomez, </a:t>
            </a:r>
            <a:r>
              <a:rPr lang="es-ES" sz="5400" noProof="1" smtClean="0">
                <a:latin typeface="Arial" pitchFamily="34" charset="0"/>
                <a:cs typeface="Arial" pitchFamily="34" charset="0"/>
              </a:rPr>
              <a:t>Mariela; Werteño</a:t>
            </a:r>
            <a:r>
              <a:rPr lang="es-ES" sz="5400" noProof="1">
                <a:latin typeface="Arial" pitchFamily="34" charset="0"/>
                <a:cs typeface="Arial" pitchFamily="34" charset="0"/>
              </a:rPr>
              <a:t>, </a:t>
            </a:r>
            <a:r>
              <a:rPr lang="es-ES" sz="5400" noProof="1" smtClean="0">
                <a:latin typeface="Arial" pitchFamily="34" charset="0"/>
                <a:cs typeface="Arial" pitchFamily="34" charset="0"/>
              </a:rPr>
              <a:t>Jacqueline</a:t>
            </a:r>
          </a:p>
          <a:p>
            <a:pPr algn="r"/>
            <a:r>
              <a:rPr lang="es-ES" sz="4000" noProof="1" smtClean="0">
                <a:latin typeface="Arial" pitchFamily="34" charset="0"/>
                <a:cs typeface="Arial" pitchFamily="34" charset="0"/>
              </a:rPr>
              <a:t>Corresponding autor: @patriloto, @MarielaTorresG4, @elisabetwerteño</a:t>
            </a:r>
            <a:endParaRPr lang="es-ES" sz="4000" noProof="1">
              <a:latin typeface="Arial" pitchFamily="34" charset="0"/>
              <a:cs typeface="Arial" pitchFamily="34" charset="0"/>
            </a:endParaRPr>
          </a:p>
          <a:p>
            <a:endParaRPr lang="es-ES" sz="4000" noProof="1" smtClean="0">
              <a:latin typeface="Arial" pitchFamily="34" charset="0"/>
              <a:cs typeface="Arial" pitchFamily="34" charset="0"/>
            </a:endParaRPr>
          </a:p>
          <a:p>
            <a:endParaRPr lang="es-ES" sz="4000" noProof="1" smtClean="0">
              <a:latin typeface="Arial" pitchFamily="34" charset="0"/>
              <a:cs typeface="Arial" pitchFamily="34" charset="0"/>
            </a:endParaRPr>
          </a:p>
          <a:p>
            <a:endParaRPr lang="es-ES" sz="4000" noProof="1">
              <a:latin typeface="Arial" pitchFamily="34" charset="0"/>
              <a:cs typeface="Arial" pitchFamily="34" charset="0"/>
            </a:endParaRPr>
          </a:p>
          <a:p>
            <a:endParaRPr lang="es-ES" sz="4000" noProof="1">
              <a:latin typeface="Arial" pitchFamily="34" charset="0"/>
              <a:cs typeface="Arial" pitchFamily="34" charset="0"/>
            </a:endParaRPr>
          </a:p>
        </p:txBody>
      </p:sp>
      <p:sp>
        <p:nvSpPr>
          <p:cNvPr id="5" name="Marcador de posición de texto 4"/>
          <p:cNvSpPr>
            <a:spLocks noGrp="1"/>
          </p:cNvSpPr>
          <p:nvPr>
            <p:ph type="body" sz="quarter" idx="13"/>
          </p:nvPr>
        </p:nvSpPr>
        <p:spPr>
          <a:xfrm>
            <a:off x="730271" y="7317314"/>
            <a:ext cx="10929600" cy="1620000"/>
          </a:xfrm>
          <a:prstGeom prst="roundRect">
            <a:avLst/>
          </a:prstGeom>
          <a:solidFill>
            <a:srgbClr val="892885"/>
          </a:solidFill>
        </p:spPr>
        <p:txBody>
          <a:bodyPr/>
          <a:lstStyle/>
          <a:p>
            <a:r>
              <a:rPr lang="es-ES" noProof="1">
                <a:latin typeface="Arial" panose="020B0604020202020204" pitchFamily="34" charset="0"/>
                <a:cs typeface="Arial" panose="020B0604020202020204" pitchFamily="34" charset="0"/>
              </a:rPr>
              <a:t>iNTRODUCCIÓN</a:t>
            </a:r>
          </a:p>
        </p:txBody>
      </p:sp>
      <p:sp>
        <p:nvSpPr>
          <p:cNvPr id="11" name="Marcador de posición de contenido 10"/>
          <p:cNvSpPr>
            <a:spLocks noGrp="1"/>
          </p:cNvSpPr>
          <p:nvPr>
            <p:ph sz="quarter" idx="24"/>
          </p:nvPr>
        </p:nvSpPr>
        <p:spPr>
          <a:xfrm>
            <a:off x="730271" y="9191052"/>
            <a:ext cx="10928329" cy="10182798"/>
          </a:xfrm>
        </p:spPr>
        <p:txBody>
          <a:bodyPr>
            <a:noAutofit/>
          </a:bodyPr>
          <a:lstStyle/>
          <a:p>
            <a:pPr marL="0" indent="0" algn="just">
              <a:buNone/>
            </a:pPr>
            <a:r>
              <a:rPr lang="es-MX" sz="3600" dirty="0">
                <a:latin typeface="Arial" panose="020B0604020202020204" pitchFamily="34" charset="0"/>
                <a:cs typeface="Arial" panose="020B0604020202020204" pitchFamily="34" charset="0"/>
              </a:rPr>
              <a:t>Diversos factores influyen al momento de elegir una carrera, siendo los estereotipos tradicionales determinantes e incluso desalentadores en muchos casos para jóvenes mujeres a la hora de definir su futuro académico y laboral. Así encontramos prejuicios familiares y sociales que podemos resumir en “</a:t>
            </a:r>
            <a:r>
              <a:rPr lang="es-MX" sz="3600" i="1" dirty="0">
                <a:latin typeface="Arial" panose="020B0604020202020204" pitchFamily="34" charset="0"/>
                <a:cs typeface="Arial" panose="020B0604020202020204" pitchFamily="34" charset="0"/>
              </a:rPr>
              <a:t>aquello que se espera de una mujer</a:t>
            </a:r>
            <a:r>
              <a:rPr lang="es-MX" sz="3600" dirty="0">
                <a:latin typeface="Arial" panose="020B0604020202020204" pitchFamily="34" charset="0"/>
                <a:cs typeface="Arial" panose="020B0604020202020204" pitchFamily="34" charset="0"/>
              </a:rPr>
              <a:t>”, determinando roles preexistentes, mostrando ocupaciones mayoritariamente femeninas o masculinas y decretando una “segregación horizontal por género” que deriva en un doble impacto negativo, por un lado afectando directamente el desarrollo de la mujer, y por el otro indirectamente a la comunidad, la que se ve afectada por contar con un enfoque predominantemente masculino en aquellas actividades “influyentes” o de toma de decisión que marcan las políticas públicas.</a:t>
            </a:r>
          </a:p>
          <a:p>
            <a:pPr marL="0" indent="0" algn="just">
              <a:buNone/>
            </a:pPr>
            <a:r>
              <a:rPr lang="es-MX" sz="3600" dirty="0"/>
              <a:t/>
            </a:r>
            <a:br>
              <a:rPr lang="es-MX" sz="3600" dirty="0"/>
            </a:br>
            <a:endParaRPr lang="es-ES" sz="3600" noProof="1" smtClean="0">
              <a:latin typeface="Arial" panose="020B0604020202020204" pitchFamily="34" charset="0"/>
              <a:cs typeface="Arial" panose="020B0604020202020204" pitchFamily="34" charset="0"/>
            </a:endParaRPr>
          </a:p>
        </p:txBody>
      </p:sp>
      <p:sp>
        <p:nvSpPr>
          <p:cNvPr id="8" name="Marcador de posición de texto 7"/>
          <p:cNvSpPr>
            <a:spLocks noGrp="1"/>
          </p:cNvSpPr>
          <p:nvPr>
            <p:ph type="body" sz="quarter" idx="19"/>
          </p:nvPr>
        </p:nvSpPr>
        <p:spPr>
          <a:xfrm>
            <a:off x="12312007" y="7276383"/>
            <a:ext cx="8294385" cy="1620000"/>
          </a:xfrm>
          <a:prstGeom prst="roundRect">
            <a:avLst/>
          </a:prstGeom>
          <a:solidFill>
            <a:srgbClr val="892885"/>
          </a:solidFill>
        </p:spPr>
        <p:txBody>
          <a:bodyPr/>
          <a:lstStyle/>
          <a:p>
            <a:r>
              <a:rPr lang="es-ES" noProof="1" smtClean="0">
                <a:latin typeface="Arial" panose="020B0604020202020204" pitchFamily="34" charset="0"/>
                <a:cs typeface="Arial" panose="020B0604020202020204" pitchFamily="34" charset="0"/>
              </a:rPr>
              <a:t>objetivos</a:t>
            </a:r>
            <a:endParaRPr lang="es-ES" noProof="1">
              <a:latin typeface="Arial" panose="020B0604020202020204" pitchFamily="34" charset="0"/>
              <a:cs typeface="Arial" panose="020B0604020202020204" pitchFamily="34" charset="0"/>
            </a:endParaRPr>
          </a:p>
        </p:txBody>
      </p:sp>
      <p:sp>
        <p:nvSpPr>
          <p:cNvPr id="13" name="Marcador de posición de contenido 12"/>
          <p:cNvSpPr>
            <a:spLocks noGrp="1"/>
          </p:cNvSpPr>
          <p:nvPr>
            <p:ph sz="quarter" idx="26"/>
          </p:nvPr>
        </p:nvSpPr>
        <p:spPr>
          <a:xfrm>
            <a:off x="12115800" y="9191052"/>
            <a:ext cx="8490607" cy="6096000"/>
          </a:xfrm>
        </p:spPr>
        <p:txBody>
          <a:bodyPr>
            <a:normAutofit lnSpcReduction="10000"/>
          </a:bodyPr>
          <a:lstStyle/>
          <a:p>
            <a:pPr marL="0" indent="0" algn="just">
              <a:buNone/>
            </a:pPr>
            <a:r>
              <a:rPr lang="es-MX" sz="3600" dirty="0">
                <a:latin typeface="Arial" panose="020B0604020202020204" pitchFamily="34" charset="0"/>
                <a:cs typeface="Arial" panose="020B0604020202020204" pitchFamily="34" charset="0"/>
              </a:rPr>
              <a:t>El presente trabajo intenta visibilizar la brecha de género a través del análisis de las cifras referidas al ingreso y el egreso de estudiantes mujeres a la Facultad Regional Resistencia perteneciente a la Universidad Tecnológica </a:t>
            </a:r>
            <a:r>
              <a:rPr lang="es-MX" sz="3600" dirty="0" smtClean="0">
                <a:latin typeface="Arial" panose="020B0604020202020204" pitchFamily="34" charset="0"/>
                <a:cs typeface="Arial" panose="020B0604020202020204" pitchFamily="34" charset="0"/>
              </a:rPr>
              <a:t>Nacional (FRR-UTN), </a:t>
            </a:r>
            <a:r>
              <a:rPr lang="es-MX" sz="3600" dirty="0">
                <a:latin typeface="Arial" panose="020B0604020202020204" pitchFamily="34" charset="0"/>
                <a:cs typeface="Arial" panose="020B0604020202020204" pitchFamily="34" charset="0"/>
              </a:rPr>
              <a:t>reflejada en porcentajes teniendo como ejes diferenciales ingreso/egreso de mujeres y hombres y preferencia de carrera técnica. </a:t>
            </a:r>
          </a:p>
        </p:txBody>
      </p:sp>
      <p:sp>
        <p:nvSpPr>
          <p:cNvPr id="9" name="Marcador de posición de texto 8"/>
          <p:cNvSpPr>
            <a:spLocks noGrp="1"/>
          </p:cNvSpPr>
          <p:nvPr>
            <p:ph type="body" sz="quarter" idx="21"/>
          </p:nvPr>
        </p:nvSpPr>
        <p:spPr>
          <a:xfrm>
            <a:off x="21259799" y="7312022"/>
            <a:ext cx="10929600" cy="1620000"/>
          </a:xfrm>
          <a:prstGeom prst="roundRect">
            <a:avLst/>
          </a:prstGeom>
          <a:solidFill>
            <a:srgbClr val="892885"/>
          </a:solidFill>
        </p:spPr>
        <p:txBody>
          <a:bodyPr/>
          <a:lstStyle/>
          <a:p>
            <a:r>
              <a:rPr lang="es-ES" noProof="1" smtClean="0">
                <a:latin typeface="Arial" panose="020B0604020202020204" pitchFamily="34" charset="0"/>
                <a:cs typeface="Arial" panose="020B0604020202020204" pitchFamily="34" charset="0"/>
              </a:rPr>
              <a:t>métodos</a:t>
            </a:r>
            <a:endParaRPr lang="es-ES" noProof="1">
              <a:latin typeface="Arial" panose="020B0604020202020204" pitchFamily="34" charset="0"/>
              <a:cs typeface="Arial" panose="020B0604020202020204" pitchFamily="34" charset="0"/>
            </a:endParaRPr>
          </a:p>
        </p:txBody>
      </p:sp>
      <p:sp>
        <p:nvSpPr>
          <p:cNvPr id="14" name="Marcador de posición de contenido 13"/>
          <p:cNvSpPr>
            <a:spLocks noGrp="1"/>
          </p:cNvSpPr>
          <p:nvPr>
            <p:ph sz="quarter" idx="27"/>
          </p:nvPr>
        </p:nvSpPr>
        <p:spPr>
          <a:xfrm>
            <a:off x="21259799" y="9319361"/>
            <a:ext cx="10698481" cy="8526478"/>
          </a:xfrm>
        </p:spPr>
        <p:txBody>
          <a:bodyPr>
            <a:noAutofit/>
          </a:bodyPr>
          <a:lstStyle/>
          <a:p>
            <a:pPr algn="just" fontAlgn="base">
              <a:buClrTx/>
            </a:pPr>
            <a:r>
              <a:rPr lang="es-MX" sz="3600" dirty="0">
                <a:latin typeface="Arial" panose="020B0604020202020204" pitchFamily="34" charset="0"/>
                <a:cs typeface="Arial" panose="020B0604020202020204" pitchFamily="34" charset="0"/>
              </a:rPr>
              <a:t>Recolección de datos de carreras ingenieriles relacionados al ingreso y egreso de estudiantes divididos por género.</a:t>
            </a:r>
          </a:p>
          <a:p>
            <a:pPr algn="just" fontAlgn="base">
              <a:buClrTx/>
            </a:pPr>
            <a:r>
              <a:rPr lang="es-MX" sz="3600" dirty="0">
                <a:latin typeface="Arial" panose="020B0604020202020204" pitchFamily="34" charset="0"/>
                <a:cs typeface="Arial" panose="020B0604020202020204" pitchFamily="34" charset="0"/>
              </a:rPr>
              <a:t>Los datos obtenidos fueron sistematizados  y luego se procedió a la elaboración de estadísticas y gráficos que permitieran visibilizar porcentajes y resultados de manera sencilla y efectiva.</a:t>
            </a:r>
          </a:p>
          <a:p>
            <a:pPr algn="just" fontAlgn="base">
              <a:buClrTx/>
            </a:pPr>
            <a:r>
              <a:rPr lang="es-MX" sz="3600" dirty="0">
                <a:latin typeface="Arial" panose="020B0604020202020204" pitchFamily="34" charset="0"/>
                <a:cs typeface="Arial" panose="020B0604020202020204" pitchFamily="34" charset="0"/>
              </a:rPr>
              <a:t>Análisis  del porcentaje de ingresantes y egresados durante cada año del período observado.</a:t>
            </a:r>
          </a:p>
          <a:p>
            <a:pPr algn="just" fontAlgn="base">
              <a:buClrTx/>
            </a:pPr>
            <a:r>
              <a:rPr lang="es-MX" sz="3600" dirty="0">
                <a:latin typeface="Arial" panose="020B0604020202020204" pitchFamily="34" charset="0"/>
                <a:cs typeface="Arial" panose="020B0604020202020204" pitchFamily="34" charset="0"/>
              </a:rPr>
              <a:t>Obtención de resultados y elaboración de conclusiones.</a:t>
            </a:r>
          </a:p>
        </p:txBody>
      </p:sp>
      <p:sp>
        <p:nvSpPr>
          <p:cNvPr id="15" name="Marcador de posición de contenido 14"/>
          <p:cNvSpPr>
            <a:spLocks noGrp="1"/>
          </p:cNvSpPr>
          <p:nvPr>
            <p:ph sz="quarter" idx="28"/>
          </p:nvPr>
        </p:nvSpPr>
        <p:spPr>
          <a:xfrm>
            <a:off x="24630475" y="29748456"/>
            <a:ext cx="7040609" cy="712494"/>
          </a:xfrm>
        </p:spPr>
        <p:txBody>
          <a:bodyPr>
            <a:noAutofit/>
          </a:bodyPr>
          <a:lstStyle/>
          <a:p>
            <a:r>
              <a:rPr lang="es-ES" sz="3200" noProof="1" smtClean="0">
                <a:latin typeface="Arial" panose="020B0604020202020204" pitchFamily="34" charset="0"/>
                <a:cs typeface="Arial" panose="020B0604020202020204" pitchFamily="34" charset="0"/>
              </a:rPr>
              <a:t>Fuente: elaboración propia</a:t>
            </a:r>
            <a:endParaRPr lang="es-ES" sz="3200" noProof="1">
              <a:latin typeface="Arial" panose="020B0604020202020204" pitchFamily="34" charset="0"/>
              <a:cs typeface="Arial" panose="020B0604020202020204" pitchFamily="34" charset="0"/>
            </a:endParaRPr>
          </a:p>
        </p:txBody>
      </p:sp>
      <p:sp>
        <p:nvSpPr>
          <p:cNvPr id="16" name="Marcador de posición de texto 15"/>
          <p:cNvSpPr>
            <a:spLocks noGrp="1"/>
          </p:cNvSpPr>
          <p:nvPr>
            <p:ph type="body" sz="quarter" idx="29"/>
          </p:nvPr>
        </p:nvSpPr>
        <p:spPr>
          <a:xfrm>
            <a:off x="1109632" y="31168160"/>
            <a:ext cx="14760000" cy="1620000"/>
          </a:xfrm>
          <a:prstGeom prst="roundRect">
            <a:avLst/>
          </a:prstGeom>
          <a:solidFill>
            <a:srgbClr val="892885"/>
          </a:solidFill>
        </p:spPr>
        <p:txBody>
          <a:bodyPr/>
          <a:lstStyle/>
          <a:p>
            <a:r>
              <a:rPr lang="es-ES" noProof="1" smtClean="0">
                <a:latin typeface="Arial" panose="020B0604020202020204" pitchFamily="34" charset="0"/>
                <a:cs typeface="Arial" panose="020B0604020202020204" pitchFamily="34" charset="0"/>
              </a:rPr>
              <a:t>Resultados finales</a:t>
            </a:r>
            <a:endParaRPr lang="es-ES" noProof="1">
              <a:latin typeface="Arial" panose="020B0604020202020204" pitchFamily="34" charset="0"/>
              <a:cs typeface="Arial" panose="020B0604020202020204" pitchFamily="34" charset="0"/>
            </a:endParaRPr>
          </a:p>
        </p:txBody>
      </p:sp>
      <p:sp>
        <p:nvSpPr>
          <p:cNvPr id="17" name="Marcador de posición de contenido 16"/>
          <p:cNvSpPr>
            <a:spLocks noGrp="1"/>
          </p:cNvSpPr>
          <p:nvPr>
            <p:ph sz="quarter" idx="30"/>
          </p:nvPr>
        </p:nvSpPr>
        <p:spPr>
          <a:xfrm>
            <a:off x="1109632" y="33325165"/>
            <a:ext cx="14760000" cy="6956105"/>
          </a:xfrm>
        </p:spPr>
        <p:txBody>
          <a:bodyPr>
            <a:noAutofit/>
          </a:bodyPr>
          <a:lstStyle/>
          <a:p>
            <a:pPr marL="0" indent="0" algn="just">
              <a:buNone/>
            </a:pPr>
            <a:r>
              <a:rPr lang="es-ES" sz="3600" dirty="0" smtClean="0">
                <a:latin typeface="Arial" panose="020B0604020202020204" pitchFamily="34" charset="0"/>
                <a:cs typeface="Arial" panose="020B0604020202020204" pitchFamily="34" charset="0"/>
              </a:rPr>
              <a:t>De </a:t>
            </a:r>
            <a:r>
              <a:rPr lang="es-ES" sz="3600" dirty="0">
                <a:latin typeface="Arial" panose="020B0604020202020204" pitchFamily="34" charset="0"/>
                <a:cs typeface="Arial" panose="020B0604020202020204" pitchFamily="34" charset="0"/>
              </a:rPr>
              <a:t>la investigación surge una marcada discrepancia en el porcentaje de hombres y mujeres ingresantes </a:t>
            </a:r>
            <a:r>
              <a:rPr lang="es-ES" sz="3600" dirty="0" smtClean="0">
                <a:latin typeface="Arial" panose="020B0604020202020204" pitchFamily="34" charset="0"/>
                <a:cs typeface="Arial" panose="020B0604020202020204" pitchFamily="34" charset="0"/>
              </a:rPr>
              <a:t>especialmente </a:t>
            </a:r>
            <a:r>
              <a:rPr lang="es-ES" sz="3600" dirty="0">
                <a:latin typeface="Arial" panose="020B0604020202020204" pitchFamily="34" charset="0"/>
                <a:cs typeface="Arial" panose="020B0604020202020204" pitchFamily="34" charset="0"/>
              </a:rPr>
              <a:t>en las carreras de Ingeniería Electromecánica, Ingeniería Sistemas de Información y Licenciatura en Administración Rural, no así en Ingeniería Química</a:t>
            </a:r>
            <a:r>
              <a:rPr lang="es-ES" sz="3600" dirty="0" smtClean="0">
                <a:latin typeface="Arial" panose="020B0604020202020204" pitchFamily="34" charset="0"/>
                <a:cs typeface="Arial" panose="020B0604020202020204" pitchFamily="34" charset="0"/>
              </a:rPr>
              <a:t>. Respecto </a:t>
            </a:r>
            <a:r>
              <a:rPr lang="es-ES" sz="3600" dirty="0">
                <a:latin typeface="Arial" panose="020B0604020202020204" pitchFamily="34" charset="0"/>
                <a:cs typeface="Arial" panose="020B0604020202020204" pitchFamily="34" charset="0"/>
              </a:rPr>
              <a:t>al egreso se mantiene la tendencia en cuanto a la brecha de género en las carreras de Ingeniería Electromecánica e Ingeniería Sistemas de Información.</a:t>
            </a:r>
            <a:r>
              <a:rPr lang="en-US" sz="3600" dirty="0">
                <a:latin typeface="Arial" panose="020B0604020202020204" pitchFamily="34" charset="0"/>
                <a:cs typeface="Arial" panose="020B0604020202020204" pitchFamily="34" charset="0"/>
              </a:rPr>
              <a:t> </a:t>
            </a:r>
            <a:r>
              <a:rPr lang="es-ES" sz="3600" dirty="0">
                <a:latin typeface="Arial" panose="020B0604020202020204" pitchFamily="34" charset="0"/>
                <a:cs typeface="Arial" panose="020B0604020202020204" pitchFamily="34" charset="0"/>
              </a:rPr>
              <a:t>Observándose un comportamiento inverso en la carrera de Licenciatura en Administración Rural.</a:t>
            </a:r>
            <a:endParaRPr lang="en-US" sz="3600" dirty="0">
              <a:latin typeface="Arial" panose="020B0604020202020204" pitchFamily="34" charset="0"/>
              <a:cs typeface="Arial" panose="020B0604020202020204" pitchFamily="34" charset="0"/>
            </a:endParaRPr>
          </a:p>
          <a:p>
            <a:pPr marL="0" indent="0" algn="just">
              <a:buNone/>
            </a:pPr>
            <a:r>
              <a:rPr lang="es-ES" sz="3600" dirty="0">
                <a:latin typeface="Arial" panose="020B0604020202020204" pitchFamily="34" charset="0"/>
                <a:cs typeface="Arial" panose="020B0604020202020204" pitchFamily="34" charset="0"/>
              </a:rPr>
              <a:t>Ingeniería Química refleja una distribución más equitativa de los porcentajes de ingreso, pero no así en los de egreso, donde son las mujeres las que prevalecen al momento de la finalización por sobre los hombres.</a:t>
            </a:r>
            <a:endParaRPr lang="en-US" sz="3600" dirty="0">
              <a:latin typeface="Arial" panose="020B0604020202020204" pitchFamily="34" charset="0"/>
              <a:cs typeface="Arial" panose="020B0604020202020204" pitchFamily="34" charset="0"/>
            </a:endParaRPr>
          </a:p>
        </p:txBody>
      </p:sp>
      <p:sp>
        <p:nvSpPr>
          <p:cNvPr id="18" name="Marcador de posición de texto 17"/>
          <p:cNvSpPr>
            <a:spLocks noGrp="1"/>
          </p:cNvSpPr>
          <p:nvPr>
            <p:ph type="body" sz="quarter" idx="31"/>
          </p:nvPr>
        </p:nvSpPr>
        <p:spPr>
          <a:xfrm>
            <a:off x="12312007" y="15181958"/>
            <a:ext cx="8294400" cy="1620000"/>
          </a:xfrm>
          <a:prstGeom prst="roundRect">
            <a:avLst/>
          </a:prstGeom>
          <a:solidFill>
            <a:srgbClr val="892885"/>
          </a:solidFill>
        </p:spPr>
        <p:txBody>
          <a:bodyPr/>
          <a:lstStyle/>
          <a:p>
            <a:r>
              <a:rPr lang="es-ES" noProof="1" smtClean="0">
                <a:latin typeface="Arial" panose="020B0604020202020204" pitchFamily="34" charset="0"/>
                <a:cs typeface="Arial" panose="020B0604020202020204" pitchFamily="34" charset="0"/>
              </a:rPr>
              <a:t>datos</a:t>
            </a:r>
            <a:endParaRPr lang="es-ES" noProof="1">
              <a:latin typeface="Arial" panose="020B0604020202020204" pitchFamily="34" charset="0"/>
              <a:cs typeface="Arial" panose="020B0604020202020204" pitchFamily="34" charset="0"/>
            </a:endParaRPr>
          </a:p>
        </p:txBody>
      </p:sp>
      <p:sp>
        <p:nvSpPr>
          <p:cNvPr id="21" name="Marcador de posición de texto 20"/>
          <p:cNvSpPr>
            <a:spLocks noGrp="1"/>
          </p:cNvSpPr>
          <p:nvPr>
            <p:ph type="body" sz="quarter" idx="34"/>
          </p:nvPr>
        </p:nvSpPr>
        <p:spPr>
          <a:xfrm>
            <a:off x="16911084" y="31168160"/>
            <a:ext cx="14760000" cy="1620000"/>
          </a:xfrm>
          <a:prstGeom prst="roundRect">
            <a:avLst/>
          </a:prstGeom>
          <a:solidFill>
            <a:srgbClr val="892885"/>
          </a:solidFill>
        </p:spPr>
        <p:txBody>
          <a:bodyPr/>
          <a:lstStyle/>
          <a:p>
            <a:r>
              <a:rPr lang="es-ES" noProof="1" smtClean="0">
                <a:latin typeface="Arial" panose="020B0604020202020204" pitchFamily="34" charset="0"/>
                <a:cs typeface="Arial" panose="020B0604020202020204" pitchFamily="34" charset="0"/>
              </a:rPr>
              <a:t>Conclusiones</a:t>
            </a:r>
            <a:endParaRPr lang="es-ES" noProof="1">
              <a:latin typeface="Arial" panose="020B0604020202020204" pitchFamily="34" charset="0"/>
              <a:cs typeface="Arial" panose="020B0604020202020204" pitchFamily="34" charset="0"/>
            </a:endParaRPr>
          </a:p>
        </p:txBody>
      </p:sp>
      <p:sp>
        <p:nvSpPr>
          <p:cNvPr id="22" name="Marcador de posición de contenido 21"/>
          <p:cNvSpPr>
            <a:spLocks noGrp="1"/>
          </p:cNvSpPr>
          <p:nvPr>
            <p:ph sz="quarter" idx="35"/>
          </p:nvPr>
        </p:nvSpPr>
        <p:spPr>
          <a:xfrm>
            <a:off x="16911084" y="33325165"/>
            <a:ext cx="14760000" cy="6096000"/>
          </a:xfrm>
        </p:spPr>
        <p:txBody>
          <a:bodyPr>
            <a:noAutofit/>
          </a:bodyPr>
          <a:lstStyle/>
          <a:p>
            <a:pPr marL="0" indent="0" algn="just">
              <a:buNone/>
            </a:pPr>
            <a:r>
              <a:rPr lang="es-ES" sz="3600" dirty="0">
                <a:latin typeface="Arial" panose="020B0604020202020204" pitchFamily="34" charset="0"/>
                <a:cs typeface="Arial" panose="020B0604020202020204" pitchFamily="34" charset="0"/>
              </a:rPr>
              <a:t>El análisis de los datos brinda evidencia sobre la cual proponer prácticas educativas y políticas universitarias públicas que permitan que se incremente la cantidad de ingresantes mujeres, como también la de egresadas de las distintas carreras especialmente las de ingeniería. Esto a su vez contribuirá a disminuir la brecha de género en la ciencia, la tecnología y la ingeniería en la </a:t>
            </a:r>
            <a:r>
              <a:rPr lang="es-ES" sz="3600" dirty="0" smtClean="0">
                <a:latin typeface="Arial" panose="020B0604020202020204" pitchFamily="34" charset="0"/>
                <a:cs typeface="Arial" panose="020B0604020202020204" pitchFamily="34" charset="0"/>
              </a:rPr>
              <a:t>FFR-UTN, </a:t>
            </a:r>
            <a:r>
              <a:rPr lang="es-ES" sz="3600" dirty="0">
                <a:latin typeface="Arial" panose="020B0604020202020204" pitchFamily="34" charset="0"/>
                <a:cs typeface="Arial" panose="020B0604020202020204" pitchFamily="34" charset="0"/>
              </a:rPr>
              <a:t>como también a nivel provincial determinando un valor agregado, contribuyendo así a una sociedad más equitativa e igualitaria.</a:t>
            </a:r>
            <a:endParaRPr lang="en-US" sz="3600" dirty="0">
              <a:latin typeface="Arial" panose="020B0604020202020204" pitchFamily="34" charset="0"/>
              <a:cs typeface="Arial" panose="020B0604020202020204" pitchFamily="34" charset="0"/>
            </a:endParaRPr>
          </a:p>
        </p:txBody>
      </p:sp>
      <p:sp>
        <p:nvSpPr>
          <p:cNvPr id="2" name="CuadroTexto 1"/>
          <p:cNvSpPr txBox="1"/>
          <p:nvPr/>
        </p:nvSpPr>
        <p:spPr>
          <a:xfrm>
            <a:off x="4572000" y="988696"/>
            <a:ext cx="26774775" cy="3785652"/>
          </a:xfrm>
          <a:prstGeom prst="rect">
            <a:avLst/>
          </a:prstGeom>
          <a:noFill/>
        </p:spPr>
        <p:txBody>
          <a:bodyPr wrap="square" rtlCol="0">
            <a:spAutoFit/>
          </a:bodyPr>
          <a:lstStyle/>
          <a:p>
            <a:pPr algn="ctr"/>
            <a:r>
              <a:rPr lang="es-CL" sz="6000" b="1" dirty="0" smtClean="0">
                <a:solidFill>
                  <a:schemeClr val="bg1">
                    <a:lumMod val="95000"/>
                  </a:schemeClr>
                </a:solidFill>
                <a:latin typeface="Arial" panose="020B0604020202020204" pitchFamily="34" charset="0"/>
                <a:cs typeface="Arial" panose="020B0604020202020204" pitchFamily="34" charset="0"/>
              </a:rPr>
              <a:t> </a:t>
            </a:r>
            <a:r>
              <a:rPr lang="es-MX" sz="6000" b="1" dirty="0">
                <a:solidFill>
                  <a:schemeClr val="bg1">
                    <a:lumMod val="95000"/>
                  </a:schemeClr>
                </a:solidFill>
                <a:latin typeface="Arial" panose="020B0604020202020204" pitchFamily="34" charset="0"/>
                <a:cs typeface="Arial" panose="020B0604020202020204" pitchFamily="34" charset="0"/>
              </a:rPr>
              <a:t>ANÁLISIS SOBRE LA BRECHA DE GÉNERO EXISTENTE EN CARRERAS DE TECNOLOGÍA E INGENIERÍA EN LA UNIVERSIDAD TECNOLÓGICA NACIONAL- FACULTAD REGIONAL RESISTENCIA DE LA PROVINCIA DEL CHACO</a:t>
            </a:r>
            <a:r>
              <a:rPr lang="es-MX" sz="6000" b="1" dirty="0" smtClean="0">
                <a:solidFill>
                  <a:schemeClr val="bg1">
                    <a:lumMod val="95000"/>
                  </a:schemeClr>
                </a:solidFill>
                <a:latin typeface="Arial" panose="020B0604020202020204" pitchFamily="34" charset="0"/>
                <a:cs typeface="Arial" panose="020B0604020202020204" pitchFamily="34" charset="0"/>
              </a:rPr>
              <a:t>.</a:t>
            </a:r>
            <a:endParaRPr lang="es-MX" sz="6000" b="1" dirty="0">
              <a:solidFill>
                <a:schemeClr val="bg1">
                  <a:lumMod val="95000"/>
                </a:schemeClr>
              </a:solidFill>
              <a:latin typeface="Arial" panose="020B0604020202020204" pitchFamily="34" charset="0"/>
              <a:cs typeface="Arial" panose="020B0604020202020204" pitchFamily="34" charset="0"/>
            </a:endParaRPr>
          </a:p>
        </p:txBody>
      </p:sp>
      <p:sp>
        <p:nvSpPr>
          <p:cNvPr id="19" name="Rectángulo 18"/>
          <p:cNvSpPr/>
          <p:nvPr/>
        </p:nvSpPr>
        <p:spPr>
          <a:xfrm>
            <a:off x="12312007" y="16981886"/>
            <a:ext cx="8294400" cy="2308324"/>
          </a:xfrm>
          <a:prstGeom prst="rect">
            <a:avLst/>
          </a:prstGeom>
        </p:spPr>
        <p:txBody>
          <a:bodyPr wrap="square">
            <a:spAutoFit/>
          </a:bodyPr>
          <a:lstStyle/>
          <a:p>
            <a:pPr algn="just">
              <a:spcBef>
                <a:spcPts val="900"/>
              </a:spcBef>
            </a:pPr>
            <a:r>
              <a:rPr lang="es-AR" sz="3600" noProof="1">
                <a:latin typeface="Arial" panose="020B0604020202020204" pitchFamily="34" charset="0"/>
                <a:cs typeface="Arial" panose="020B0604020202020204" pitchFamily="34" charset="0"/>
              </a:rPr>
              <a:t>La presente investigación se basó en los datos de inscripciones y </a:t>
            </a:r>
            <a:r>
              <a:rPr lang="es-AR" sz="3600" noProof="1" smtClean="0">
                <a:latin typeface="Arial" panose="020B0604020202020204" pitchFamily="34" charset="0"/>
                <a:cs typeface="Arial" panose="020B0604020202020204" pitchFamily="34" charset="0"/>
              </a:rPr>
              <a:t>egresados correspondientes </a:t>
            </a:r>
            <a:r>
              <a:rPr lang="es-AR" sz="3600" noProof="1">
                <a:latin typeface="Arial" panose="020B0604020202020204" pitchFamily="34" charset="0"/>
                <a:cs typeface="Arial" panose="020B0604020202020204" pitchFamily="34" charset="0"/>
              </a:rPr>
              <a:t>al período 2017 a 2019 otorgados por la FRR-UTN</a:t>
            </a:r>
            <a:endParaRPr lang="es-MX" sz="3600" dirty="0">
              <a:latin typeface="Arial" panose="020B0604020202020204" pitchFamily="34" charset="0"/>
              <a:cs typeface="Arial" panose="020B0604020202020204" pitchFamily="34" charset="0"/>
            </a:endParaRPr>
          </a:p>
        </p:txBody>
      </p:sp>
      <p:pic>
        <p:nvPicPr>
          <p:cNvPr id="101" name="Imagen 10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099" y="988696"/>
            <a:ext cx="3461987" cy="3548536"/>
          </a:xfrm>
          <a:prstGeom prst="rect">
            <a:avLst/>
          </a:prstGeom>
        </p:spPr>
      </p:pic>
      <p:pic>
        <p:nvPicPr>
          <p:cNvPr id="116" name="Imagen 1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7135" y="19533279"/>
            <a:ext cx="17323954" cy="12070670"/>
          </a:xfrm>
          <a:prstGeom prst="rect">
            <a:avLst/>
          </a:prstGeom>
        </p:spPr>
      </p:pic>
      <p:sp>
        <p:nvSpPr>
          <p:cNvPr id="24" name="Marcador de posición de contenido 14"/>
          <p:cNvSpPr>
            <a:spLocks noGrp="1"/>
          </p:cNvSpPr>
          <p:nvPr>
            <p:ph sz="quarter" idx="28"/>
          </p:nvPr>
        </p:nvSpPr>
        <p:spPr>
          <a:xfrm>
            <a:off x="23637240" y="21722690"/>
            <a:ext cx="3680460" cy="2828949"/>
          </a:xfrm>
        </p:spPr>
        <p:txBody>
          <a:bodyPr>
            <a:noAutofit/>
          </a:bodyPr>
          <a:lstStyle/>
          <a:p>
            <a:pPr marL="0" indent="0" algn="ctr">
              <a:buNone/>
            </a:pPr>
            <a:r>
              <a:rPr lang="es-ES" sz="2800" b="1" noProof="1">
                <a:latin typeface="Arial" panose="020B0604020202020204" pitchFamily="34" charset="0"/>
                <a:cs typeface="Arial" panose="020B0604020202020204" pitchFamily="34" charset="0"/>
              </a:rPr>
              <a:t>Ingeniería</a:t>
            </a:r>
          </a:p>
          <a:p>
            <a:pPr marL="0" indent="0" algn="ctr">
              <a:buNone/>
            </a:pPr>
            <a:r>
              <a:rPr lang="es-ES" sz="2800" b="1" noProof="1">
                <a:latin typeface="Arial" panose="020B0604020202020204" pitchFamily="34" charset="0"/>
                <a:cs typeface="Arial" panose="020B0604020202020204" pitchFamily="34" charset="0"/>
              </a:rPr>
              <a:t>en Sistemas</a:t>
            </a:r>
          </a:p>
          <a:p>
            <a:pPr marL="0" indent="0" algn="ctr">
              <a:buNone/>
            </a:pPr>
            <a:r>
              <a:rPr lang="es-ES" sz="2800" b="1" noProof="1">
                <a:latin typeface="Arial" panose="020B0604020202020204" pitchFamily="34" charset="0"/>
                <a:cs typeface="Arial" panose="020B0604020202020204" pitchFamily="34" charset="0"/>
              </a:rPr>
              <a:t>de</a:t>
            </a:r>
          </a:p>
          <a:p>
            <a:pPr marL="0" indent="0" algn="ctr">
              <a:buNone/>
            </a:pPr>
            <a:r>
              <a:rPr lang="es-ES" sz="2800" b="1" noProof="1">
                <a:latin typeface="Arial" panose="020B0604020202020204" pitchFamily="34" charset="0"/>
                <a:cs typeface="Arial" panose="020B0604020202020204" pitchFamily="34" charset="0"/>
              </a:rPr>
              <a:t>Información</a:t>
            </a:r>
          </a:p>
          <a:p>
            <a:pPr marL="0" indent="0" algn="ctr">
              <a:buNone/>
            </a:pPr>
            <a:endParaRPr lang="es-ES" sz="2800" b="1" noProof="1">
              <a:latin typeface="Arial" panose="020B0604020202020204" pitchFamily="34" charset="0"/>
              <a:cs typeface="Arial" panose="020B0604020202020204" pitchFamily="34" charset="0"/>
            </a:endParaRPr>
          </a:p>
        </p:txBody>
      </p:sp>
      <p:sp>
        <p:nvSpPr>
          <p:cNvPr id="25" name="Marcador de posición de contenido 14"/>
          <p:cNvSpPr>
            <a:spLocks noGrp="1"/>
          </p:cNvSpPr>
          <p:nvPr>
            <p:ph sz="quarter" idx="28"/>
          </p:nvPr>
        </p:nvSpPr>
        <p:spPr>
          <a:xfrm>
            <a:off x="23912007" y="27058596"/>
            <a:ext cx="2886074" cy="1447824"/>
          </a:xfrm>
        </p:spPr>
        <p:txBody>
          <a:bodyPr>
            <a:noAutofit/>
          </a:bodyPr>
          <a:lstStyle/>
          <a:p>
            <a:pPr marL="0" indent="0" algn="ctr">
              <a:buNone/>
            </a:pPr>
            <a:r>
              <a:rPr lang="es-ES" sz="2800" b="1" noProof="1">
                <a:latin typeface="Arial" panose="020B0604020202020204" pitchFamily="34" charset="0"/>
                <a:cs typeface="Arial" panose="020B0604020202020204" pitchFamily="34" charset="0"/>
              </a:rPr>
              <a:t>Ingeniería</a:t>
            </a:r>
          </a:p>
          <a:p>
            <a:pPr marL="0" indent="0" algn="ctr">
              <a:buNone/>
            </a:pPr>
            <a:r>
              <a:rPr lang="es-ES" sz="2800" b="1" noProof="1">
                <a:latin typeface="Arial" panose="020B0604020202020204" pitchFamily="34" charset="0"/>
                <a:cs typeface="Arial" panose="020B0604020202020204" pitchFamily="34" charset="0"/>
              </a:rPr>
              <a:t> Química</a:t>
            </a:r>
          </a:p>
          <a:p>
            <a:pPr marL="0" indent="0" algn="ctr">
              <a:buNone/>
            </a:pPr>
            <a:endParaRPr lang="es-ES" sz="3200" noProof="1">
              <a:latin typeface="Arial" panose="020B0604020202020204" pitchFamily="34" charset="0"/>
              <a:cs typeface="Arial" panose="020B0604020202020204" pitchFamily="34" charset="0"/>
            </a:endParaRPr>
          </a:p>
        </p:txBody>
      </p:sp>
      <p:sp>
        <p:nvSpPr>
          <p:cNvPr id="26" name="Marcador de posición de contenido 14"/>
          <p:cNvSpPr>
            <a:spLocks noGrp="1"/>
          </p:cNvSpPr>
          <p:nvPr>
            <p:ph sz="quarter" idx="28"/>
          </p:nvPr>
        </p:nvSpPr>
        <p:spPr>
          <a:xfrm>
            <a:off x="4091940" y="22252280"/>
            <a:ext cx="3840479" cy="1910739"/>
          </a:xfrm>
        </p:spPr>
        <p:txBody>
          <a:bodyPr>
            <a:noAutofit/>
          </a:bodyPr>
          <a:lstStyle/>
          <a:p>
            <a:pPr marL="0" indent="0" algn="ctr">
              <a:buNone/>
            </a:pPr>
            <a:r>
              <a:rPr lang="es-ES" sz="2800" b="1" noProof="1" smtClean="0">
                <a:latin typeface="Arial" panose="020B0604020202020204" pitchFamily="34" charset="0"/>
                <a:cs typeface="Arial" panose="020B0604020202020204" pitchFamily="34" charset="0"/>
              </a:rPr>
              <a:t>Ingeniería</a:t>
            </a:r>
          </a:p>
          <a:p>
            <a:pPr marL="0" indent="0" algn="ctr">
              <a:buNone/>
            </a:pPr>
            <a:r>
              <a:rPr lang="es-ES" sz="2800" b="1" noProof="1" smtClean="0">
                <a:latin typeface="Arial" panose="020B0604020202020204" pitchFamily="34" charset="0"/>
                <a:cs typeface="Arial" panose="020B0604020202020204" pitchFamily="34" charset="0"/>
              </a:rPr>
              <a:t>Electromecánica</a:t>
            </a:r>
          </a:p>
          <a:p>
            <a:pPr marL="0" indent="0" algn="ctr">
              <a:buNone/>
            </a:pPr>
            <a:endParaRPr lang="es-ES" sz="2800" noProof="1">
              <a:latin typeface="Arial" panose="020B0604020202020204" pitchFamily="34" charset="0"/>
              <a:cs typeface="Arial" panose="020B0604020202020204" pitchFamily="34" charset="0"/>
            </a:endParaRPr>
          </a:p>
        </p:txBody>
      </p:sp>
      <p:sp>
        <p:nvSpPr>
          <p:cNvPr id="28" name="Marcador de posición de contenido 14"/>
          <p:cNvSpPr>
            <a:spLocks noGrp="1"/>
          </p:cNvSpPr>
          <p:nvPr>
            <p:ph sz="quarter" idx="28"/>
          </p:nvPr>
        </p:nvSpPr>
        <p:spPr>
          <a:xfrm>
            <a:off x="4337237" y="26948106"/>
            <a:ext cx="3977640" cy="2038374"/>
          </a:xfrm>
        </p:spPr>
        <p:txBody>
          <a:bodyPr>
            <a:noAutofit/>
          </a:bodyPr>
          <a:lstStyle/>
          <a:p>
            <a:pPr marL="0" indent="0" algn="ctr">
              <a:buNone/>
            </a:pPr>
            <a:r>
              <a:rPr lang="es-ES" sz="2800" b="1" noProof="1">
                <a:latin typeface="Arial" panose="020B0604020202020204" pitchFamily="34" charset="0"/>
                <a:cs typeface="Arial" panose="020B0604020202020204" pitchFamily="34" charset="0"/>
              </a:rPr>
              <a:t>Lic. En Administración</a:t>
            </a:r>
          </a:p>
          <a:p>
            <a:pPr marL="0" indent="0" algn="ctr">
              <a:buNone/>
            </a:pPr>
            <a:r>
              <a:rPr lang="es-ES" sz="2800" b="1" noProof="1">
                <a:latin typeface="Arial" panose="020B0604020202020204" pitchFamily="34" charset="0"/>
                <a:cs typeface="Arial" panose="020B0604020202020204" pitchFamily="34" charset="0"/>
              </a:rPr>
              <a:t>Rural</a:t>
            </a:r>
          </a:p>
          <a:p>
            <a:pPr marL="0" indent="0" algn="ctr">
              <a:buNone/>
            </a:pPr>
            <a:endParaRPr lang="es-ES" sz="3200" noProof="1">
              <a:latin typeface="Arial" panose="020B0604020202020204" pitchFamily="34" charset="0"/>
              <a:cs typeface="Arial" panose="020B0604020202020204" pitchFamily="34" charset="0"/>
            </a:endParaRPr>
          </a:p>
        </p:txBody>
      </p:sp>
      <p:sp>
        <p:nvSpPr>
          <p:cNvPr id="3" name="2 Marcador de contenido"/>
          <p:cNvSpPr>
            <a:spLocks noGrp="1"/>
          </p:cNvSpPr>
          <p:nvPr>
            <p:ph sz="quarter" idx="35"/>
          </p:nvPr>
        </p:nvSpPr>
        <p:spPr/>
        <p:txBody>
          <a:bodyPr/>
          <a:lstStyle/>
          <a:p>
            <a:endParaRPr lang="es-AR"/>
          </a:p>
        </p:txBody>
      </p:sp>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Póster médico">
  <a:themeElements>
    <a:clrScheme name="Personalizado 7">
      <a:dk1>
        <a:srgbClr val="292934"/>
      </a:dk1>
      <a:lt1>
        <a:srgbClr val="FFFFFF"/>
      </a:lt1>
      <a:dk2>
        <a:srgbClr val="D2533C"/>
      </a:dk2>
      <a:lt2>
        <a:srgbClr val="F3F2DC"/>
      </a:lt2>
      <a:accent1>
        <a:srgbClr val="93A299"/>
      </a:accent1>
      <a:accent2>
        <a:srgbClr val="DEA95C"/>
      </a:accent2>
      <a:accent3>
        <a:srgbClr val="726056"/>
      </a:accent3>
      <a:accent4>
        <a:srgbClr val="615775"/>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xmlns="" name="MedicalPosterA_TP104001550" id="{07F09869-6891-4551-BC0F-65F8FFF1266C}" vid="{624A5476-6436-411E-BFDD-87C1E9C6AE87}"/>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2958f784-0ef9-4616-b22d-512a8cad1f0d">english</DirectSourceMarket>
    <ApprovalStatus xmlns="2958f784-0ef9-4616-b22d-512a8cad1f0d">InProgress</ApprovalStatus>
    <MarketSpecific xmlns="2958f784-0ef9-4616-b22d-512a8cad1f0d">false</MarketSpecific>
    <LocComments xmlns="2958f784-0ef9-4616-b22d-512a8cad1f0d" xsi:nil="true"/>
    <ThumbnailAssetId xmlns="2958f784-0ef9-4616-b22d-512a8cad1f0d" xsi:nil="true"/>
    <PrimaryImageGen xmlns="2958f784-0ef9-4616-b22d-512a8cad1f0d">true</PrimaryImageGen>
    <LegacyData xmlns="2958f784-0ef9-4616-b22d-512a8cad1f0d" xsi:nil="true"/>
    <LocRecommendedHandoff xmlns="2958f784-0ef9-4616-b22d-512a8cad1f0d" xsi:nil="true"/>
    <BusinessGroup xmlns="2958f784-0ef9-4616-b22d-512a8cad1f0d" xsi:nil="true"/>
    <BlockPublish xmlns="2958f784-0ef9-4616-b22d-512a8cad1f0d">false</BlockPublish>
    <TPFriendlyName xmlns="2958f784-0ef9-4616-b22d-512a8cad1f0d" xsi:nil="true"/>
    <NumericId xmlns="2958f784-0ef9-4616-b22d-512a8cad1f0d" xsi:nil="true"/>
    <APEditor xmlns="2958f784-0ef9-4616-b22d-512a8cad1f0d">
      <UserInfo>
        <DisplayName/>
        <AccountId xsi:nil="true"/>
        <AccountType/>
      </UserInfo>
    </APEditor>
    <SourceTitle xmlns="2958f784-0ef9-4616-b22d-512a8cad1f0d" xsi:nil="true"/>
    <OpenTemplate xmlns="2958f784-0ef9-4616-b22d-512a8cad1f0d">true</OpenTemplate>
    <UALocComments xmlns="2958f784-0ef9-4616-b22d-512a8cad1f0d" xsi:nil="true"/>
    <ParentAssetId xmlns="2958f784-0ef9-4616-b22d-512a8cad1f0d" xsi:nil="true"/>
    <IntlLangReviewDate xmlns="2958f784-0ef9-4616-b22d-512a8cad1f0d" xsi:nil="true"/>
    <FeatureTagsTaxHTField0 xmlns="2958f784-0ef9-4616-b22d-512a8cad1f0d">
      <Terms xmlns="http://schemas.microsoft.com/office/infopath/2007/PartnerControls"/>
    </FeatureTagsTaxHTField0>
    <PublishStatusLookup xmlns="2958f784-0ef9-4616-b22d-512a8cad1f0d">
      <Value>715519</Value>
    </PublishStatusLookup>
    <Providers xmlns="2958f784-0ef9-4616-b22d-512a8cad1f0d" xsi:nil="true"/>
    <MachineTranslated xmlns="2958f784-0ef9-4616-b22d-512a8cad1f0d">false</MachineTranslated>
    <OriginalSourceMarket xmlns="2958f784-0ef9-4616-b22d-512a8cad1f0d">english</OriginalSourceMarket>
    <APDescription xmlns="2958f784-0ef9-4616-b22d-512a8cad1f0d" xsi:nil="true"/>
    <ClipArtFilename xmlns="2958f784-0ef9-4616-b22d-512a8cad1f0d" xsi:nil="true"/>
    <ContentItem xmlns="2958f784-0ef9-4616-b22d-512a8cad1f0d" xsi:nil="true"/>
    <TPInstallLocation xmlns="2958f784-0ef9-4616-b22d-512a8cad1f0d" xsi:nil="true"/>
    <PublishTargets xmlns="2958f784-0ef9-4616-b22d-512a8cad1f0d">OfficeOnlineVNext</PublishTargets>
    <TimesCloned xmlns="2958f784-0ef9-4616-b22d-512a8cad1f0d" xsi:nil="true"/>
    <AssetStart xmlns="2958f784-0ef9-4616-b22d-512a8cad1f0d">2013-01-21T12:05:00+00:00</AssetStart>
    <Provider xmlns="2958f784-0ef9-4616-b22d-512a8cad1f0d" xsi:nil="true"/>
    <AcquiredFrom xmlns="2958f784-0ef9-4616-b22d-512a8cad1f0d">Internal MS</AcquiredFrom>
    <FriendlyTitle xmlns="2958f784-0ef9-4616-b22d-512a8cad1f0d" xsi:nil="true"/>
    <LastHandOff xmlns="2958f784-0ef9-4616-b22d-512a8cad1f0d" xsi:nil="true"/>
    <TPClientViewer xmlns="2958f784-0ef9-4616-b22d-512a8cad1f0d" xsi:nil="true"/>
    <UACurrentWords xmlns="2958f784-0ef9-4616-b22d-512a8cad1f0d" xsi:nil="true"/>
    <ArtSampleDocs xmlns="2958f784-0ef9-4616-b22d-512a8cad1f0d" xsi:nil="true"/>
    <UALocRecommendation xmlns="2958f784-0ef9-4616-b22d-512a8cad1f0d">Localize</UALocRecommendation>
    <Manager xmlns="2958f784-0ef9-4616-b22d-512a8cad1f0d" xsi:nil="true"/>
    <ShowIn xmlns="2958f784-0ef9-4616-b22d-512a8cad1f0d">Show everywhere</ShowIn>
    <UANotes xmlns="2958f784-0ef9-4616-b22d-512a8cad1f0d" xsi:nil="true"/>
    <TemplateStatus xmlns="2958f784-0ef9-4616-b22d-512a8cad1f0d">Complete</TemplateStatus>
    <InternalTagsTaxHTField0 xmlns="2958f784-0ef9-4616-b22d-512a8cad1f0d">
      <Terms xmlns="http://schemas.microsoft.com/office/infopath/2007/PartnerControls"/>
    </InternalTagsTaxHTField0>
    <CSXHash xmlns="2958f784-0ef9-4616-b22d-512a8cad1f0d" xsi:nil="true"/>
    <Downloads xmlns="2958f784-0ef9-4616-b22d-512a8cad1f0d">0</Downloads>
    <VoteCount xmlns="2958f784-0ef9-4616-b22d-512a8cad1f0d" xsi:nil="true"/>
    <OOCacheId xmlns="2958f784-0ef9-4616-b22d-512a8cad1f0d" xsi:nil="true"/>
    <IsDeleted xmlns="2958f784-0ef9-4616-b22d-512a8cad1f0d">false</IsDeleted>
    <AssetExpire xmlns="2958f784-0ef9-4616-b22d-512a8cad1f0d">2029-01-01T08:00:00+00:00</AssetExpire>
    <DSATActionTaken xmlns="2958f784-0ef9-4616-b22d-512a8cad1f0d" xsi:nil="true"/>
    <CSXSubmissionMarket xmlns="2958f784-0ef9-4616-b22d-512a8cad1f0d" xsi:nil="true"/>
    <TPExecutable xmlns="2958f784-0ef9-4616-b22d-512a8cad1f0d" xsi:nil="true"/>
    <SubmitterId xmlns="2958f784-0ef9-4616-b22d-512a8cad1f0d" xsi:nil="true"/>
    <EditorialTags xmlns="2958f784-0ef9-4616-b22d-512a8cad1f0d" xsi:nil="true"/>
    <AssetType xmlns="2958f784-0ef9-4616-b22d-512a8cad1f0d">TP</AssetType>
    <BugNumber xmlns="2958f784-0ef9-4616-b22d-512a8cad1f0d" xsi:nil="true"/>
    <CSXSubmissionDate xmlns="2958f784-0ef9-4616-b22d-512a8cad1f0d" xsi:nil="true"/>
    <CSXUpdate xmlns="2958f784-0ef9-4616-b22d-512a8cad1f0d">false</CSXUpdate>
    <ApprovalLog xmlns="2958f784-0ef9-4616-b22d-512a8cad1f0d" xsi:nil="true"/>
    <Milestone xmlns="2958f784-0ef9-4616-b22d-512a8cad1f0d" xsi:nil="true"/>
    <RecommendationsModifier xmlns="2958f784-0ef9-4616-b22d-512a8cad1f0d" xsi:nil="true"/>
    <OriginAsset xmlns="2958f784-0ef9-4616-b22d-512a8cad1f0d" xsi:nil="true"/>
    <TPComponent xmlns="2958f784-0ef9-4616-b22d-512a8cad1f0d" xsi:nil="true"/>
    <AssetId xmlns="2958f784-0ef9-4616-b22d-512a8cad1f0d">TP104001550</AssetId>
    <IntlLocPriority xmlns="2958f784-0ef9-4616-b22d-512a8cad1f0d" xsi:nil="true"/>
    <PolicheckWords xmlns="2958f784-0ef9-4616-b22d-512a8cad1f0d" xsi:nil="true"/>
    <TPLaunchHelpLink xmlns="2958f784-0ef9-4616-b22d-512a8cad1f0d" xsi:nil="true"/>
    <TPApplication xmlns="2958f784-0ef9-4616-b22d-512a8cad1f0d" xsi:nil="true"/>
    <CrawlForDependencies xmlns="2958f784-0ef9-4616-b22d-512a8cad1f0d">false</CrawlForDependencies>
    <HandoffToMSDN xmlns="2958f784-0ef9-4616-b22d-512a8cad1f0d" xsi:nil="true"/>
    <PlannedPubDate xmlns="2958f784-0ef9-4616-b22d-512a8cad1f0d" xsi:nil="true"/>
    <IntlLangReviewer xmlns="2958f784-0ef9-4616-b22d-512a8cad1f0d" xsi:nil="true"/>
    <TrustLevel xmlns="2958f784-0ef9-4616-b22d-512a8cad1f0d">1 Microsoft Managed Content</TrustLevel>
    <LocLastLocAttemptVersionLookup xmlns="2958f784-0ef9-4616-b22d-512a8cad1f0d">343531</LocLastLocAttemptVersionLookup>
    <IsSearchable xmlns="2958f784-0ef9-4616-b22d-512a8cad1f0d">true</IsSearchable>
    <TemplateTemplateType xmlns="2958f784-0ef9-4616-b22d-512a8cad1f0d">PowerPoint Presentation Template</TemplateTemplateType>
    <CampaignTagsTaxHTField0 xmlns="2958f784-0ef9-4616-b22d-512a8cad1f0d">
      <Terms xmlns="http://schemas.microsoft.com/office/infopath/2007/PartnerControls"/>
    </CampaignTagsTaxHTField0>
    <TPNamespace xmlns="2958f784-0ef9-4616-b22d-512a8cad1f0d" xsi:nil="true"/>
    <TaxCatchAll xmlns="2958f784-0ef9-4616-b22d-512a8cad1f0d"/>
    <Markets xmlns="2958f784-0ef9-4616-b22d-512a8cad1f0d"/>
    <UAProjectedTotalWords xmlns="2958f784-0ef9-4616-b22d-512a8cad1f0d" xsi:nil="true"/>
    <LocMarketGroupTiers2 xmlns="2958f784-0ef9-4616-b22d-512a8cad1f0d" xsi:nil="true"/>
    <IntlLangReview xmlns="2958f784-0ef9-4616-b22d-512a8cad1f0d">false</IntlLangReview>
    <OutputCachingOn xmlns="2958f784-0ef9-4616-b22d-512a8cad1f0d">true</OutputCachingOn>
    <AverageRating xmlns="2958f784-0ef9-4616-b22d-512a8cad1f0d" xsi:nil="true"/>
    <APAuthor xmlns="2958f784-0ef9-4616-b22d-512a8cad1f0d">
      <UserInfo>
        <DisplayName>System Account</DisplayName>
        <AccountId>1073741823</AccountId>
        <AccountType/>
      </UserInfo>
    </APAuthor>
    <LocManualTestRequired xmlns="2958f784-0ef9-4616-b22d-512a8cad1f0d">false</LocManualTestRequired>
    <TPCommandLine xmlns="2958f784-0ef9-4616-b22d-512a8cad1f0d" xsi:nil="true"/>
    <TPAppVersion xmlns="2958f784-0ef9-4616-b22d-512a8cad1f0d" xsi:nil="true"/>
    <EditorialStatus xmlns="2958f784-0ef9-4616-b22d-512a8cad1f0d">Complete</EditorialStatus>
    <LastModifiedDateTime xmlns="2958f784-0ef9-4616-b22d-512a8cad1f0d" xsi:nil="true"/>
    <ScenarioTagsTaxHTField0 xmlns="2958f784-0ef9-4616-b22d-512a8cad1f0d">
      <Terms xmlns="http://schemas.microsoft.com/office/infopath/2007/PartnerControls"/>
    </ScenarioTagsTaxHTField0>
    <OriginalRelease xmlns="2958f784-0ef9-4616-b22d-512a8cad1f0d">15</OriginalRelease>
    <TPLaunchHelpLinkType xmlns="2958f784-0ef9-4616-b22d-512a8cad1f0d">Template</TPLaunchHelpLinkType>
    <LocalizationTagsTaxHTField0 xmlns="2958f784-0ef9-4616-b22d-512a8cad1f0d">
      <Terms xmlns="http://schemas.microsoft.com/office/infopath/2007/PartnerControls"/>
    </LocalizationTagsTaxHTField0>
    <Description0 xmlns="fb5acd76-e9f3-4601-9d69-91f53ab96ae6" xsi:nil="true"/>
    <Component xmlns="fb5acd76-e9f3-4601-9d69-91f53ab96ae6"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DE95A0C693CEB341887D38A4A2B58B45040072C752107C5A7B47AA91A1EE638E6F1F" ma:contentTypeVersion="55" ma:contentTypeDescription="Create a new document." ma:contentTypeScope="" ma:versionID="3c98c83416931a21d43ed007fda5e4dd">
  <xsd:schema xmlns:xsd="http://www.w3.org/2001/XMLSchema" xmlns:xs="http://www.w3.org/2001/XMLSchema" xmlns:p="http://schemas.microsoft.com/office/2006/metadata/properties" xmlns:ns2="2958f784-0ef9-4616-b22d-512a8cad1f0d" xmlns:ns3="fb5acd76-e9f3-4601-9d69-91f53ab96ae6" targetNamespace="http://schemas.microsoft.com/office/2006/metadata/properties" ma:root="true" ma:fieldsID="938018c4f46d99993d20879d4e9ddff8" ns2:_="" ns3:_="">
    <xsd:import namespace="2958f784-0ef9-4616-b22d-512a8cad1f0d"/>
    <xsd:import namespace="fb5acd76-e9f3-4601-9d69-91f53ab96ae6"/>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58f784-0ef9-4616-b22d-512a8cad1f0d"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ca69c71e-a029-4733-aca1-cabc27411b08}"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D80075B-F8CE-48D6-9BD2-D195F7E115A9}" ma:internalName="CSXSubmissionMarket" ma:readOnly="false" ma:showField="MarketName" ma:web="2958f784-0ef9-4616-b22d-512a8cad1f0d">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9327d1a0-1a14-4b12-a74c-0f320f972977}"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1F044C38-11A0-4051-9DF8-A3AFA85E16DC}" ma:internalName="InProjectListLookup" ma:readOnly="true" ma:showField="InProjectList"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3b364bcb-a06e-4da1-8475-f5243c3236b2}"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1F044C38-11A0-4051-9DF8-A3AFA85E16DC}" ma:internalName="LastCompleteVersionLookup" ma:readOnly="true" ma:showField="LastCompleteVersion"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1F044C38-11A0-4051-9DF8-A3AFA85E16DC}" ma:internalName="LastPreviewErrorLookup" ma:readOnly="true" ma:showField="LastPreviewError"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1F044C38-11A0-4051-9DF8-A3AFA85E16DC}" ma:internalName="LastPreviewResultLookup" ma:readOnly="true" ma:showField="LastPreviewResult"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1F044C38-11A0-4051-9DF8-A3AFA85E16DC}" ma:internalName="LastPreviewAttemptDateLookup" ma:readOnly="true" ma:showField="LastPreviewAttemptDat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1F044C38-11A0-4051-9DF8-A3AFA85E16DC}" ma:internalName="LastPreviewedByLookup" ma:readOnly="true" ma:showField="LastPreviewedBy"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1F044C38-11A0-4051-9DF8-A3AFA85E16DC}" ma:internalName="LastPreviewTimeLookup" ma:readOnly="true" ma:showField="LastPreviewTim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1F044C38-11A0-4051-9DF8-A3AFA85E16DC}" ma:internalName="LastPreviewVersionLookup" ma:readOnly="true" ma:showField="LastPreviewVersion"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1F044C38-11A0-4051-9DF8-A3AFA85E16DC}" ma:internalName="LastPublishErrorLookup" ma:readOnly="true" ma:showField="LastPublishError"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1F044C38-11A0-4051-9DF8-A3AFA85E16DC}" ma:internalName="LastPublishResultLookup" ma:readOnly="true" ma:showField="LastPublishResult"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1F044C38-11A0-4051-9DF8-A3AFA85E16DC}" ma:internalName="LastPublishAttemptDateLookup" ma:readOnly="true" ma:showField="LastPublishAttemptDat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1F044C38-11A0-4051-9DF8-A3AFA85E16DC}" ma:internalName="LastPublishedByLookup" ma:readOnly="true" ma:showField="LastPublishedBy"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1F044C38-11A0-4051-9DF8-A3AFA85E16DC}" ma:internalName="LastPublishTimeLookup" ma:readOnly="true" ma:showField="LastPublishTim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1F044C38-11A0-4051-9DF8-A3AFA85E16DC}" ma:internalName="LastPublishVersionLookup" ma:readOnly="true" ma:showField="LastPublishVersion"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AC64899A-88C0-4725-BCFC-902FA402DE74}" ma:internalName="LocLastLocAttemptVersionLookup" ma:readOnly="false" ma:showField="LastLocAttemptVersion" ma:web="2958f784-0ef9-4616-b22d-512a8cad1f0d">
      <xsd:simpleType>
        <xsd:restriction base="dms:Lookup"/>
      </xsd:simpleType>
    </xsd:element>
    <xsd:element name="LocLastLocAttemptVersionTypeLookup" ma:index="72" nillable="true" ma:displayName="Loc Last Loc Attempt Version Type" ma:default="" ma:list="{AC64899A-88C0-4725-BCFC-902FA402DE74}" ma:internalName="LocLastLocAttemptVersionTypeLookup" ma:readOnly="true" ma:showField="LastLocAttemptVersionType" ma:web="2958f784-0ef9-4616-b22d-512a8cad1f0d">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AC64899A-88C0-4725-BCFC-902FA402DE74}" ma:internalName="LocNewPublishedVersionLookup" ma:readOnly="true" ma:showField="NewPublishedVersion" ma:web="2958f784-0ef9-4616-b22d-512a8cad1f0d">
      <xsd:simpleType>
        <xsd:restriction base="dms:Lookup"/>
      </xsd:simpleType>
    </xsd:element>
    <xsd:element name="LocOverallHandbackStatusLookup" ma:index="76" nillable="true" ma:displayName="Loc Overall Handback Status" ma:default="" ma:list="{AC64899A-88C0-4725-BCFC-902FA402DE74}" ma:internalName="LocOverallHandbackStatusLookup" ma:readOnly="true" ma:showField="OverallHandbackStatus" ma:web="2958f784-0ef9-4616-b22d-512a8cad1f0d">
      <xsd:simpleType>
        <xsd:restriction base="dms:Lookup"/>
      </xsd:simpleType>
    </xsd:element>
    <xsd:element name="LocOverallLocStatusLookup" ma:index="77" nillable="true" ma:displayName="Loc Overall Localize Status" ma:default="" ma:list="{AC64899A-88C0-4725-BCFC-902FA402DE74}" ma:internalName="LocOverallLocStatusLookup" ma:readOnly="true" ma:showField="OverallLocStatus" ma:web="2958f784-0ef9-4616-b22d-512a8cad1f0d">
      <xsd:simpleType>
        <xsd:restriction base="dms:Lookup"/>
      </xsd:simpleType>
    </xsd:element>
    <xsd:element name="LocOverallPreviewStatusLookup" ma:index="78" nillable="true" ma:displayName="Loc Overall Preview Status" ma:default="" ma:list="{AC64899A-88C0-4725-BCFC-902FA402DE74}" ma:internalName="LocOverallPreviewStatusLookup" ma:readOnly="true" ma:showField="OverallPreviewStatus" ma:web="2958f784-0ef9-4616-b22d-512a8cad1f0d">
      <xsd:simpleType>
        <xsd:restriction base="dms:Lookup"/>
      </xsd:simpleType>
    </xsd:element>
    <xsd:element name="LocOverallPublishStatusLookup" ma:index="79" nillable="true" ma:displayName="Loc Overall Publish Status" ma:default="" ma:list="{AC64899A-88C0-4725-BCFC-902FA402DE74}" ma:internalName="LocOverallPublishStatusLookup" ma:readOnly="true" ma:showField="OverallPublishStatus" ma:web="2958f784-0ef9-4616-b22d-512a8cad1f0d">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AC64899A-88C0-4725-BCFC-902FA402DE74}" ma:internalName="LocProcessedForHandoffsLookup" ma:readOnly="true" ma:showField="ProcessedForHandoffs" ma:web="2958f784-0ef9-4616-b22d-512a8cad1f0d">
      <xsd:simpleType>
        <xsd:restriction base="dms:Lookup"/>
      </xsd:simpleType>
    </xsd:element>
    <xsd:element name="LocProcessedForMarketsLookup" ma:index="82" nillable="true" ma:displayName="Loc Processed For Markets" ma:default="" ma:list="{AC64899A-88C0-4725-BCFC-902FA402DE74}" ma:internalName="LocProcessedForMarketsLookup" ma:readOnly="true" ma:showField="ProcessedForMarkets" ma:web="2958f784-0ef9-4616-b22d-512a8cad1f0d">
      <xsd:simpleType>
        <xsd:restriction base="dms:Lookup"/>
      </xsd:simpleType>
    </xsd:element>
    <xsd:element name="LocPublishedDependentAssetsLookup" ma:index="83" nillable="true" ma:displayName="Loc Published Dependent Assets" ma:default="" ma:list="{AC64899A-88C0-4725-BCFC-902FA402DE74}" ma:internalName="LocPublishedDependentAssetsLookup" ma:readOnly="true" ma:showField="PublishedDependentAssets" ma:web="2958f784-0ef9-4616-b22d-512a8cad1f0d">
      <xsd:simpleType>
        <xsd:restriction base="dms:Lookup"/>
      </xsd:simpleType>
    </xsd:element>
    <xsd:element name="LocPublishedLinkedAssetsLookup" ma:index="84" nillable="true" ma:displayName="Loc Published Linked Assets" ma:default="" ma:list="{AC64899A-88C0-4725-BCFC-902FA402DE74}" ma:internalName="LocPublishedLinkedAssetsLookup" ma:readOnly="true" ma:showField="PublishedLinkedAssets" ma:web="2958f784-0ef9-4616-b22d-512a8cad1f0d">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251ee2d3-c117-4524-b3f1-1010c3cab2a3}"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D80075B-F8CE-48D6-9BD2-D195F7E115A9}" ma:internalName="Markets" ma:readOnly="false" ma:showField="MarketNam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1F044C38-11A0-4051-9DF8-A3AFA85E16DC}" ma:internalName="NumOfRatingsLookup" ma:readOnly="true" ma:showField="NumOfRatings"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1F044C38-11A0-4051-9DF8-A3AFA85E16DC}" ma:internalName="PublishStatusLookup" ma:readOnly="false" ma:showField="PublishStatus"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54e2ea7-8c43-4b3c-9db4-bd71f7cfe4f4}"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33f01220-6030-4880-975f-b9ea0de09f53}" ma:internalName="TaxCatchAll" ma:showField="CatchAllData"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33f01220-6030-4880-975f-b9ea0de09f53}" ma:internalName="TaxCatchAllLabel" ma:readOnly="true" ma:showField="CatchAllDataLabel"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5acd76-e9f3-4601-9d69-91f53ab96ae6"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F945EE-6400-432A-A9B1-179A0A2A37CE}">
  <ds:schemaRefs>
    <ds:schemaRef ds:uri="http://purl.org/dc/terms/"/>
    <ds:schemaRef ds:uri="http://schemas.openxmlformats.org/package/2006/metadata/core-properties"/>
    <ds:schemaRef ds:uri="http://schemas.microsoft.com/office/2006/documentManagement/types"/>
    <ds:schemaRef ds:uri="http://www.w3.org/XML/1998/namespace"/>
    <ds:schemaRef ds:uri="http://purl.org/dc/elements/1.1/"/>
    <ds:schemaRef ds:uri="fb5acd76-e9f3-4601-9d69-91f53ab96ae6"/>
    <ds:schemaRef ds:uri="http://schemas.microsoft.com/office/2006/metadata/properties"/>
    <ds:schemaRef ds:uri="http://schemas.microsoft.com/office/infopath/2007/PartnerControls"/>
    <ds:schemaRef ds:uri="2958f784-0ef9-4616-b22d-512a8cad1f0d"/>
    <ds:schemaRef ds:uri="http://purl.org/dc/dcmitype/"/>
  </ds:schemaRefs>
</ds:datastoreItem>
</file>

<file path=customXml/itemProps2.xml><?xml version="1.0" encoding="utf-8"?>
<ds:datastoreItem xmlns:ds="http://schemas.openxmlformats.org/officeDocument/2006/customXml" ds:itemID="{A1110015-E380-4C53-980C-698226C61CAC}">
  <ds:schemaRefs>
    <ds:schemaRef ds:uri="http://schemas.microsoft.com/sharepoint/v3/contenttype/forms"/>
  </ds:schemaRefs>
</ds:datastoreItem>
</file>

<file path=customXml/itemProps3.xml><?xml version="1.0" encoding="utf-8"?>
<ds:datastoreItem xmlns:ds="http://schemas.openxmlformats.org/officeDocument/2006/customXml" ds:itemID="{D8631DEF-7E91-45B4-AA24-CAEE79C3AD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58f784-0ef9-4616-b22d-512a8cad1f0d"/>
    <ds:schemaRef ds:uri="fb5acd76-e9f3-4601-9d69-91f53ab96a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tf04001551</Template>
  <TotalTime>0</TotalTime>
  <Words>512</Words>
  <Application>Microsoft Office PowerPoint</Application>
  <PresentationFormat>Personalizado</PresentationFormat>
  <Paragraphs>33</Paragraphs>
  <Slides>1</Slides>
  <Notes>0</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Póster médico</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2017-11-08T12:08:50Z</dcterms:created>
  <dcterms:modified xsi:type="dcterms:W3CDTF">2019-05-27T16:25:54Z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0x010100DE95A0C693CEB341887D38A4A2B58B45040072C752107C5A7B47AA91A1EE638E6F1F</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HiddenCategoryTags">
    <vt:lpwstr/>
  </property>
  <property fmtid="{D5CDD505-2E9C-101B-9397-08002B2CF9AE}" pid="9" name="CategoryTags">
    <vt:lpwstr/>
  </property>
  <property fmtid="{D5CDD505-2E9C-101B-9397-08002B2CF9AE}" pid="10" name="CategoryTagsTaxHTField0">
    <vt:lpwstr/>
  </property>
  <property fmtid="{D5CDD505-2E9C-101B-9397-08002B2CF9AE}" pid="11" name="HiddenCategoryTagsTaxHTField0">
    <vt:lpwstr/>
  </property>
</Properties>
</file>