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104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31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0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94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110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441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627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07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280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04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518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51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12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860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4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553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253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F34D05-9261-4393-9ED5-06956D994CCB}" type="datetimeFigureOut">
              <a:rPr lang="de-CH" smtClean="0"/>
              <a:t>21.10.2021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27D05C-B89E-4993-B036-D70B0CFAC9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7257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urious kitten peeking out from the bottom of the picture">
            <a:extLst>
              <a:ext uri="{FF2B5EF4-FFF2-40B4-BE49-F238E27FC236}">
                <a16:creationId xmlns:a16="http://schemas.microsoft.com/office/drawing/2014/main" id="{14C6B494-A02C-4FAC-A9DC-A1B7EF08C6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37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FDC9D85-E993-4FB9-B3CE-34881925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de-CH" dirty="0"/>
              <a:t>Cat Jokes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FFC050-7728-406A-806D-62E37D3EB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de-CH" dirty="0"/>
              <a:t>By Jon, Luc und Patric</a:t>
            </a:r>
          </a:p>
        </p:txBody>
      </p:sp>
    </p:spTree>
    <p:extLst>
      <p:ext uri="{BB962C8B-B14F-4D97-AF65-F5344CB8AC3E}">
        <p14:creationId xmlns:p14="http://schemas.microsoft.com/office/powerpoint/2010/main" val="28850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rträt eines sibirischen Kätzchens">
            <a:extLst>
              <a:ext uri="{FF2B5EF4-FFF2-40B4-BE49-F238E27FC236}">
                <a16:creationId xmlns:a16="http://schemas.microsoft.com/office/drawing/2014/main" id="{506E1852-0764-41C4-A227-FB0AFE3BA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6822" b="89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D97DF09-075D-4E97-9C56-9FAF293F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de-CH" dirty="0"/>
              <a:t>Kernbotschaft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9DBDB-684C-4858-AB2C-3CF39449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de-CH" dirty="0"/>
              <a:t>Freude an Katzen</a:t>
            </a:r>
          </a:p>
          <a:p>
            <a:r>
              <a:rPr lang="de-CH" dirty="0"/>
              <a:t>Gute Jokes</a:t>
            </a:r>
          </a:p>
          <a:p>
            <a:r>
              <a:rPr lang="de-CH" dirty="0"/>
              <a:t>Interessante Facts</a:t>
            </a:r>
          </a:p>
        </p:txBody>
      </p:sp>
    </p:spTree>
    <p:extLst>
      <p:ext uri="{BB962C8B-B14F-4D97-AF65-F5344CB8AC3E}">
        <p14:creationId xmlns:p14="http://schemas.microsoft.com/office/powerpoint/2010/main" val="112159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9050D-0265-4EB2-9330-E24657E3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Resultat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B967F-AE7C-4D55-BF59-1CFE759D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Webpage erstellt</a:t>
            </a:r>
          </a:p>
          <a:p>
            <a:r>
              <a:rPr lang="de-CH" dirty="0">
                <a:solidFill>
                  <a:schemeClr val="bg1"/>
                </a:solidFill>
              </a:rPr>
              <a:t>Anzeige: Katzenbild mit zufälligem Joke und Random Fact</a:t>
            </a:r>
          </a:p>
          <a:p>
            <a:r>
              <a:rPr lang="de-CH" dirty="0">
                <a:solidFill>
                  <a:schemeClr val="bg1"/>
                </a:solidFill>
              </a:rPr>
              <a:t>GitHub verlinkt</a:t>
            </a:r>
          </a:p>
        </p:txBody>
      </p:sp>
    </p:spTree>
    <p:extLst>
      <p:ext uri="{BB962C8B-B14F-4D97-AF65-F5344CB8AC3E}">
        <p14:creationId xmlns:p14="http://schemas.microsoft.com/office/powerpoint/2010/main" val="3048660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30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Schiefer</vt:lpstr>
      <vt:lpstr>Cat Jokes</vt:lpstr>
      <vt:lpstr>Kernbotschaft</vt:lpstr>
      <vt:lpstr>Resultat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Jokes</dc:title>
  <dc:creator>Caviezel Patric Manuel</dc:creator>
  <cp:lastModifiedBy>Caviezel Patric Manuel</cp:lastModifiedBy>
  <cp:revision>3</cp:revision>
  <dcterms:created xsi:type="dcterms:W3CDTF">2021-10-18T08:27:24Z</dcterms:created>
  <dcterms:modified xsi:type="dcterms:W3CDTF">2021-10-21T14:24:57Z</dcterms:modified>
</cp:coreProperties>
</file>