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6209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96126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161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54535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1854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25665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R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09723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20933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3040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09235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00677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063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956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1275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6423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6563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3966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F767C3-8939-43B6-847D-BD8E038D1338}" type="datetimeFigureOut">
              <a:rPr lang="en-RW" smtClean="0"/>
              <a:t>31/03/2025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RW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861D2A-ADDE-46F0-B24C-CCAD8C8185B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2515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C1ED-0C11-F9D6-25C3-BF6BA229C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0612"/>
            <a:ext cx="9144000" cy="856410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Century Gothic (Body)"/>
                <a:cs typeface="Times New Roman" panose="02020603050405020304" pitchFamily="18" charset="0"/>
              </a:rPr>
              <a:t>Store </a:t>
            </a:r>
            <a:r>
              <a:rPr lang="en-GB" sz="3600" b="1" dirty="0">
                <a:latin typeface="Century Gothic (Body)"/>
                <a:cs typeface="Times New Roman" panose="02020603050405020304" pitchFamily="18" charset="0"/>
              </a:rPr>
              <a:t>Books</a:t>
            </a:r>
            <a:r>
              <a:rPr lang="en-GB" sz="3200" b="1" dirty="0">
                <a:latin typeface="Century Gothic (Body)"/>
                <a:cs typeface="Times New Roman" panose="02020603050405020304" pitchFamily="18" charset="0"/>
              </a:rPr>
              <a:t> ETL and Data Warehouse Project</a:t>
            </a:r>
            <a:endParaRPr lang="en-RW" sz="3200" b="1" dirty="0">
              <a:latin typeface="Century Gothic (Body)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DA2CC-0BFA-97CB-7611-1834B4009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7505" y="4786593"/>
            <a:ext cx="1828800" cy="1382339"/>
          </a:xfrm>
        </p:spPr>
        <p:txBody>
          <a:bodyPr/>
          <a:lstStyle/>
          <a:p>
            <a:r>
              <a:rPr lang="en-US" i="1" dirty="0"/>
              <a:t>Prepared by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/>
              <a:t>Patrice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i="1" dirty="0"/>
              <a:t>Alexia </a:t>
            </a:r>
            <a:endParaRPr lang="en-RW" i="1" dirty="0"/>
          </a:p>
        </p:txBody>
      </p:sp>
    </p:spTree>
    <p:extLst>
      <p:ext uri="{BB962C8B-B14F-4D97-AF65-F5344CB8AC3E}">
        <p14:creationId xmlns:p14="http://schemas.microsoft.com/office/powerpoint/2010/main" val="220552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FCE1-136D-83F6-B190-58D04725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entury Gothic (Headings)"/>
                <a:cs typeface="Times New Roman" panose="02020603050405020304" pitchFamily="18" charset="0"/>
              </a:rPr>
              <a:t>Project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 </a:t>
            </a:r>
            <a:endParaRPr lang="en-R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7AC1-534F-1866-7E24-7A04AEB8D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8400"/>
            <a:ext cx="10086787" cy="3581400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latin typeface="Century Gothic (Body)"/>
                <a:cs typeface="Times New Roman" panose="02020603050405020304" pitchFamily="18" charset="0"/>
              </a:rPr>
              <a:t>This project aims to transform the existing Store Books Sales database into a robust data warehouse, enabling advanced analytics and reporting capabilities. The project involves the use of Extract, Transform, Load (ETL) processes to migrate and transform data.</a:t>
            </a:r>
          </a:p>
          <a:p>
            <a:pPr algn="just"/>
            <a:r>
              <a:rPr lang="en-GB" sz="2000" dirty="0">
                <a:latin typeface="Century Gothic (Body)"/>
                <a:cs typeface="Times New Roman" panose="02020603050405020304" pitchFamily="18" charset="0"/>
              </a:rPr>
              <a:t> This project involves the use of Microsoft SQL Server as a database type, SQL Server management Studio(SSMS) as a technology stack, </a:t>
            </a:r>
            <a:r>
              <a:rPr lang="en-GB" sz="2000" dirty="0" err="1">
                <a:latin typeface="Century Gothic (Body)"/>
                <a:cs typeface="Times New Roman" panose="02020603050405020304" pitchFamily="18" charset="0"/>
              </a:rPr>
              <a:t>Jupyter</a:t>
            </a:r>
            <a:r>
              <a:rPr lang="en-GB" sz="2000" dirty="0">
                <a:latin typeface="Century Gothic (Body)"/>
                <a:cs typeface="Times New Roman" panose="02020603050405020304" pitchFamily="18" charset="0"/>
              </a:rPr>
              <a:t> as python editor and power BI as a reporting tool</a:t>
            </a:r>
            <a:endParaRPr lang="en-RW" sz="2000" dirty="0">
              <a:latin typeface="Century Gothic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7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E131-56D2-E250-794E-66E2BA83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 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C07F-B216-B9AE-9034-3E396251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2411507"/>
            <a:ext cx="11313459" cy="4329952"/>
          </a:xfrm>
        </p:spPr>
        <p:txBody>
          <a:bodyPr>
            <a:noAutofit/>
          </a:bodyPr>
          <a:lstStyle/>
          <a:p>
            <a:pPr algn="just"/>
            <a:r>
              <a:rPr lang="en-GB" sz="2000" b="1" dirty="0"/>
              <a:t>Primary Key (PK): </a:t>
            </a:r>
            <a:r>
              <a:rPr lang="en-GB" sz="2000" dirty="0"/>
              <a:t>A column (or combination of columns) that uniquely identifies each row in a table. </a:t>
            </a:r>
          </a:p>
          <a:p>
            <a:pPr algn="just"/>
            <a:r>
              <a:rPr lang="en-GB" sz="2000" b="1" dirty="0"/>
              <a:t>Foreign Key (FK): </a:t>
            </a:r>
            <a:r>
              <a:rPr lang="en-GB" sz="2000" dirty="0"/>
              <a:t>A column that creates a relationship between two tables by referencing the primary key of another table. </a:t>
            </a:r>
          </a:p>
          <a:p>
            <a:pPr algn="just"/>
            <a:r>
              <a:rPr lang="en-GB" sz="2000" b="1" dirty="0"/>
              <a:t>Business Key (BK/Natural Key): </a:t>
            </a:r>
            <a:r>
              <a:rPr lang="en-GB" sz="2000" dirty="0"/>
              <a:t>A real-world identifier from source systems that uniquely identifies an entity in business terms. (each primary is a business key but not each business key a primary key)</a:t>
            </a:r>
          </a:p>
          <a:p>
            <a:pPr algn="just"/>
            <a:r>
              <a:rPr lang="en-GB" sz="2000" b="1" dirty="0"/>
              <a:t>Surrogate Key (SK): </a:t>
            </a:r>
            <a:r>
              <a:rPr lang="en-GB" sz="2000" dirty="0"/>
              <a:t>An artificial/system-generated key (usually numeric) used as the primary key in dimension tables.</a:t>
            </a:r>
          </a:p>
          <a:p>
            <a:pPr algn="just"/>
            <a:r>
              <a:rPr lang="en-GB" sz="2000" b="1" dirty="0"/>
              <a:t>Database: </a:t>
            </a:r>
            <a:r>
              <a:rPr lang="en-GB" sz="2000" dirty="0"/>
              <a:t>it is a collection of related data that use OLTP instead of OLAP </a:t>
            </a:r>
          </a:p>
          <a:p>
            <a:pPr algn="just"/>
            <a:r>
              <a:rPr lang="en-GB" sz="2000" b="1" dirty="0"/>
              <a:t>Data warehouse: </a:t>
            </a:r>
            <a:r>
              <a:rPr lang="en-GB" sz="2000" dirty="0"/>
              <a:t>it is a storage of historical data from different sources </a:t>
            </a:r>
          </a:p>
        </p:txBody>
      </p:sp>
    </p:spTree>
    <p:extLst>
      <p:ext uri="{BB962C8B-B14F-4D97-AF65-F5344CB8AC3E}">
        <p14:creationId xmlns:p14="http://schemas.microsoft.com/office/powerpoint/2010/main" val="30822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76AD-2A4C-E53F-AEF0-359839FB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Source Database Structure </a:t>
            </a:r>
            <a:endParaRPr lang="en-RW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00976-ABBC-3AA6-E2FA-292796702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" y="2277035"/>
            <a:ext cx="10892118" cy="4383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95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B8F2-1971-DB6D-4A1A-DAEE0E59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0" dirty="0">
                <a:effectLst/>
                <a:latin typeface="Century Gothic (Headings)"/>
                <a:ea typeface="Times New Roman" panose="02020603050405020304" pitchFamily="18" charset="0"/>
                <a:cs typeface="Times New Roman" panose="02020603050405020304" pitchFamily="18" charset="0"/>
              </a:rPr>
              <a:t>Data Warehouse Design</a:t>
            </a:r>
            <a:r>
              <a:rPr lang="en-US" b="1" kern="100" dirty="0"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 (Star Schema)</a:t>
            </a:r>
            <a:endParaRPr lang="en-RW" dirty="0">
              <a:latin typeface="Century Gothic (Headings)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6B739E-D043-AC65-EC3A-58F556D14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60" y="2312894"/>
            <a:ext cx="8966108" cy="4320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91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F446-2E0E-3752-6F4B-6E67C5C1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part</a:t>
            </a:r>
            <a:endParaRPr lang="en-R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ED15-C1BF-2A6B-4BCC-4DB4503F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2841"/>
            <a:ext cx="8825659" cy="3416300"/>
          </a:xfrm>
        </p:spPr>
        <p:txBody>
          <a:bodyPr/>
          <a:lstStyle/>
          <a:p>
            <a:r>
              <a:rPr lang="en-US" dirty="0"/>
              <a:t>1. ETL Pipeline (let jump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r>
              <a:rPr lang="en-US" dirty="0"/>
              <a:t>2. Analysis Dashboard by using Power BI</a:t>
            </a:r>
          </a:p>
          <a:p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96A1D-F977-5B76-3B08-3C1C78A7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2" y="3244476"/>
            <a:ext cx="846268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6954-AF0E-5F59-E91A-F1AD2611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US" sz="3200" b="1" kern="1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RW" sz="3200" dirty="0"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37DF-88CC-F126-9F1A-6C8710B2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transformed the Store Books Sales database into a powerful analytics solution by implementing a star schema data warehouse with a central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FactOrder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table and key dimension tables. Through efficient ETL processes, data was cleansed and optimized for analysis, providing valuable insights via interactive Power BI dashboards.</a:t>
            </a:r>
            <a:endParaRPr lang="en-RW" sz="2800" dirty="0"/>
          </a:p>
        </p:txBody>
      </p:sp>
    </p:spTree>
    <p:extLst>
      <p:ext uri="{BB962C8B-B14F-4D97-AF65-F5344CB8AC3E}">
        <p14:creationId xmlns:p14="http://schemas.microsoft.com/office/powerpoint/2010/main" val="226282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7E52-AC91-DF36-BB67-AC05E9BD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1487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319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Century Gothic (Body)</vt:lpstr>
      <vt:lpstr>Century Gothic (Headings)</vt:lpstr>
      <vt:lpstr>Times New Roman</vt:lpstr>
      <vt:lpstr>Wingdings</vt:lpstr>
      <vt:lpstr>Wingdings 3</vt:lpstr>
      <vt:lpstr>Ion Boardroom</vt:lpstr>
      <vt:lpstr>Store Books ETL and Data Warehouse Project</vt:lpstr>
      <vt:lpstr>Project Objectives </vt:lpstr>
      <vt:lpstr>Key term </vt:lpstr>
      <vt:lpstr>Source Database Structure </vt:lpstr>
      <vt:lpstr>Data Warehouse Design (Star Schema)</vt:lpstr>
      <vt:lpstr>Practical part</vt:lpstr>
      <vt:lpstr>Conclusion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Books ETL and Data Warehouse Project</dc:title>
  <dc:creator>Patrice TUYIZERE</dc:creator>
  <cp:lastModifiedBy>Patrice TUYIZERE</cp:lastModifiedBy>
  <cp:revision>6</cp:revision>
  <dcterms:created xsi:type="dcterms:W3CDTF">2025-03-31T13:41:40Z</dcterms:created>
  <dcterms:modified xsi:type="dcterms:W3CDTF">2025-03-31T19:43:06Z</dcterms:modified>
</cp:coreProperties>
</file>