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Now" charset="1" panose="00000500000000000000"/>
      <p:regular r:id="rId24"/>
    </p:embeddedFont>
    <p:embeddedFont>
      <p:font typeface="Roca One" charset="1" panose="00000500000000000000"/>
      <p:regular r:id="rId25"/>
    </p:embeddedFont>
    <p:embeddedFont>
      <p:font typeface="Roca One Heavy" charset="1" panose="00000A00000000000000"/>
      <p:regular r:id="rId26"/>
    </p:embeddedFont>
    <p:embeddedFont>
      <p:font typeface="Now Heavy" charset="1" panose="00000A00000000000000"/>
      <p:regular r:id="rId27"/>
    </p:embeddedFont>
    <p:embeddedFont>
      <p:font typeface="Roca One Bold" charset="1" panose="00000800000000000000"/>
      <p:regular r:id="rId28"/>
    </p:embeddedFont>
    <p:embeddedFont>
      <p:font typeface="Now Bold" charset="1" panose="00000800000000000000"/>
      <p:regular r:id="rId29"/>
    </p:embeddedFont>
    <p:embeddedFont>
      <p:font typeface="Nourd" charset="1" panose="00000500000000000000"/>
      <p:regular r:id="rId30"/>
    </p:embeddedFont>
    <p:embeddedFont>
      <p:font typeface="Nourd Bold" charset="1" panose="00000800000000000000"/>
      <p:regular r:id="rId31"/>
    </p:embeddedFont>
    <p:embeddedFont>
      <p:font typeface="Open Sans Bold" charset="1" panose="020B0806030504020204"/>
      <p:regular r:id="rId32"/>
    </p:embeddedFont>
    <p:embeddedFont>
      <p:font typeface="Open Sans" charset="1" panose="020B0606030504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https://github.com/PatriciAstrado/JavaSafe/tree/0aff1177e272a96fcb115e1a2d0a9df58859661c/pdfbox%20lib%20ejemplo" TargetMode="External" Type="http://schemas.openxmlformats.org/officeDocument/2006/relationships/hyperlink"/><Relationship Id="rId7" Target="https://www.tutorialspoint.com/pdfbox/pdfbox_adding_rectangles.htm" TargetMode="External" Type="http://schemas.openxmlformats.org/officeDocument/2006/relationships/hyperlink"/><Relationship Id="rId8" Target="https://javadoc.io/doc/org.apache.pdfbox/pdfbox/latest/index.html"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https://pdfbox.apache.org"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TextBox 2" id="2"/>
          <p:cNvSpPr txBox="true"/>
          <p:nvPr/>
        </p:nvSpPr>
        <p:spPr>
          <a:xfrm rot="0">
            <a:off x="1028700" y="8761415"/>
            <a:ext cx="7743099" cy="422275"/>
          </a:xfrm>
          <a:prstGeom prst="rect">
            <a:avLst/>
          </a:prstGeom>
        </p:spPr>
        <p:txBody>
          <a:bodyPr anchor="t" rtlCol="false" tIns="0" lIns="0" bIns="0" rIns="0">
            <a:spAutoFit/>
          </a:bodyPr>
          <a:lstStyle/>
          <a:p>
            <a:pPr algn="l">
              <a:lnSpc>
                <a:spcPts val="3499"/>
              </a:lnSpc>
            </a:pPr>
            <a:r>
              <a:rPr lang="en-US" sz="2499">
                <a:solidFill>
                  <a:srgbClr val="1E3F48"/>
                </a:solidFill>
                <a:latin typeface="Now"/>
                <a:ea typeface="Now"/>
                <a:cs typeface="Now"/>
                <a:sym typeface="Now"/>
              </a:rPr>
              <a:t>Patricio Vejar - José Rodríguez</a:t>
            </a:r>
          </a:p>
        </p:txBody>
      </p:sp>
      <p:sp>
        <p:nvSpPr>
          <p:cNvPr name="AutoShape 3" id="3"/>
          <p:cNvSpPr/>
          <p:nvPr/>
        </p:nvSpPr>
        <p:spPr>
          <a:xfrm>
            <a:off x="1028700" y="7666040"/>
            <a:ext cx="4291615" cy="0"/>
          </a:xfrm>
          <a:prstGeom prst="line">
            <a:avLst/>
          </a:prstGeom>
          <a:ln cap="rnd" w="19050">
            <a:solidFill>
              <a:srgbClr val="DE454D"/>
            </a:solidFill>
            <a:prstDash val="solid"/>
            <a:headEnd type="none" len="sm" w="sm"/>
            <a:tailEnd type="none" len="sm" w="sm"/>
          </a:ln>
        </p:spPr>
      </p:sp>
      <p:sp>
        <p:nvSpPr>
          <p:cNvPr name="Freeform 4" id="4"/>
          <p:cNvSpPr/>
          <p:nvPr/>
        </p:nvSpPr>
        <p:spPr>
          <a:xfrm flipH="false" flipV="false" rot="0">
            <a:off x="9843674" y="2907120"/>
            <a:ext cx="8444326" cy="10436807"/>
          </a:xfrm>
          <a:custGeom>
            <a:avLst/>
            <a:gdLst/>
            <a:ahLst/>
            <a:cxnLst/>
            <a:rect r="r" b="b" t="t" l="l"/>
            <a:pathLst>
              <a:path h="10436807" w="8444326">
                <a:moveTo>
                  <a:pt x="0" y="0"/>
                </a:moveTo>
                <a:lnTo>
                  <a:pt x="8444326" y="0"/>
                </a:lnTo>
                <a:lnTo>
                  <a:pt x="8444326" y="10436808"/>
                </a:lnTo>
                <a:lnTo>
                  <a:pt x="0" y="10436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1047750"/>
            <a:ext cx="5673104" cy="1154430"/>
          </a:xfrm>
          <a:prstGeom prst="rect">
            <a:avLst/>
          </a:prstGeom>
        </p:spPr>
        <p:txBody>
          <a:bodyPr anchor="t" rtlCol="false" tIns="0" lIns="0" bIns="0" rIns="0">
            <a:spAutoFit/>
          </a:bodyPr>
          <a:lstStyle/>
          <a:p>
            <a:pPr algn="l">
              <a:lnSpc>
                <a:spcPts val="4559"/>
              </a:lnSpc>
            </a:pPr>
            <a:r>
              <a:rPr lang="en-US" sz="3999" spc="-255">
                <a:solidFill>
                  <a:srgbClr val="1E3F48"/>
                </a:solidFill>
                <a:latin typeface="Now"/>
                <a:ea typeface="Now"/>
                <a:cs typeface="Now"/>
                <a:sym typeface="Now"/>
              </a:rPr>
              <a:t>Una presentación sobre librerías de Java</a:t>
            </a:r>
          </a:p>
        </p:txBody>
      </p:sp>
      <p:sp>
        <p:nvSpPr>
          <p:cNvPr name="TextBox 6" id="6"/>
          <p:cNvSpPr txBox="true"/>
          <p:nvPr/>
        </p:nvSpPr>
        <p:spPr>
          <a:xfrm rot="0">
            <a:off x="938423" y="3565721"/>
            <a:ext cx="7923653" cy="2807970"/>
          </a:xfrm>
          <a:prstGeom prst="rect">
            <a:avLst/>
          </a:prstGeom>
        </p:spPr>
        <p:txBody>
          <a:bodyPr anchor="t" rtlCol="false" tIns="0" lIns="0" bIns="0" rIns="0">
            <a:spAutoFit/>
          </a:bodyPr>
          <a:lstStyle/>
          <a:p>
            <a:pPr algn="l">
              <a:lnSpc>
                <a:spcPts val="10815"/>
              </a:lnSpc>
            </a:pPr>
            <a:r>
              <a:rPr lang="en-US" sz="10500">
                <a:solidFill>
                  <a:srgbClr val="1E3F48"/>
                </a:solidFill>
                <a:latin typeface="Roca One"/>
                <a:ea typeface="Roca One"/>
                <a:cs typeface="Roca One"/>
                <a:sym typeface="Roca One"/>
              </a:rPr>
              <a:t>“Apache PDFbox”</a:t>
            </a:r>
          </a:p>
        </p:txBody>
      </p:sp>
      <p:sp>
        <p:nvSpPr>
          <p:cNvPr name="TextBox 7" id="7"/>
          <p:cNvSpPr txBox="true"/>
          <p:nvPr/>
        </p:nvSpPr>
        <p:spPr>
          <a:xfrm rot="0">
            <a:off x="938423" y="6296802"/>
            <a:ext cx="5673104" cy="1154430"/>
          </a:xfrm>
          <a:prstGeom prst="rect">
            <a:avLst/>
          </a:prstGeom>
        </p:spPr>
        <p:txBody>
          <a:bodyPr anchor="t" rtlCol="false" tIns="0" lIns="0" bIns="0" rIns="0">
            <a:spAutoFit/>
          </a:bodyPr>
          <a:lstStyle/>
          <a:p>
            <a:pPr algn="l">
              <a:lnSpc>
                <a:spcPts val="4559"/>
              </a:lnSpc>
            </a:pPr>
            <a:r>
              <a:rPr lang="en-US" sz="3999" spc="-255">
                <a:solidFill>
                  <a:srgbClr val="1E3F48"/>
                </a:solidFill>
                <a:latin typeface="Now"/>
                <a:ea typeface="Now"/>
                <a:cs typeface="Now"/>
                <a:sym typeface="Now"/>
              </a:rPr>
              <a:t>Modificación y creación de archivos PDF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3749952" y="1825557"/>
            <a:ext cx="3664567" cy="4601625"/>
          </a:xfrm>
          <a:custGeom>
            <a:avLst/>
            <a:gdLst/>
            <a:ahLst/>
            <a:cxnLst/>
            <a:rect r="r" b="b" t="t" l="l"/>
            <a:pathLst>
              <a:path h="4601625" w="3664567">
                <a:moveTo>
                  <a:pt x="0" y="0"/>
                </a:moveTo>
                <a:lnTo>
                  <a:pt x="3664567" y="0"/>
                </a:lnTo>
                <a:lnTo>
                  <a:pt x="3664567" y="4601625"/>
                </a:lnTo>
                <a:lnTo>
                  <a:pt x="0" y="4601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E3D5BD"/>
            </a:solidFill>
            <a:ln w="19050" cap="sq">
              <a:solidFill>
                <a:srgbClr val="000000"/>
              </a:solidFill>
              <a:prstDash val="solid"/>
              <a:miter/>
            </a:ln>
          </p:spPr>
        </p:sp>
        <p:sp>
          <p:nvSpPr>
            <p:cNvPr name="TextBox 5" id="5"/>
            <p:cNvSpPr txBox="true"/>
            <p:nvPr/>
          </p:nvSpPr>
          <p:spPr>
            <a:xfrm>
              <a:off x="0" y="38100"/>
              <a:ext cx="879080" cy="77470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E3D5BD"/>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sp>
        <p:nvSpPr>
          <p:cNvPr name="Freeform 9" id="9"/>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90050" y="5551189"/>
            <a:ext cx="8490327" cy="3700262"/>
          </a:xfrm>
          <a:custGeom>
            <a:avLst/>
            <a:gdLst/>
            <a:ahLst/>
            <a:cxnLst/>
            <a:rect r="r" b="b" t="t" l="l"/>
            <a:pathLst>
              <a:path h="3700262" w="8490327">
                <a:moveTo>
                  <a:pt x="0" y="0"/>
                </a:moveTo>
                <a:lnTo>
                  <a:pt x="8490327" y="0"/>
                </a:lnTo>
                <a:lnTo>
                  <a:pt x="8490327" y="3700262"/>
                </a:lnTo>
                <a:lnTo>
                  <a:pt x="0" y="3700262"/>
                </a:lnTo>
                <a:lnTo>
                  <a:pt x="0" y="0"/>
                </a:lnTo>
                <a:close/>
              </a:path>
            </a:pathLst>
          </a:custGeom>
          <a:blipFill>
            <a:blip r:embed="rId6"/>
            <a:stretch>
              <a:fillRect l="0" t="0" r="0" b="0"/>
            </a:stretch>
          </a:blipFill>
        </p:spPr>
      </p:sp>
      <p:grpSp>
        <p:nvGrpSpPr>
          <p:cNvPr name="Group 11" id="11"/>
          <p:cNvGrpSpPr/>
          <p:nvPr/>
        </p:nvGrpSpPr>
        <p:grpSpPr>
          <a:xfrm rot="0">
            <a:off x="1904775" y="1501571"/>
            <a:ext cx="7923426" cy="4377490"/>
            <a:chOff x="0" y="0"/>
            <a:chExt cx="10564568" cy="5836653"/>
          </a:xfrm>
        </p:grpSpPr>
        <p:sp>
          <p:nvSpPr>
            <p:cNvPr name="TextBox 12" id="12"/>
            <p:cNvSpPr txBox="true"/>
            <p:nvPr/>
          </p:nvSpPr>
          <p:spPr>
            <a:xfrm rot="0">
              <a:off x="0" y="1691395"/>
              <a:ext cx="10564568" cy="4145259"/>
            </a:xfrm>
            <a:prstGeom prst="rect">
              <a:avLst/>
            </a:prstGeom>
          </p:spPr>
          <p:txBody>
            <a:bodyPr anchor="t" rtlCol="false" tIns="0" lIns="0" bIns="0" rIns="0">
              <a:spAutoFit/>
            </a:bodyPr>
            <a:lstStyle/>
            <a:p>
              <a:pPr algn="l">
                <a:lnSpc>
                  <a:spcPts val="3106"/>
                </a:lnSpc>
              </a:pPr>
              <a:r>
                <a:rPr lang="en-US" sz="2300">
                  <a:solidFill>
                    <a:srgbClr val="000000"/>
                  </a:solidFill>
                  <a:latin typeface="Now"/>
                  <a:ea typeface="Now"/>
                  <a:cs typeface="Now"/>
                  <a:sym typeface="Now"/>
                </a:rPr>
                <a:t>Puedes eliminar y agregar paginas como si nada. Claro al crearlas las paginas estarán en blanco.</a:t>
              </a:r>
            </a:p>
            <a:p>
              <a:pPr algn="l">
                <a:lnSpc>
                  <a:spcPts val="3106"/>
                </a:lnSpc>
              </a:pPr>
              <a:r>
                <a:rPr lang="en-US" sz="2300">
                  <a:solidFill>
                    <a:srgbClr val="000000"/>
                  </a:solidFill>
                  <a:latin typeface="Now"/>
                  <a:ea typeface="Now"/>
                  <a:cs typeface="Now"/>
                  <a:sym typeface="Now"/>
                </a:rPr>
                <a:t>Y al eliminar requieres el índice de la hoja.</a:t>
              </a:r>
            </a:p>
            <a:p>
              <a:pPr algn="l">
                <a:lnSpc>
                  <a:spcPts val="3106"/>
                </a:lnSpc>
              </a:pPr>
              <a:r>
                <a:rPr lang="en-US" sz="2300">
                  <a:solidFill>
                    <a:srgbClr val="000000"/>
                  </a:solidFill>
                  <a:latin typeface="Now"/>
                  <a:ea typeface="Now"/>
                  <a:cs typeface="Now"/>
                  <a:sym typeface="Now"/>
                </a:rPr>
                <a:t>pagina 1 = 0, pagina 2 = 1, pagina 3 = 2...</a:t>
              </a:r>
            </a:p>
            <a:p>
              <a:pPr algn="l">
                <a:lnSpc>
                  <a:spcPts val="3106"/>
                </a:lnSpc>
              </a:pPr>
              <a:r>
                <a:rPr lang="en-US" sz="2300">
                  <a:solidFill>
                    <a:srgbClr val="000000"/>
                  </a:solidFill>
                  <a:latin typeface="Now"/>
                  <a:ea typeface="Now"/>
                  <a:cs typeface="Now"/>
                  <a:sym typeface="Now"/>
                </a:rPr>
                <a:t>Y claro puedes meterle lógica a todo si quieres que se cree de cierto modo</a:t>
              </a:r>
            </a:p>
            <a:p>
              <a:pPr algn="l">
                <a:lnSpc>
                  <a:spcPts val="3106"/>
                </a:lnSpc>
              </a:pPr>
            </a:p>
            <a:p>
              <a:pPr algn="l" marL="0" indent="0" lvl="0">
                <a:lnSpc>
                  <a:spcPts val="3106"/>
                </a:lnSpc>
              </a:pPr>
            </a:p>
          </p:txBody>
        </p:sp>
        <p:sp>
          <p:nvSpPr>
            <p:cNvPr name="TextBox 13" id="13"/>
            <p:cNvSpPr txBox="true"/>
            <p:nvPr/>
          </p:nvSpPr>
          <p:spPr>
            <a:xfrm rot="0">
              <a:off x="0" y="47625"/>
              <a:ext cx="10564568" cy="1171582"/>
            </a:xfrm>
            <a:prstGeom prst="rect">
              <a:avLst/>
            </a:prstGeom>
          </p:spPr>
          <p:txBody>
            <a:bodyPr anchor="t" rtlCol="false" tIns="0" lIns="0" bIns="0" rIns="0">
              <a:spAutoFit/>
            </a:bodyPr>
            <a:lstStyle/>
            <a:p>
              <a:pPr algn="l" marL="0" indent="0" lvl="0">
                <a:lnSpc>
                  <a:spcPts val="6600"/>
                </a:lnSpc>
              </a:pPr>
              <a:r>
                <a:rPr lang="en-US" b="true" sz="6000">
                  <a:solidFill>
                    <a:srgbClr val="000000"/>
                  </a:solidFill>
                  <a:latin typeface="Roca One Heavy"/>
                  <a:ea typeface="Roca One Heavy"/>
                  <a:cs typeface="Roca One Heavy"/>
                  <a:sym typeface="Roca One Heavy"/>
                </a:rPr>
                <a:t>Paginas.</a:t>
              </a:r>
            </a:p>
          </p:txBody>
        </p:sp>
      </p:grpSp>
      <p:sp>
        <p:nvSpPr>
          <p:cNvPr name="TextBox 14" id="14"/>
          <p:cNvSpPr txBox="true"/>
          <p:nvPr/>
        </p:nvSpPr>
        <p:spPr>
          <a:xfrm rot="0">
            <a:off x="11143234" y="3780939"/>
            <a:ext cx="5959385" cy="3256271"/>
          </a:xfrm>
          <a:prstGeom prst="rect">
            <a:avLst/>
          </a:prstGeom>
        </p:spPr>
        <p:txBody>
          <a:bodyPr anchor="t" rtlCol="false" tIns="0" lIns="0" bIns="0" rIns="0">
            <a:spAutoFit/>
          </a:bodyPr>
          <a:lstStyle/>
          <a:p>
            <a:pPr algn="ctr">
              <a:lnSpc>
                <a:spcPts val="2364"/>
              </a:lnSpc>
            </a:pPr>
            <a:r>
              <a:rPr lang="en-US" sz="2149">
                <a:solidFill>
                  <a:srgbClr val="000000"/>
                </a:solidFill>
                <a:latin typeface="Now"/>
                <a:ea typeface="Now"/>
                <a:cs typeface="Now"/>
                <a:sym typeface="Now"/>
              </a:rPr>
              <a:t>DIGAMOS QUE CARGAS UN ARCHIVO Y LE AÑADES PAGINAS CADA QUE EL CODIGO EMPIEZA Y GUARDAS SIEMPRE EL DOCUMENTO COMO SI MISMO (LO RESCRIBES)</a:t>
            </a:r>
          </a:p>
          <a:p>
            <a:pPr algn="ctr">
              <a:lnSpc>
                <a:spcPts val="2364"/>
              </a:lnSpc>
            </a:pPr>
          </a:p>
          <a:p>
            <a:pPr algn="ctr">
              <a:lnSpc>
                <a:spcPts val="2364"/>
              </a:lnSpc>
            </a:pPr>
            <a:r>
              <a:rPr lang="en-US" sz="2149">
                <a:solidFill>
                  <a:srgbClr val="000000"/>
                </a:solidFill>
                <a:latin typeface="Now"/>
                <a:ea typeface="Now"/>
                <a:cs typeface="Now"/>
                <a:sym typeface="Now"/>
              </a:rPr>
              <a:t>EL DOCUMENTO TENDRA MAS PAGINAS CADA VEZ</a:t>
            </a:r>
          </a:p>
          <a:p>
            <a:pPr algn="ctr">
              <a:lnSpc>
                <a:spcPts val="2364"/>
              </a:lnSpc>
            </a:pPr>
          </a:p>
          <a:p>
            <a:pPr algn="ctr">
              <a:lnSpc>
                <a:spcPts val="2364"/>
              </a:lnSpc>
              <a:spcBef>
                <a:spcPct val="0"/>
              </a:spcBef>
            </a:pPr>
            <a:r>
              <a:rPr lang="en-US" sz="2149">
                <a:solidFill>
                  <a:srgbClr val="000000"/>
                </a:solidFill>
                <a:latin typeface="Now"/>
                <a:ea typeface="Now"/>
                <a:cs typeface="Now"/>
                <a:sym typeface="Now"/>
              </a:rPr>
              <a:t>Y LA MISMA LOGICA VA CON EL ELIMINAR PAGINAS</a:t>
            </a:r>
          </a:p>
        </p:txBody>
      </p:sp>
    </p:spTree>
  </p:cSld>
  <p:clrMapOvr>
    <a:masterClrMapping/>
  </p:clrMapOvr>
  <p:transition spd="fast">
    <p:cover dir="d"/>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67FA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81215"/>
            <a:ext cx="16433489" cy="4005663"/>
          </a:xfrm>
          <a:custGeom>
            <a:avLst/>
            <a:gdLst/>
            <a:ahLst/>
            <a:cxnLst/>
            <a:rect r="r" b="b" t="t" l="l"/>
            <a:pathLst>
              <a:path h="4005663" w="16433489">
                <a:moveTo>
                  <a:pt x="0" y="0"/>
                </a:moveTo>
                <a:lnTo>
                  <a:pt x="16433489" y="0"/>
                </a:lnTo>
                <a:lnTo>
                  <a:pt x="16433489" y="4005663"/>
                </a:lnTo>
                <a:lnTo>
                  <a:pt x="0" y="4005663"/>
                </a:lnTo>
                <a:lnTo>
                  <a:pt x="0" y="0"/>
                </a:lnTo>
                <a:close/>
              </a:path>
            </a:pathLst>
          </a:custGeom>
          <a:blipFill>
            <a:blip r:embed="rId2"/>
            <a:stretch>
              <a:fillRect l="0" t="0" r="0" b="0"/>
            </a:stretch>
          </a:blipFill>
        </p:spPr>
      </p:sp>
      <p:sp>
        <p:nvSpPr>
          <p:cNvPr name="TextBox 3" id="3"/>
          <p:cNvSpPr txBox="true"/>
          <p:nvPr/>
        </p:nvSpPr>
        <p:spPr>
          <a:xfrm rot="0">
            <a:off x="0" y="759469"/>
            <a:ext cx="7742197" cy="1421746"/>
          </a:xfrm>
          <a:prstGeom prst="rect">
            <a:avLst/>
          </a:prstGeom>
        </p:spPr>
        <p:txBody>
          <a:bodyPr anchor="t" rtlCol="false" tIns="0" lIns="0" bIns="0" rIns="0">
            <a:spAutoFit/>
          </a:bodyPr>
          <a:lstStyle/>
          <a:p>
            <a:pPr algn="ctr">
              <a:lnSpc>
                <a:spcPts val="10943"/>
              </a:lnSpc>
              <a:spcBef>
                <a:spcPct val="0"/>
              </a:spcBef>
            </a:pPr>
            <a:r>
              <a:rPr lang="en-US" b="true" sz="9948">
                <a:solidFill>
                  <a:srgbClr val="F1FA89"/>
                </a:solidFill>
                <a:latin typeface="Now Bold"/>
                <a:ea typeface="Now Bold"/>
                <a:cs typeface="Now Bold"/>
                <a:sym typeface="Now Bold"/>
              </a:rPr>
              <a:t>IMAGENES</a:t>
            </a:r>
          </a:p>
        </p:txBody>
      </p:sp>
      <p:grpSp>
        <p:nvGrpSpPr>
          <p:cNvPr name="Group 4" id="4"/>
          <p:cNvGrpSpPr/>
          <p:nvPr/>
        </p:nvGrpSpPr>
        <p:grpSpPr>
          <a:xfrm rot="0">
            <a:off x="1028700" y="6186878"/>
            <a:ext cx="15062647" cy="3728267"/>
            <a:chOff x="0" y="0"/>
            <a:chExt cx="2415753" cy="597941"/>
          </a:xfrm>
        </p:grpSpPr>
        <p:sp>
          <p:nvSpPr>
            <p:cNvPr name="Freeform 5" id="5"/>
            <p:cNvSpPr/>
            <p:nvPr/>
          </p:nvSpPr>
          <p:spPr>
            <a:xfrm flipH="false" flipV="false" rot="0">
              <a:off x="0" y="0"/>
              <a:ext cx="2415753" cy="597941"/>
            </a:xfrm>
            <a:custGeom>
              <a:avLst/>
              <a:gdLst/>
              <a:ahLst/>
              <a:cxnLst/>
              <a:rect r="r" b="b" t="t" l="l"/>
              <a:pathLst>
                <a:path h="597941" w="2415753">
                  <a:moveTo>
                    <a:pt x="0" y="0"/>
                  </a:moveTo>
                  <a:lnTo>
                    <a:pt x="2415753" y="0"/>
                  </a:lnTo>
                  <a:lnTo>
                    <a:pt x="2415753" y="597941"/>
                  </a:lnTo>
                  <a:lnTo>
                    <a:pt x="0" y="597941"/>
                  </a:lnTo>
                  <a:close/>
                </a:path>
              </a:pathLst>
            </a:custGeom>
            <a:solidFill>
              <a:srgbClr val="E3D5BD"/>
            </a:solidFill>
            <a:ln w="19050" cap="sq">
              <a:solidFill>
                <a:srgbClr val="000000"/>
              </a:solidFill>
              <a:prstDash val="solid"/>
              <a:miter/>
            </a:ln>
          </p:spPr>
        </p:sp>
        <p:sp>
          <p:nvSpPr>
            <p:cNvPr name="TextBox 6" id="6"/>
            <p:cNvSpPr txBox="true"/>
            <p:nvPr/>
          </p:nvSpPr>
          <p:spPr>
            <a:xfrm>
              <a:off x="0" y="38100"/>
              <a:ext cx="2415753" cy="559841"/>
            </a:xfrm>
            <a:prstGeom prst="rect">
              <a:avLst/>
            </a:prstGeom>
          </p:spPr>
          <p:txBody>
            <a:bodyPr anchor="ctr" rtlCol="false" tIns="46724" lIns="46724" bIns="46724" rIns="46724"/>
            <a:lstStyle/>
            <a:p>
              <a:pPr algn="ctr">
                <a:lnSpc>
                  <a:spcPts val="2694"/>
                </a:lnSpc>
              </a:pPr>
            </a:p>
          </p:txBody>
        </p:sp>
      </p:grpSp>
      <p:sp>
        <p:nvSpPr>
          <p:cNvPr name="TextBox 7" id="7"/>
          <p:cNvSpPr txBox="true"/>
          <p:nvPr/>
        </p:nvSpPr>
        <p:spPr>
          <a:xfrm rot="0">
            <a:off x="1028700" y="6705010"/>
            <a:ext cx="15062647" cy="2251885"/>
          </a:xfrm>
          <a:prstGeom prst="rect">
            <a:avLst/>
          </a:prstGeom>
        </p:spPr>
        <p:txBody>
          <a:bodyPr anchor="t" rtlCol="false" tIns="0" lIns="0" bIns="0" rIns="0">
            <a:spAutoFit/>
          </a:bodyPr>
          <a:lstStyle/>
          <a:p>
            <a:pPr algn="ctr">
              <a:lnSpc>
                <a:spcPts val="3001"/>
              </a:lnSpc>
            </a:pPr>
            <a:r>
              <a:rPr lang="en-US" sz="2728">
                <a:solidFill>
                  <a:srgbClr val="000000"/>
                </a:solidFill>
                <a:latin typeface="Now"/>
                <a:ea typeface="Now"/>
                <a:cs typeface="Now"/>
                <a:sym typeface="Now"/>
              </a:rPr>
              <a:t>El añadir imágenes al pdf es relativamente fácil. </a:t>
            </a:r>
          </a:p>
          <a:p>
            <a:pPr algn="ctr">
              <a:lnSpc>
                <a:spcPts val="3001"/>
              </a:lnSpc>
            </a:pPr>
            <a:r>
              <a:rPr lang="en-US" sz="2728">
                <a:solidFill>
                  <a:srgbClr val="000000"/>
                </a:solidFill>
                <a:latin typeface="Now"/>
                <a:ea typeface="Now"/>
                <a:cs typeface="Now"/>
                <a:sym typeface="Now"/>
              </a:rPr>
              <a:t>Necesitas un objeto del tipo </a:t>
            </a:r>
          </a:p>
          <a:p>
            <a:pPr algn="ctr">
              <a:lnSpc>
                <a:spcPts val="3001"/>
              </a:lnSpc>
            </a:pPr>
            <a:r>
              <a:rPr lang="en-US" sz="2728">
                <a:solidFill>
                  <a:srgbClr val="000000"/>
                </a:solidFill>
                <a:latin typeface="Now"/>
                <a:ea typeface="Now"/>
                <a:cs typeface="Now"/>
                <a:sym typeface="Now"/>
              </a:rPr>
              <a:t>“PDImageXObject”</a:t>
            </a:r>
          </a:p>
          <a:p>
            <a:pPr algn="ctr">
              <a:lnSpc>
                <a:spcPts val="3001"/>
              </a:lnSpc>
            </a:pPr>
          </a:p>
          <a:p>
            <a:pPr algn="ctr">
              <a:lnSpc>
                <a:spcPts val="3001"/>
              </a:lnSpc>
              <a:spcBef>
                <a:spcPct val="0"/>
              </a:spcBef>
            </a:pPr>
            <a:r>
              <a:rPr lang="en-US" sz="2728">
                <a:solidFill>
                  <a:srgbClr val="000000"/>
                </a:solidFill>
                <a:latin typeface="Now"/>
                <a:ea typeface="Now"/>
                <a:cs typeface="Now"/>
                <a:sym typeface="Now"/>
              </a:rPr>
              <a:t>Tras crearlo con la dirección de la imagen, podemos implementarlo al iniciar el flujo de contenido</a:t>
            </a:r>
          </a:p>
        </p:txBody>
      </p:sp>
    </p:spTree>
  </p:cSld>
  <p:clrMapOvr>
    <a:masterClrMapping/>
  </p:clrMapOvr>
  <p:transition spd="fast">
    <p:cover dir="d"/>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4D4BD"/>
        </a:solidFill>
      </p:bgPr>
    </p:bg>
    <p:spTree>
      <p:nvGrpSpPr>
        <p:cNvPr id="1" name=""/>
        <p:cNvGrpSpPr/>
        <p:nvPr/>
      </p:nvGrpSpPr>
      <p:grpSpPr>
        <a:xfrm>
          <a:off x="0" y="0"/>
          <a:ext cx="0" cy="0"/>
          <a:chOff x="0" y="0"/>
          <a:chExt cx="0" cy="0"/>
        </a:xfrm>
      </p:grpSpPr>
      <p:sp>
        <p:nvSpPr>
          <p:cNvPr name="Freeform 2" id="2"/>
          <p:cNvSpPr/>
          <p:nvPr/>
        </p:nvSpPr>
        <p:spPr>
          <a:xfrm flipH="false" flipV="false" rot="0">
            <a:off x="12782577" y="550077"/>
            <a:ext cx="5158206" cy="3251913"/>
          </a:xfrm>
          <a:custGeom>
            <a:avLst/>
            <a:gdLst/>
            <a:ahLst/>
            <a:cxnLst/>
            <a:rect r="r" b="b" t="t" l="l"/>
            <a:pathLst>
              <a:path h="3251913" w="5158206">
                <a:moveTo>
                  <a:pt x="0" y="0"/>
                </a:moveTo>
                <a:lnTo>
                  <a:pt x="5158206" y="0"/>
                </a:lnTo>
                <a:lnTo>
                  <a:pt x="5158206" y="3251913"/>
                </a:lnTo>
                <a:lnTo>
                  <a:pt x="0" y="3251913"/>
                </a:lnTo>
                <a:lnTo>
                  <a:pt x="0" y="0"/>
                </a:lnTo>
                <a:close/>
              </a:path>
            </a:pathLst>
          </a:custGeom>
          <a:blipFill>
            <a:blip r:embed="rId2"/>
            <a:stretch>
              <a:fillRect l="0" t="0" r="0" b="0"/>
            </a:stretch>
          </a:blipFill>
        </p:spPr>
      </p:sp>
      <p:sp>
        <p:nvSpPr>
          <p:cNvPr name="Freeform 3" id="3"/>
          <p:cNvSpPr/>
          <p:nvPr/>
        </p:nvSpPr>
        <p:spPr>
          <a:xfrm flipH="false" flipV="false" rot="0">
            <a:off x="10945618" y="3989768"/>
            <a:ext cx="6196904" cy="5137939"/>
          </a:xfrm>
          <a:custGeom>
            <a:avLst/>
            <a:gdLst/>
            <a:ahLst/>
            <a:cxnLst/>
            <a:rect r="r" b="b" t="t" l="l"/>
            <a:pathLst>
              <a:path h="5137939" w="6196904">
                <a:moveTo>
                  <a:pt x="0" y="0"/>
                </a:moveTo>
                <a:lnTo>
                  <a:pt x="6196904" y="0"/>
                </a:lnTo>
                <a:lnTo>
                  <a:pt x="6196904" y="5137939"/>
                </a:lnTo>
                <a:lnTo>
                  <a:pt x="0" y="5137939"/>
                </a:lnTo>
                <a:lnTo>
                  <a:pt x="0" y="0"/>
                </a:lnTo>
                <a:close/>
              </a:path>
            </a:pathLst>
          </a:custGeom>
          <a:blipFill>
            <a:blip r:embed="rId3"/>
            <a:stretch>
              <a:fillRect l="0" t="0" r="0" b="0"/>
            </a:stretch>
          </a:blipFill>
        </p:spPr>
      </p:sp>
      <p:grpSp>
        <p:nvGrpSpPr>
          <p:cNvPr name="Group 4" id="4"/>
          <p:cNvGrpSpPr/>
          <p:nvPr/>
        </p:nvGrpSpPr>
        <p:grpSpPr>
          <a:xfrm rot="0">
            <a:off x="1337781" y="1623099"/>
            <a:ext cx="8553450" cy="7393626"/>
            <a:chOff x="0" y="0"/>
            <a:chExt cx="11404600" cy="9858168"/>
          </a:xfrm>
        </p:grpSpPr>
        <p:sp>
          <p:nvSpPr>
            <p:cNvPr name="TextBox 5" id="5"/>
            <p:cNvSpPr txBox="true"/>
            <p:nvPr/>
          </p:nvSpPr>
          <p:spPr>
            <a:xfrm rot="0">
              <a:off x="0" y="4412831"/>
              <a:ext cx="11404600" cy="5445337"/>
            </a:xfrm>
            <a:prstGeom prst="rect">
              <a:avLst/>
            </a:prstGeom>
          </p:spPr>
          <p:txBody>
            <a:bodyPr anchor="t" rtlCol="false" tIns="0" lIns="0" bIns="0" rIns="0">
              <a:spAutoFit/>
            </a:bodyPr>
            <a:lstStyle/>
            <a:p>
              <a:pPr algn="l">
                <a:lnSpc>
                  <a:spcPts val="4059"/>
                </a:lnSpc>
              </a:pPr>
              <a:r>
                <a:rPr lang="en-US" sz="2899">
                  <a:solidFill>
                    <a:srgbClr val="000000"/>
                  </a:solidFill>
                  <a:latin typeface="Now"/>
                  <a:ea typeface="Now"/>
                  <a:cs typeface="Now"/>
                  <a:sym typeface="Now"/>
                </a:rPr>
                <a:t>Al crear un documento de modo “”profesional necesitamos tener en cuenta que hay que dejar un registro de cuando fue creado ,por quien, quien es la editorial. Etc</a:t>
              </a:r>
            </a:p>
            <a:p>
              <a:pPr algn="l">
                <a:lnSpc>
                  <a:spcPts val="4059"/>
                </a:lnSpc>
              </a:pPr>
              <a:r>
                <a:rPr lang="en-US" sz="2899">
                  <a:solidFill>
                    <a:srgbClr val="000000"/>
                  </a:solidFill>
                  <a:latin typeface="Now"/>
                  <a:ea typeface="Now"/>
                  <a:cs typeface="Now"/>
                  <a:sym typeface="Now"/>
                </a:rPr>
                <a:t>Y claro. A veces este tipo de documento es del tipo confidencial , asique como método de seguridad básico. Podemos implementar contraseñas</a:t>
              </a:r>
            </a:p>
          </p:txBody>
        </p:sp>
        <p:sp>
          <p:nvSpPr>
            <p:cNvPr name="TextBox 6" id="6"/>
            <p:cNvSpPr txBox="true"/>
            <p:nvPr/>
          </p:nvSpPr>
          <p:spPr>
            <a:xfrm rot="0">
              <a:off x="0" y="85725"/>
              <a:ext cx="11404600" cy="3818340"/>
            </a:xfrm>
            <a:prstGeom prst="rect">
              <a:avLst/>
            </a:prstGeom>
          </p:spPr>
          <p:txBody>
            <a:bodyPr anchor="t" rtlCol="false" tIns="0" lIns="0" bIns="0" rIns="0">
              <a:spAutoFit/>
            </a:bodyPr>
            <a:lstStyle/>
            <a:p>
              <a:pPr algn="l" marL="0" indent="0" lvl="0">
                <a:lnSpc>
                  <a:spcPts val="11060"/>
                </a:lnSpc>
              </a:pPr>
              <a:r>
                <a:rPr lang="en-US" b="true" sz="10055">
                  <a:solidFill>
                    <a:srgbClr val="000000"/>
                  </a:solidFill>
                  <a:latin typeface="Roca One Bold"/>
                  <a:ea typeface="Roca One Bold"/>
                  <a:cs typeface="Roca One Bold"/>
                  <a:sym typeface="Roca One Bold"/>
                </a:rPr>
                <a:t>Descripción  e Encriptación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grpSp>
        <p:nvGrpSpPr>
          <p:cNvPr name="Group 2" id="2"/>
          <p:cNvGrpSpPr/>
          <p:nvPr/>
        </p:nvGrpSpPr>
        <p:grpSpPr>
          <a:xfrm rot="0">
            <a:off x="93122" y="496084"/>
            <a:ext cx="9985071" cy="8170282"/>
            <a:chOff x="0" y="0"/>
            <a:chExt cx="2629813" cy="2151844"/>
          </a:xfrm>
        </p:grpSpPr>
        <p:sp>
          <p:nvSpPr>
            <p:cNvPr name="Freeform 3" id="3"/>
            <p:cNvSpPr/>
            <p:nvPr/>
          </p:nvSpPr>
          <p:spPr>
            <a:xfrm flipH="false" flipV="false" rot="0">
              <a:off x="0" y="0"/>
              <a:ext cx="2629813" cy="2151844"/>
            </a:xfrm>
            <a:custGeom>
              <a:avLst/>
              <a:gdLst/>
              <a:ahLst/>
              <a:cxnLst/>
              <a:rect r="r" b="b" t="t" l="l"/>
              <a:pathLst>
                <a:path h="2151844" w="2629813">
                  <a:moveTo>
                    <a:pt x="31014" y="0"/>
                  </a:moveTo>
                  <a:lnTo>
                    <a:pt x="2598799" y="0"/>
                  </a:lnTo>
                  <a:cubicBezTo>
                    <a:pt x="2607024" y="0"/>
                    <a:pt x="2614913" y="3268"/>
                    <a:pt x="2620729" y="9084"/>
                  </a:cubicBezTo>
                  <a:cubicBezTo>
                    <a:pt x="2626545" y="14900"/>
                    <a:pt x="2629813" y="22789"/>
                    <a:pt x="2629813" y="31014"/>
                  </a:cubicBezTo>
                  <a:lnTo>
                    <a:pt x="2629813" y="2120830"/>
                  </a:lnTo>
                  <a:cubicBezTo>
                    <a:pt x="2629813" y="2137958"/>
                    <a:pt x="2615928" y="2151844"/>
                    <a:pt x="2598799" y="2151844"/>
                  </a:cubicBezTo>
                  <a:lnTo>
                    <a:pt x="31014" y="2151844"/>
                  </a:lnTo>
                  <a:cubicBezTo>
                    <a:pt x="13885" y="2151844"/>
                    <a:pt x="0" y="2137958"/>
                    <a:pt x="0" y="2120830"/>
                  </a:cubicBezTo>
                  <a:lnTo>
                    <a:pt x="0" y="31014"/>
                  </a:lnTo>
                  <a:cubicBezTo>
                    <a:pt x="0" y="13885"/>
                    <a:pt x="13885" y="0"/>
                    <a:pt x="31014" y="0"/>
                  </a:cubicBezTo>
                  <a:close/>
                </a:path>
              </a:pathLst>
            </a:custGeom>
            <a:solidFill>
              <a:srgbClr val="767FA7"/>
            </a:solidFill>
            <a:ln w="19050" cap="rnd">
              <a:solidFill>
                <a:srgbClr val="000000"/>
              </a:solidFill>
              <a:prstDash val="solid"/>
              <a:round/>
            </a:ln>
          </p:spPr>
        </p:sp>
        <p:sp>
          <p:nvSpPr>
            <p:cNvPr name="TextBox 4" id="4"/>
            <p:cNvSpPr txBox="true"/>
            <p:nvPr/>
          </p:nvSpPr>
          <p:spPr>
            <a:xfrm>
              <a:off x="0" y="28575"/>
              <a:ext cx="2629813" cy="2123269"/>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8556119" y="148606"/>
            <a:ext cx="1322640" cy="1658483"/>
          </a:xfrm>
          <a:custGeom>
            <a:avLst/>
            <a:gdLst/>
            <a:ahLst/>
            <a:cxnLst/>
            <a:rect r="r" b="b" t="t" l="l"/>
            <a:pathLst>
              <a:path h="1658483" w="1322640">
                <a:moveTo>
                  <a:pt x="0" y="0"/>
                </a:moveTo>
                <a:lnTo>
                  <a:pt x="1322640" y="0"/>
                </a:lnTo>
                <a:lnTo>
                  <a:pt x="1322640" y="1658483"/>
                </a:lnTo>
                <a:lnTo>
                  <a:pt x="0" y="1658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185759" y="496084"/>
            <a:ext cx="8026915" cy="9657825"/>
          </a:xfrm>
          <a:custGeom>
            <a:avLst/>
            <a:gdLst/>
            <a:ahLst/>
            <a:cxnLst/>
            <a:rect r="r" b="b" t="t" l="l"/>
            <a:pathLst>
              <a:path h="9657825" w="8026915">
                <a:moveTo>
                  <a:pt x="0" y="0"/>
                </a:moveTo>
                <a:lnTo>
                  <a:pt x="8026915" y="0"/>
                </a:lnTo>
                <a:lnTo>
                  <a:pt x="8026915" y="9657824"/>
                </a:lnTo>
                <a:lnTo>
                  <a:pt x="0" y="9657824"/>
                </a:lnTo>
                <a:lnTo>
                  <a:pt x="0" y="0"/>
                </a:lnTo>
                <a:close/>
              </a:path>
            </a:pathLst>
          </a:custGeom>
          <a:blipFill>
            <a:blip r:embed="rId4"/>
            <a:stretch>
              <a:fillRect l="0" t="0" r="0" b="0"/>
            </a:stretch>
          </a:blipFill>
        </p:spPr>
      </p:sp>
      <p:sp>
        <p:nvSpPr>
          <p:cNvPr name="TextBox 7" id="7"/>
          <p:cNvSpPr txBox="true"/>
          <p:nvPr/>
        </p:nvSpPr>
        <p:spPr>
          <a:xfrm rot="0">
            <a:off x="411126" y="948097"/>
            <a:ext cx="8980123" cy="878855"/>
          </a:xfrm>
          <a:prstGeom prst="rect">
            <a:avLst/>
          </a:prstGeom>
        </p:spPr>
        <p:txBody>
          <a:bodyPr anchor="t" rtlCol="false" tIns="0" lIns="0" bIns="0" rIns="0">
            <a:spAutoFit/>
          </a:bodyPr>
          <a:lstStyle/>
          <a:p>
            <a:pPr algn="l" marL="0" indent="0" lvl="0">
              <a:lnSpc>
                <a:spcPts val="6755"/>
              </a:lnSpc>
            </a:pPr>
            <a:r>
              <a:rPr lang="en-US" b="true" sz="6141">
                <a:solidFill>
                  <a:srgbClr val="FEEEF0"/>
                </a:solidFill>
                <a:latin typeface="Roca One Heavy"/>
                <a:ea typeface="Roca One Heavy"/>
                <a:cs typeface="Roca One Heavy"/>
                <a:sym typeface="Roca One Heavy"/>
              </a:rPr>
              <a:t>Descripción</a:t>
            </a:r>
          </a:p>
        </p:txBody>
      </p:sp>
      <p:sp>
        <p:nvSpPr>
          <p:cNvPr name="TextBox 8" id="8"/>
          <p:cNvSpPr txBox="true"/>
          <p:nvPr/>
        </p:nvSpPr>
        <p:spPr>
          <a:xfrm rot="0">
            <a:off x="411126" y="2302510"/>
            <a:ext cx="9467633" cy="3875479"/>
          </a:xfrm>
          <a:prstGeom prst="rect">
            <a:avLst/>
          </a:prstGeom>
        </p:spPr>
        <p:txBody>
          <a:bodyPr anchor="t" rtlCol="false" tIns="0" lIns="0" bIns="0" rIns="0">
            <a:spAutoFit/>
          </a:bodyPr>
          <a:lstStyle/>
          <a:p>
            <a:pPr algn="l">
              <a:lnSpc>
                <a:spcPts val="4423"/>
              </a:lnSpc>
            </a:pPr>
            <a:r>
              <a:rPr lang="en-US" sz="3276">
                <a:solidFill>
                  <a:srgbClr val="FEEEF0"/>
                </a:solidFill>
                <a:latin typeface="Now"/>
                <a:ea typeface="Now"/>
                <a:cs typeface="Now"/>
                <a:sym typeface="Now"/>
              </a:rPr>
              <a:t>El detallar los datos del documento es sumamente fácil. Gracias al objeto “PDDocumentInformation” que se obtiene a partir del documento. Llamando ciertos métodos , que les pasamos los datos en formato string y Calendar(librería integrada)</a:t>
            </a:r>
          </a:p>
          <a:p>
            <a:pPr algn="l" marL="0" indent="0" lvl="0">
              <a:lnSpc>
                <a:spcPts val="4423"/>
              </a:lnSpc>
            </a:pPr>
            <a:r>
              <a:rPr lang="en-US" sz="3276">
                <a:solidFill>
                  <a:srgbClr val="FEEEF0"/>
                </a:solidFill>
                <a:latin typeface="Now"/>
                <a:ea typeface="Now"/>
                <a:cs typeface="Now"/>
                <a:sym typeface="Now"/>
              </a:rPr>
              <a:t>Podemos definir la descripción.</a:t>
            </a:r>
          </a:p>
        </p:txBody>
      </p:sp>
      <p:sp>
        <p:nvSpPr>
          <p:cNvPr name="TextBox 9" id="9"/>
          <p:cNvSpPr txBox="true"/>
          <p:nvPr/>
        </p:nvSpPr>
        <p:spPr>
          <a:xfrm rot="-588014">
            <a:off x="6195805" y="7049637"/>
            <a:ext cx="3831552" cy="925821"/>
          </a:xfrm>
          <a:prstGeom prst="rect">
            <a:avLst/>
          </a:prstGeom>
        </p:spPr>
        <p:txBody>
          <a:bodyPr anchor="t" rtlCol="false" tIns="0" lIns="0" bIns="0" rIns="0">
            <a:spAutoFit/>
          </a:bodyPr>
          <a:lstStyle/>
          <a:p>
            <a:pPr algn="ctr">
              <a:lnSpc>
                <a:spcPts val="1814"/>
              </a:lnSpc>
              <a:spcBef>
                <a:spcPct val="0"/>
              </a:spcBef>
            </a:pPr>
            <a:r>
              <a:rPr lang="en-US" b="true" sz="1649">
                <a:solidFill>
                  <a:srgbClr val="FEEEF0"/>
                </a:solidFill>
                <a:latin typeface="Now Bold"/>
                <a:ea typeface="Now Bold"/>
                <a:cs typeface="Now Bold"/>
                <a:sym typeface="Now Bold"/>
              </a:rPr>
              <a:t>Aquí puse un detallito para que tomara la fecha del dispositivo y la transformara al tipo de dato que toma “.setCreationDate(Calendar)”</a:t>
            </a:r>
          </a:p>
        </p:txBody>
      </p:sp>
      <p:grpSp>
        <p:nvGrpSpPr>
          <p:cNvPr name="Group 10" id="10"/>
          <p:cNvGrpSpPr/>
          <p:nvPr/>
        </p:nvGrpSpPr>
        <p:grpSpPr>
          <a:xfrm rot="0">
            <a:off x="10136505" y="3785235"/>
            <a:ext cx="449580" cy="217170"/>
            <a:chOff x="0" y="0"/>
            <a:chExt cx="599440" cy="289560"/>
          </a:xfrm>
        </p:grpSpPr>
        <p:sp>
          <p:nvSpPr>
            <p:cNvPr name="Freeform 11" id="11"/>
            <p:cNvSpPr/>
            <p:nvPr/>
          </p:nvSpPr>
          <p:spPr>
            <a:xfrm flipH="false" flipV="false" rot="0">
              <a:off x="45720" y="49530"/>
              <a:ext cx="502920" cy="189230"/>
            </a:xfrm>
            <a:custGeom>
              <a:avLst/>
              <a:gdLst/>
              <a:ahLst/>
              <a:cxnLst/>
              <a:rect r="r" b="b" t="t" l="l"/>
              <a:pathLst>
                <a:path h="189230" w="502920">
                  <a:moveTo>
                    <a:pt x="12700" y="134620"/>
                  </a:moveTo>
                  <a:cubicBezTo>
                    <a:pt x="217170" y="21590"/>
                    <a:pt x="290830" y="0"/>
                    <a:pt x="349250" y="1270"/>
                  </a:cubicBezTo>
                  <a:cubicBezTo>
                    <a:pt x="400050" y="1270"/>
                    <a:pt x="471170" y="20320"/>
                    <a:pt x="491490" y="35560"/>
                  </a:cubicBezTo>
                  <a:cubicBezTo>
                    <a:pt x="499110" y="41910"/>
                    <a:pt x="502920" y="49530"/>
                    <a:pt x="502920" y="57150"/>
                  </a:cubicBezTo>
                  <a:cubicBezTo>
                    <a:pt x="502920" y="63500"/>
                    <a:pt x="497840" y="73660"/>
                    <a:pt x="492760" y="77470"/>
                  </a:cubicBezTo>
                  <a:cubicBezTo>
                    <a:pt x="486410" y="81280"/>
                    <a:pt x="474980" y="83820"/>
                    <a:pt x="468630" y="81280"/>
                  </a:cubicBezTo>
                  <a:cubicBezTo>
                    <a:pt x="462280" y="78740"/>
                    <a:pt x="454660" y="69850"/>
                    <a:pt x="453390" y="63500"/>
                  </a:cubicBezTo>
                  <a:cubicBezTo>
                    <a:pt x="450850" y="55880"/>
                    <a:pt x="453390" y="45720"/>
                    <a:pt x="458470" y="40640"/>
                  </a:cubicBezTo>
                  <a:cubicBezTo>
                    <a:pt x="463550" y="35560"/>
                    <a:pt x="473710" y="30480"/>
                    <a:pt x="481330" y="31750"/>
                  </a:cubicBezTo>
                  <a:cubicBezTo>
                    <a:pt x="488950" y="34290"/>
                    <a:pt x="501650" y="45720"/>
                    <a:pt x="502920" y="53340"/>
                  </a:cubicBezTo>
                  <a:cubicBezTo>
                    <a:pt x="502920" y="62230"/>
                    <a:pt x="492760" y="78740"/>
                    <a:pt x="480060" y="82550"/>
                  </a:cubicBezTo>
                  <a:cubicBezTo>
                    <a:pt x="455930" y="90170"/>
                    <a:pt x="392430" y="53340"/>
                    <a:pt x="355600" y="50800"/>
                  </a:cubicBezTo>
                  <a:cubicBezTo>
                    <a:pt x="326390" y="49530"/>
                    <a:pt x="302260" y="57150"/>
                    <a:pt x="274320" y="63500"/>
                  </a:cubicBezTo>
                  <a:cubicBezTo>
                    <a:pt x="245110" y="71120"/>
                    <a:pt x="217170" y="77470"/>
                    <a:pt x="185420" y="92710"/>
                  </a:cubicBezTo>
                  <a:cubicBezTo>
                    <a:pt x="140970" y="114300"/>
                    <a:pt x="68580" y="185420"/>
                    <a:pt x="36830" y="187960"/>
                  </a:cubicBezTo>
                  <a:cubicBezTo>
                    <a:pt x="22860" y="189230"/>
                    <a:pt x="10160" y="182880"/>
                    <a:pt x="5080" y="175260"/>
                  </a:cubicBezTo>
                  <a:cubicBezTo>
                    <a:pt x="0" y="165100"/>
                    <a:pt x="12700" y="134620"/>
                    <a:pt x="12700" y="134620"/>
                  </a:cubicBezTo>
                </a:path>
              </a:pathLst>
            </a:custGeom>
            <a:solidFill>
              <a:srgbClr val="E7191F"/>
            </a:solidFill>
            <a:ln cap="sq">
              <a:noFill/>
              <a:prstDash val="solid"/>
              <a:miter/>
            </a:ln>
          </p:spPr>
        </p:sp>
      </p:grpSp>
      <p:grpSp>
        <p:nvGrpSpPr>
          <p:cNvPr name="Group 12" id="12"/>
          <p:cNvGrpSpPr/>
          <p:nvPr/>
        </p:nvGrpSpPr>
        <p:grpSpPr>
          <a:xfrm rot="0">
            <a:off x="10056495" y="5406390"/>
            <a:ext cx="483870" cy="240983"/>
            <a:chOff x="0" y="0"/>
            <a:chExt cx="645160" cy="321310"/>
          </a:xfrm>
        </p:grpSpPr>
        <p:sp>
          <p:nvSpPr>
            <p:cNvPr name="Freeform 13" id="13"/>
            <p:cNvSpPr/>
            <p:nvPr/>
          </p:nvSpPr>
          <p:spPr>
            <a:xfrm flipH="false" flipV="false" rot="0">
              <a:off x="48260" y="44450"/>
              <a:ext cx="548640" cy="228600"/>
            </a:xfrm>
            <a:custGeom>
              <a:avLst/>
              <a:gdLst/>
              <a:ahLst/>
              <a:cxnLst/>
              <a:rect r="r" b="b" t="t" l="l"/>
              <a:pathLst>
                <a:path h="228600" w="548640">
                  <a:moveTo>
                    <a:pt x="20320" y="163830"/>
                  </a:moveTo>
                  <a:cubicBezTo>
                    <a:pt x="339090" y="49530"/>
                    <a:pt x="468630" y="0"/>
                    <a:pt x="513080" y="6350"/>
                  </a:cubicBezTo>
                  <a:cubicBezTo>
                    <a:pt x="530860" y="8890"/>
                    <a:pt x="543560" y="16510"/>
                    <a:pt x="546100" y="25400"/>
                  </a:cubicBezTo>
                  <a:cubicBezTo>
                    <a:pt x="548640" y="33020"/>
                    <a:pt x="541020" y="50800"/>
                    <a:pt x="533400" y="54610"/>
                  </a:cubicBezTo>
                  <a:cubicBezTo>
                    <a:pt x="524510" y="58420"/>
                    <a:pt x="500380" y="50800"/>
                    <a:pt x="496570" y="41910"/>
                  </a:cubicBezTo>
                  <a:cubicBezTo>
                    <a:pt x="494030" y="34290"/>
                    <a:pt x="502920" y="10160"/>
                    <a:pt x="510540" y="6350"/>
                  </a:cubicBezTo>
                  <a:cubicBezTo>
                    <a:pt x="519430" y="3810"/>
                    <a:pt x="542290" y="13970"/>
                    <a:pt x="546100" y="22860"/>
                  </a:cubicBezTo>
                  <a:cubicBezTo>
                    <a:pt x="548640" y="30480"/>
                    <a:pt x="541020" y="45720"/>
                    <a:pt x="528320" y="55880"/>
                  </a:cubicBezTo>
                  <a:cubicBezTo>
                    <a:pt x="494030" y="85090"/>
                    <a:pt x="356870" y="101600"/>
                    <a:pt x="274320" y="130810"/>
                  </a:cubicBezTo>
                  <a:cubicBezTo>
                    <a:pt x="194310" y="158750"/>
                    <a:pt x="83820" y="228600"/>
                    <a:pt x="39370" y="224790"/>
                  </a:cubicBezTo>
                  <a:cubicBezTo>
                    <a:pt x="21590" y="223520"/>
                    <a:pt x="6350" y="213360"/>
                    <a:pt x="2540" y="203200"/>
                  </a:cubicBezTo>
                  <a:cubicBezTo>
                    <a:pt x="0" y="193040"/>
                    <a:pt x="20320" y="163830"/>
                    <a:pt x="20320" y="163830"/>
                  </a:cubicBezTo>
                </a:path>
              </a:pathLst>
            </a:custGeom>
            <a:solidFill>
              <a:srgbClr val="E7191F"/>
            </a:solidFill>
            <a:ln cap="sq">
              <a:noFill/>
              <a:prstDash val="solid"/>
              <a:miter/>
            </a:ln>
          </p:spPr>
        </p:sp>
      </p:grpSp>
      <p:grpSp>
        <p:nvGrpSpPr>
          <p:cNvPr name="Group 14" id="14"/>
          <p:cNvGrpSpPr/>
          <p:nvPr/>
        </p:nvGrpSpPr>
        <p:grpSpPr>
          <a:xfrm rot="0">
            <a:off x="9545002" y="3867150"/>
            <a:ext cx="662940" cy="2700338"/>
            <a:chOff x="0" y="0"/>
            <a:chExt cx="883920" cy="3600450"/>
          </a:xfrm>
        </p:grpSpPr>
        <p:sp>
          <p:nvSpPr>
            <p:cNvPr name="Freeform 15" id="15"/>
            <p:cNvSpPr/>
            <p:nvPr/>
          </p:nvSpPr>
          <p:spPr>
            <a:xfrm flipH="false" flipV="false" rot="0">
              <a:off x="49530" y="50800"/>
              <a:ext cx="782320" cy="3501390"/>
            </a:xfrm>
            <a:custGeom>
              <a:avLst/>
              <a:gdLst/>
              <a:ahLst/>
              <a:cxnLst/>
              <a:rect r="r" b="b" t="t" l="l"/>
              <a:pathLst>
                <a:path h="3501390" w="782320">
                  <a:moveTo>
                    <a:pt x="782320" y="27940"/>
                  </a:moveTo>
                  <a:cubicBezTo>
                    <a:pt x="767080" y="937260"/>
                    <a:pt x="711200" y="1615440"/>
                    <a:pt x="685800" y="1943100"/>
                  </a:cubicBezTo>
                  <a:cubicBezTo>
                    <a:pt x="670560" y="2129790"/>
                    <a:pt x="666750" y="2244090"/>
                    <a:pt x="646430" y="2383790"/>
                  </a:cubicBezTo>
                  <a:cubicBezTo>
                    <a:pt x="627380" y="2510790"/>
                    <a:pt x="609600" y="2633980"/>
                    <a:pt x="570230" y="2748280"/>
                  </a:cubicBezTo>
                  <a:cubicBezTo>
                    <a:pt x="533400" y="2858770"/>
                    <a:pt x="476250" y="2965450"/>
                    <a:pt x="420370" y="3059430"/>
                  </a:cubicBezTo>
                  <a:cubicBezTo>
                    <a:pt x="368300" y="3143250"/>
                    <a:pt x="311150" y="3214370"/>
                    <a:pt x="248920" y="3285490"/>
                  </a:cubicBezTo>
                  <a:cubicBezTo>
                    <a:pt x="185420" y="3359150"/>
                    <a:pt x="81280" y="3474720"/>
                    <a:pt x="41910" y="3493770"/>
                  </a:cubicBezTo>
                  <a:cubicBezTo>
                    <a:pt x="29210" y="3500120"/>
                    <a:pt x="20320" y="3501390"/>
                    <a:pt x="12700" y="3497580"/>
                  </a:cubicBezTo>
                  <a:cubicBezTo>
                    <a:pt x="6350" y="3495040"/>
                    <a:pt x="1270" y="3486150"/>
                    <a:pt x="1270" y="3478530"/>
                  </a:cubicBezTo>
                  <a:cubicBezTo>
                    <a:pt x="0" y="3472180"/>
                    <a:pt x="5080" y="3463290"/>
                    <a:pt x="10160" y="3458210"/>
                  </a:cubicBezTo>
                  <a:cubicBezTo>
                    <a:pt x="15240" y="3454400"/>
                    <a:pt x="25400" y="3451860"/>
                    <a:pt x="31750" y="3454400"/>
                  </a:cubicBezTo>
                  <a:cubicBezTo>
                    <a:pt x="38100" y="3455670"/>
                    <a:pt x="45720" y="3463290"/>
                    <a:pt x="46990" y="3469640"/>
                  </a:cubicBezTo>
                  <a:cubicBezTo>
                    <a:pt x="49530" y="3475990"/>
                    <a:pt x="48260" y="3487420"/>
                    <a:pt x="43180" y="3492500"/>
                  </a:cubicBezTo>
                  <a:cubicBezTo>
                    <a:pt x="36830" y="3497580"/>
                    <a:pt x="15240" y="3500120"/>
                    <a:pt x="8890" y="3495040"/>
                  </a:cubicBezTo>
                  <a:cubicBezTo>
                    <a:pt x="2540" y="3489960"/>
                    <a:pt x="2540" y="3474720"/>
                    <a:pt x="7620" y="3460750"/>
                  </a:cubicBezTo>
                  <a:cubicBezTo>
                    <a:pt x="24130" y="3417570"/>
                    <a:pt x="148590" y="3328670"/>
                    <a:pt x="210820" y="3257550"/>
                  </a:cubicBezTo>
                  <a:cubicBezTo>
                    <a:pt x="271780" y="3187700"/>
                    <a:pt x="326390" y="3119120"/>
                    <a:pt x="377190" y="3037840"/>
                  </a:cubicBezTo>
                  <a:cubicBezTo>
                    <a:pt x="431800" y="2947670"/>
                    <a:pt x="486410" y="2844800"/>
                    <a:pt x="523240" y="2738120"/>
                  </a:cubicBezTo>
                  <a:cubicBezTo>
                    <a:pt x="561340" y="2626360"/>
                    <a:pt x="576580" y="2527300"/>
                    <a:pt x="598170" y="2378710"/>
                  </a:cubicBezTo>
                  <a:cubicBezTo>
                    <a:pt x="632460" y="2143760"/>
                    <a:pt x="651510" y="1757680"/>
                    <a:pt x="674370" y="1454150"/>
                  </a:cubicBezTo>
                  <a:cubicBezTo>
                    <a:pt x="695960" y="1159510"/>
                    <a:pt x="722630" y="842010"/>
                    <a:pt x="730250" y="584200"/>
                  </a:cubicBezTo>
                  <a:cubicBezTo>
                    <a:pt x="736600" y="378460"/>
                    <a:pt x="697230" y="93980"/>
                    <a:pt x="727710" y="27940"/>
                  </a:cubicBezTo>
                  <a:cubicBezTo>
                    <a:pt x="735330" y="10160"/>
                    <a:pt x="749300" y="0"/>
                    <a:pt x="758190" y="0"/>
                  </a:cubicBezTo>
                  <a:cubicBezTo>
                    <a:pt x="767080" y="1270"/>
                    <a:pt x="782320" y="27940"/>
                    <a:pt x="782320" y="27940"/>
                  </a:cubicBezTo>
                </a:path>
              </a:pathLst>
            </a:custGeom>
            <a:solidFill>
              <a:srgbClr val="E7191F"/>
            </a:solidFill>
            <a:ln cap="sq">
              <a:noFill/>
              <a:prstDash val="solid"/>
              <a:miter/>
            </a:ln>
          </p:spPr>
        </p:sp>
      </p:grpSp>
      <p:grpSp>
        <p:nvGrpSpPr>
          <p:cNvPr name="Group 16" id="16"/>
          <p:cNvGrpSpPr/>
          <p:nvPr/>
        </p:nvGrpSpPr>
        <p:grpSpPr>
          <a:xfrm rot="0">
            <a:off x="9224010" y="6504622"/>
            <a:ext cx="386715" cy="311468"/>
            <a:chOff x="0" y="0"/>
            <a:chExt cx="515620" cy="415290"/>
          </a:xfrm>
        </p:grpSpPr>
        <p:sp>
          <p:nvSpPr>
            <p:cNvPr name="Freeform 17" id="17"/>
            <p:cNvSpPr/>
            <p:nvPr/>
          </p:nvSpPr>
          <p:spPr>
            <a:xfrm flipH="false" flipV="false" rot="0">
              <a:off x="44450" y="46990"/>
              <a:ext cx="424180" cy="320040"/>
            </a:xfrm>
            <a:custGeom>
              <a:avLst/>
              <a:gdLst/>
              <a:ahLst/>
              <a:cxnLst/>
              <a:rect r="r" b="b" t="t" l="l"/>
              <a:pathLst>
                <a:path h="320040" w="424180">
                  <a:moveTo>
                    <a:pt x="11430" y="265430"/>
                  </a:moveTo>
                  <a:cubicBezTo>
                    <a:pt x="275590" y="64770"/>
                    <a:pt x="346710" y="8890"/>
                    <a:pt x="383540" y="3810"/>
                  </a:cubicBezTo>
                  <a:cubicBezTo>
                    <a:pt x="398780" y="1270"/>
                    <a:pt x="414020" y="5080"/>
                    <a:pt x="419100" y="12700"/>
                  </a:cubicBezTo>
                  <a:cubicBezTo>
                    <a:pt x="424180" y="19050"/>
                    <a:pt x="421640" y="38100"/>
                    <a:pt x="415290" y="43180"/>
                  </a:cubicBezTo>
                  <a:cubicBezTo>
                    <a:pt x="407670" y="49530"/>
                    <a:pt x="383540" y="48260"/>
                    <a:pt x="377190" y="41910"/>
                  </a:cubicBezTo>
                  <a:cubicBezTo>
                    <a:pt x="372110" y="35560"/>
                    <a:pt x="374650" y="10160"/>
                    <a:pt x="381000" y="5080"/>
                  </a:cubicBezTo>
                  <a:cubicBezTo>
                    <a:pt x="387350" y="0"/>
                    <a:pt x="412750" y="3810"/>
                    <a:pt x="417830" y="10160"/>
                  </a:cubicBezTo>
                  <a:cubicBezTo>
                    <a:pt x="422910" y="16510"/>
                    <a:pt x="422910" y="30480"/>
                    <a:pt x="416560" y="41910"/>
                  </a:cubicBezTo>
                  <a:cubicBezTo>
                    <a:pt x="400050" y="71120"/>
                    <a:pt x="308610" y="106680"/>
                    <a:pt x="251460" y="148590"/>
                  </a:cubicBezTo>
                  <a:cubicBezTo>
                    <a:pt x="185420" y="196850"/>
                    <a:pt x="90170" y="307340"/>
                    <a:pt x="45720" y="316230"/>
                  </a:cubicBezTo>
                  <a:cubicBezTo>
                    <a:pt x="29210" y="320040"/>
                    <a:pt x="11430" y="314960"/>
                    <a:pt x="6350" y="306070"/>
                  </a:cubicBezTo>
                  <a:cubicBezTo>
                    <a:pt x="0" y="298450"/>
                    <a:pt x="11430" y="265430"/>
                    <a:pt x="11430" y="265430"/>
                  </a:cubicBezTo>
                </a:path>
              </a:pathLst>
            </a:custGeom>
            <a:solidFill>
              <a:srgbClr val="E7191F"/>
            </a:solidFill>
            <a:ln cap="sq">
              <a:noFill/>
              <a:prstDash val="solid"/>
              <a:miter/>
            </a:ln>
          </p:spPr>
        </p:sp>
      </p:grpSp>
      <p:grpSp>
        <p:nvGrpSpPr>
          <p:cNvPr name="Group 18" id="18"/>
          <p:cNvGrpSpPr/>
          <p:nvPr/>
        </p:nvGrpSpPr>
        <p:grpSpPr>
          <a:xfrm rot="0">
            <a:off x="9340215" y="6425565"/>
            <a:ext cx="364808" cy="345758"/>
            <a:chOff x="0" y="0"/>
            <a:chExt cx="486410" cy="461010"/>
          </a:xfrm>
        </p:grpSpPr>
        <p:sp>
          <p:nvSpPr>
            <p:cNvPr name="Freeform 19" id="19"/>
            <p:cNvSpPr/>
            <p:nvPr/>
          </p:nvSpPr>
          <p:spPr>
            <a:xfrm flipH="false" flipV="false" rot="0">
              <a:off x="50800" y="57150"/>
              <a:ext cx="391160" cy="353060"/>
            </a:xfrm>
            <a:custGeom>
              <a:avLst/>
              <a:gdLst/>
              <a:ahLst/>
              <a:cxnLst/>
              <a:rect r="r" b="b" t="t" l="l"/>
              <a:pathLst>
                <a:path h="353060" w="391160">
                  <a:moveTo>
                    <a:pt x="29210" y="6350"/>
                  </a:moveTo>
                  <a:cubicBezTo>
                    <a:pt x="370840" y="3810"/>
                    <a:pt x="377190" y="21590"/>
                    <a:pt x="383540" y="40640"/>
                  </a:cubicBezTo>
                  <a:cubicBezTo>
                    <a:pt x="391160" y="60960"/>
                    <a:pt x="386080" y="81280"/>
                    <a:pt x="384810" y="111760"/>
                  </a:cubicBezTo>
                  <a:cubicBezTo>
                    <a:pt x="382270" y="165100"/>
                    <a:pt x="386080" y="302260"/>
                    <a:pt x="363220" y="332740"/>
                  </a:cubicBezTo>
                  <a:cubicBezTo>
                    <a:pt x="354330" y="346710"/>
                    <a:pt x="335280" y="353060"/>
                    <a:pt x="326390" y="349250"/>
                  </a:cubicBezTo>
                  <a:cubicBezTo>
                    <a:pt x="317500" y="346710"/>
                    <a:pt x="308610" y="328930"/>
                    <a:pt x="308610" y="320040"/>
                  </a:cubicBezTo>
                  <a:cubicBezTo>
                    <a:pt x="308610" y="311150"/>
                    <a:pt x="316230" y="300990"/>
                    <a:pt x="323850" y="298450"/>
                  </a:cubicBezTo>
                  <a:cubicBezTo>
                    <a:pt x="332740" y="294640"/>
                    <a:pt x="351790" y="298450"/>
                    <a:pt x="358140" y="304800"/>
                  </a:cubicBezTo>
                  <a:cubicBezTo>
                    <a:pt x="364490" y="309880"/>
                    <a:pt x="367030" y="322580"/>
                    <a:pt x="364490" y="330200"/>
                  </a:cubicBezTo>
                  <a:cubicBezTo>
                    <a:pt x="361950" y="339090"/>
                    <a:pt x="346710" y="351790"/>
                    <a:pt x="337820" y="351790"/>
                  </a:cubicBezTo>
                  <a:cubicBezTo>
                    <a:pt x="327660" y="351790"/>
                    <a:pt x="314960" y="339090"/>
                    <a:pt x="308610" y="322580"/>
                  </a:cubicBezTo>
                  <a:cubicBezTo>
                    <a:pt x="292100" y="279400"/>
                    <a:pt x="375920" y="87630"/>
                    <a:pt x="332740" y="44450"/>
                  </a:cubicBezTo>
                  <a:cubicBezTo>
                    <a:pt x="287020" y="0"/>
                    <a:pt x="74930" y="90170"/>
                    <a:pt x="27940" y="71120"/>
                  </a:cubicBezTo>
                  <a:cubicBezTo>
                    <a:pt x="11430" y="64770"/>
                    <a:pt x="0" y="49530"/>
                    <a:pt x="0" y="39370"/>
                  </a:cubicBezTo>
                  <a:cubicBezTo>
                    <a:pt x="0" y="27940"/>
                    <a:pt x="29210" y="6350"/>
                    <a:pt x="29210" y="6350"/>
                  </a:cubicBezTo>
                </a:path>
              </a:pathLst>
            </a:custGeom>
            <a:solidFill>
              <a:srgbClr val="E7191F"/>
            </a:solidFill>
            <a:ln cap="sq">
              <a:noFill/>
              <a:prstDash val="solid"/>
              <a:miter/>
            </a:ln>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1237253">
            <a:off x="1176662" y="1282243"/>
            <a:ext cx="3492912" cy="4292876"/>
          </a:xfrm>
          <a:custGeom>
            <a:avLst/>
            <a:gdLst/>
            <a:ahLst/>
            <a:cxnLst/>
            <a:rect r="r" b="b" t="t" l="l"/>
            <a:pathLst>
              <a:path h="4292876" w="3492912">
                <a:moveTo>
                  <a:pt x="0" y="0"/>
                </a:moveTo>
                <a:lnTo>
                  <a:pt x="3492912" y="0"/>
                </a:lnTo>
                <a:lnTo>
                  <a:pt x="3492912" y="4292877"/>
                </a:lnTo>
                <a:lnTo>
                  <a:pt x="0" y="4292877"/>
                </a:lnTo>
                <a:lnTo>
                  <a:pt x="0" y="0"/>
                </a:lnTo>
                <a:close/>
              </a:path>
            </a:pathLst>
          </a:custGeom>
          <a:blipFill>
            <a:blip r:embed="rId2"/>
            <a:stretch>
              <a:fillRect l="-11648" t="-321" r="-11648" b="0"/>
            </a:stretch>
          </a:blipFill>
        </p:spPr>
      </p:sp>
      <p:sp>
        <p:nvSpPr>
          <p:cNvPr name="Freeform 3" id="3"/>
          <p:cNvSpPr/>
          <p:nvPr/>
        </p:nvSpPr>
        <p:spPr>
          <a:xfrm flipH="false" flipV="false" rot="-1079468">
            <a:off x="1929043" y="1613350"/>
            <a:ext cx="3695839" cy="4114800"/>
          </a:xfrm>
          <a:custGeom>
            <a:avLst/>
            <a:gdLst/>
            <a:ahLst/>
            <a:cxnLst/>
            <a:rect r="r" b="b" t="t" l="l"/>
            <a:pathLst>
              <a:path h="4114800" w="3695839">
                <a:moveTo>
                  <a:pt x="0" y="0"/>
                </a:moveTo>
                <a:lnTo>
                  <a:pt x="3695839" y="0"/>
                </a:lnTo>
                <a:lnTo>
                  <a:pt x="369583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9371" y="437740"/>
            <a:ext cx="15900147" cy="2895048"/>
          </a:xfrm>
          <a:custGeom>
            <a:avLst/>
            <a:gdLst/>
            <a:ahLst/>
            <a:cxnLst/>
            <a:rect r="r" b="b" t="t" l="l"/>
            <a:pathLst>
              <a:path h="2895048" w="15900147">
                <a:moveTo>
                  <a:pt x="0" y="0"/>
                </a:moveTo>
                <a:lnTo>
                  <a:pt x="15900147" y="0"/>
                </a:lnTo>
                <a:lnTo>
                  <a:pt x="15900147" y="2895048"/>
                </a:lnTo>
                <a:lnTo>
                  <a:pt x="0" y="2895048"/>
                </a:lnTo>
                <a:lnTo>
                  <a:pt x="0" y="0"/>
                </a:lnTo>
                <a:close/>
              </a:path>
            </a:pathLst>
          </a:custGeom>
          <a:blipFill>
            <a:blip r:embed="rId5"/>
            <a:stretch>
              <a:fillRect l="0" t="0" r="0" b="0"/>
            </a:stretch>
          </a:blipFill>
        </p:spPr>
      </p:sp>
      <p:grpSp>
        <p:nvGrpSpPr>
          <p:cNvPr name="Group 5" id="5"/>
          <p:cNvGrpSpPr/>
          <p:nvPr/>
        </p:nvGrpSpPr>
        <p:grpSpPr>
          <a:xfrm rot="60000">
            <a:off x="9059213" y="2398194"/>
            <a:ext cx="8859103" cy="7600249"/>
            <a:chOff x="0" y="0"/>
            <a:chExt cx="11812137" cy="10133665"/>
          </a:xfrm>
        </p:grpSpPr>
        <p:grpSp>
          <p:nvGrpSpPr>
            <p:cNvPr name="Group 6" id="6"/>
            <p:cNvGrpSpPr/>
            <p:nvPr/>
          </p:nvGrpSpPr>
          <p:grpSpPr>
            <a:xfrm rot="-60000">
              <a:off x="82279" y="502124"/>
              <a:ext cx="11647578" cy="9530628"/>
              <a:chOff x="0" y="0"/>
              <a:chExt cx="2629813" cy="2151844"/>
            </a:xfrm>
          </p:grpSpPr>
          <p:sp>
            <p:nvSpPr>
              <p:cNvPr name="Freeform 7" id="7"/>
              <p:cNvSpPr/>
              <p:nvPr/>
            </p:nvSpPr>
            <p:spPr>
              <a:xfrm flipH="false" flipV="false" rot="0">
                <a:off x="0" y="0"/>
                <a:ext cx="2629813" cy="2151844"/>
              </a:xfrm>
              <a:custGeom>
                <a:avLst/>
                <a:gdLst/>
                <a:ahLst/>
                <a:cxnLst/>
                <a:rect r="r" b="b" t="t" l="l"/>
                <a:pathLst>
                  <a:path h="2151844" w="2629813">
                    <a:moveTo>
                      <a:pt x="31014" y="0"/>
                    </a:moveTo>
                    <a:lnTo>
                      <a:pt x="2598799" y="0"/>
                    </a:lnTo>
                    <a:cubicBezTo>
                      <a:pt x="2607024" y="0"/>
                      <a:pt x="2614913" y="3268"/>
                      <a:pt x="2620729" y="9084"/>
                    </a:cubicBezTo>
                    <a:cubicBezTo>
                      <a:pt x="2626545" y="14900"/>
                      <a:pt x="2629813" y="22789"/>
                      <a:pt x="2629813" y="31014"/>
                    </a:cubicBezTo>
                    <a:lnTo>
                      <a:pt x="2629813" y="2120830"/>
                    </a:lnTo>
                    <a:cubicBezTo>
                      <a:pt x="2629813" y="2137958"/>
                      <a:pt x="2615928" y="2151844"/>
                      <a:pt x="2598799" y="2151844"/>
                    </a:cubicBezTo>
                    <a:lnTo>
                      <a:pt x="31014" y="2151844"/>
                    </a:lnTo>
                    <a:cubicBezTo>
                      <a:pt x="13885" y="2151844"/>
                      <a:pt x="0" y="2137958"/>
                      <a:pt x="0" y="2120830"/>
                    </a:cubicBezTo>
                    <a:lnTo>
                      <a:pt x="0" y="31014"/>
                    </a:lnTo>
                    <a:cubicBezTo>
                      <a:pt x="0" y="13885"/>
                      <a:pt x="13885" y="0"/>
                      <a:pt x="31014" y="0"/>
                    </a:cubicBezTo>
                    <a:close/>
                  </a:path>
                </a:pathLst>
              </a:custGeom>
              <a:solidFill>
                <a:srgbClr val="767FA7"/>
              </a:solidFill>
              <a:ln w="19050" cap="rnd">
                <a:solidFill>
                  <a:srgbClr val="000000"/>
                </a:solidFill>
                <a:prstDash val="solid"/>
                <a:round/>
              </a:ln>
            </p:spPr>
          </p:sp>
          <p:sp>
            <p:nvSpPr>
              <p:cNvPr name="TextBox 8" id="8"/>
              <p:cNvSpPr txBox="true"/>
              <p:nvPr/>
            </p:nvSpPr>
            <p:spPr>
              <a:xfrm>
                <a:off x="0" y="28575"/>
                <a:ext cx="2629813" cy="2123269"/>
              </a:xfrm>
              <a:prstGeom prst="rect">
                <a:avLst/>
              </a:prstGeom>
            </p:spPr>
            <p:txBody>
              <a:bodyPr anchor="ctr" rtlCol="false" tIns="50800" lIns="50800" bIns="50800" rIns="50800"/>
              <a:lstStyle/>
              <a:p>
                <a:pPr algn="ctr">
                  <a:lnSpc>
                    <a:spcPts val="2694"/>
                  </a:lnSpc>
                </a:pPr>
              </a:p>
            </p:txBody>
          </p:sp>
        </p:grpSp>
        <p:sp>
          <p:nvSpPr>
            <p:cNvPr name="TextBox 9" id="9"/>
            <p:cNvSpPr txBox="true"/>
            <p:nvPr/>
          </p:nvSpPr>
          <p:spPr>
            <a:xfrm rot="0">
              <a:off x="1305863" y="908027"/>
              <a:ext cx="9201549" cy="1019022"/>
            </a:xfrm>
            <a:prstGeom prst="rect">
              <a:avLst/>
            </a:prstGeom>
          </p:spPr>
          <p:txBody>
            <a:bodyPr anchor="t" rtlCol="false" tIns="0" lIns="0" bIns="0" rIns="0">
              <a:spAutoFit/>
            </a:bodyPr>
            <a:lstStyle/>
            <a:p>
              <a:pPr algn="l" marL="0" indent="0" lvl="0">
                <a:lnSpc>
                  <a:spcPts val="5774"/>
                </a:lnSpc>
              </a:pPr>
              <a:r>
                <a:rPr lang="en-US" b="true" sz="5249">
                  <a:solidFill>
                    <a:srgbClr val="FEEEF0"/>
                  </a:solidFill>
                  <a:latin typeface="Roca One Heavy"/>
                  <a:ea typeface="Roca One Heavy"/>
                  <a:cs typeface="Roca One Heavy"/>
                  <a:sym typeface="Roca One Heavy"/>
                </a:rPr>
                <a:t>Encriptación</a:t>
              </a:r>
            </a:p>
          </p:txBody>
        </p:sp>
        <p:sp>
          <p:nvSpPr>
            <p:cNvPr name="TextBox 10" id="10"/>
            <p:cNvSpPr txBox="true"/>
            <p:nvPr/>
          </p:nvSpPr>
          <p:spPr>
            <a:xfrm rot="0">
              <a:off x="1305863" y="2168494"/>
              <a:ext cx="9701081" cy="7566831"/>
            </a:xfrm>
            <a:prstGeom prst="rect">
              <a:avLst/>
            </a:prstGeom>
          </p:spPr>
          <p:txBody>
            <a:bodyPr anchor="t" rtlCol="false" tIns="0" lIns="0" bIns="0" rIns="0">
              <a:spAutoFit/>
            </a:bodyPr>
            <a:lstStyle/>
            <a:p>
              <a:pPr algn="l">
                <a:lnSpc>
                  <a:spcPts val="3780"/>
                </a:lnSpc>
              </a:pPr>
              <a:r>
                <a:rPr lang="en-US" sz="2800">
                  <a:solidFill>
                    <a:srgbClr val="FEEEF0"/>
                  </a:solidFill>
                  <a:latin typeface="Now"/>
                  <a:ea typeface="Now"/>
                  <a:cs typeface="Now"/>
                  <a:sym typeface="Now"/>
                </a:rPr>
                <a:t>Mecanicamente lo mas facil..</a:t>
              </a:r>
            </a:p>
            <a:p>
              <a:pPr algn="l">
                <a:lnSpc>
                  <a:spcPts val="3780"/>
                </a:lnSpc>
              </a:pPr>
              <a:r>
                <a:rPr lang="en-US" sz="2800">
                  <a:solidFill>
                    <a:srgbClr val="FEEEF0"/>
                  </a:solidFill>
                  <a:latin typeface="Now"/>
                  <a:ea typeface="Now"/>
                  <a:cs typeface="Now"/>
                  <a:sym typeface="Now"/>
                </a:rPr>
                <a:t>Creamos un objeto “StandardProtectionPolicy“ (librería integrada) y otro objeto “AccessPermission” (librería integrada)</a:t>
              </a:r>
            </a:p>
            <a:p>
              <a:pPr algn="l">
                <a:lnSpc>
                  <a:spcPts val="3780"/>
                </a:lnSpc>
              </a:pPr>
            </a:p>
            <a:p>
              <a:pPr algn="l">
                <a:lnSpc>
                  <a:spcPts val="3780"/>
                </a:lnSpc>
              </a:pPr>
              <a:r>
                <a:rPr lang="en-US" sz="2800">
                  <a:solidFill>
                    <a:srgbClr val="FEEEF0"/>
                  </a:solidFill>
                  <a:latin typeface="Now"/>
                  <a:ea typeface="Now"/>
                  <a:cs typeface="Now"/>
                  <a:sym typeface="Now"/>
                </a:rPr>
                <a:t>El STP”” requiere de una contraseña, confirmación de contraseña y un objeto AP””</a:t>
              </a:r>
            </a:p>
            <a:p>
              <a:pPr algn="l" marL="0" indent="0" lvl="0">
                <a:lnSpc>
                  <a:spcPts val="3780"/>
                </a:lnSpc>
              </a:pPr>
              <a:r>
                <a:rPr lang="en-US" sz="2800">
                  <a:solidFill>
                    <a:srgbClr val="FEEEF0"/>
                  </a:solidFill>
                  <a:latin typeface="Now"/>
                  <a:ea typeface="Now"/>
                  <a:cs typeface="Now"/>
                  <a:sym typeface="Now"/>
                </a:rPr>
                <a:t>Definimos la cantidad de letras máximas de la posible contraseña y si se puede acceder. Y fin!</a:t>
              </a:r>
            </a:p>
          </p:txBody>
        </p:sp>
        <p:sp>
          <p:nvSpPr>
            <p:cNvPr name="Freeform 11" id="11"/>
            <p:cNvSpPr/>
            <p:nvPr/>
          </p:nvSpPr>
          <p:spPr>
            <a:xfrm flipH="false" flipV="false" rot="-60000">
              <a:off x="9880266" y="13316"/>
              <a:ext cx="1542859" cy="1934620"/>
            </a:xfrm>
            <a:custGeom>
              <a:avLst/>
              <a:gdLst/>
              <a:ahLst/>
              <a:cxnLst/>
              <a:rect r="r" b="b" t="t" l="l"/>
              <a:pathLst>
                <a:path h="1934620" w="1542859">
                  <a:moveTo>
                    <a:pt x="0" y="0"/>
                  </a:moveTo>
                  <a:lnTo>
                    <a:pt x="1542859" y="0"/>
                  </a:lnTo>
                  <a:lnTo>
                    <a:pt x="1542859" y="1934620"/>
                  </a:lnTo>
                  <a:lnTo>
                    <a:pt x="0" y="1934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2" id="12"/>
          <p:cNvSpPr txBox="true"/>
          <p:nvPr/>
        </p:nvSpPr>
        <p:spPr>
          <a:xfrm rot="0">
            <a:off x="1978049" y="3607651"/>
            <a:ext cx="3846029" cy="726972"/>
          </a:xfrm>
          <a:prstGeom prst="rect">
            <a:avLst/>
          </a:prstGeom>
        </p:spPr>
        <p:txBody>
          <a:bodyPr anchor="t" rtlCol="false" tIns="0" lIns="0" bIns="0" rIns="0">
            <a:spAutoFit/>
          </a:bodyPr>
          <a:lstStyle/>
          <a:p>
            <a:pPr algn="ctr">
              <a:lnSpc>
                <a:spcPts val="1949"/>
              </a:lnSpc>
              <a:spcBef>
                <a:spcPct val="0"/>
              </a:spcBef>
            </a:pPr>
            <a:r>
              <a:rPr lang="en-US" b="true" sz="1771">
                <a:solidFill>
                  <a:srgbClr val="000000"/>
                </a:solidFill>
                <a:latin typeface="Now Bold"/>
                <a:ea typeface="Now Bold"/>
                <a:cs typeface="Now Bold"/>
                <a:sym typeface="Now Bold"/>
              </a:rPr>
              <a:t>Esto se hace tras acceder al archivo y antes de guardarlo y cerrarlo naturalmente...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0">
            <a:off x="7326038" y="-998678"/>
            <a:ext cx="11427858" cy="14350050"/>
          </a:xfrm>
          <a:custGeom>
            <a:avLst/>
            <a:gdLst/>
            <a:ahLst/>
            <a:cxnLst/>
            <a:rect r="r" b="b" t="t" l="l"/>
            <a:pathLst>
              <a:path h="14350050" w="11427858">
                <a:moveTo>
                  <a:pt x="0" y="0"/>
                </a:moveTo>
                <a:lnTo>
                  <a:pt x="11427858" y="0"/>
                </a:lnTo>
                <a:lnTo>
                  <a:pt x="11427858" y="14350050"/>
                </a:lnTo>
                <a:lnTo>
                  <a:pt x="0" y="14350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5731" y="271485"/>
            <a:ext cx="7986584" cy="5057007"/>
          </a:xfrm>
          <a:custGeom>
            <a:avLst/>
            <a:gdLst/>
            <a:ahLst/>
            <a:cxnLst/>
            <a:rect r="r" b="b" t="t" l="l"/>
            <a:pathLst>
              <a:path h="5057007" w="7986584">
                <a:moveTo>
                  <a:pt x="0" y="0"/>
                </a:moveTo>
                <a:lnTo>
                  <a:pt x="7986584" y="0"/>
                </a:lnTo>
                <a:lnTo>
                  <a:pt x="7986584" y="5057007"/>
                </a:lnTo>
                <a:lnTo>
                  <a:pt x="0" y="5057007"/>
                </a:lnTo>
                <a:lnTo>
                  <a:pt x="0" y="0"/>
                </a:lnTo>
                <a:close/>
              </a:path>
            </a:pathLst>
          </a:custGeom>
          <a:blipFill>
            <a:blip r:embed="rId4"/>
            <a:stretch>
              <a:fillRect l="0" t="0" r="0" b="0"/>
            </a:stretch>
          </a:blipFill>
        </p:spPr>
      </p:sp>
      <p:sp>
        <p:nvSpPr>
          <p:cNvPr name="Freeform 4" id="4"/>
          <p:cNvSpPr/>
          <p:nvPr/>
        </p:nvSpPr>
        <p:spPr>
          <a:xfrm flipH="false" flipV="false" rot="0">
            <a:off x="395731" y="5998074"/>
            <a:ext cx="8748269" cy="2888185"/>
          </a:xfrm>
          <a:custGeom>
            <a:avLst/>
            <a:gdLst/>
            <a:ahLst/>
            <a:cxnLst/>
            <a:rect r="r" b="b" t="t" l="l"/>
            <a:pathLst>
              <a:path h="2888185" w="8748269">
                <a:moveTo>
                  <a:pt x="0" y="0"/>
                </a:moveTo>
                <a:lnTo>
                  <a:pt x="8748269" y="0"/>
                </a:lnTo>
                <a:lnTo>
                  <a:pt x="8748269" y="2888185"/>
                </a:lnTo>
                <a:lnTo>
                  <a:pt x="0" y="2888185"/>
                </a:lnTo>
                <a:lnTo>
                  <a:pt x="0" y="0"/>
                </a:lnTo>
                <a:close/>
              </a:path>
            </a:pathLst>
          </a:custGeom>
          <a:blipFill>
            <a:blip r:embed="rId5"/>
            <a:stretch>
              <a:fillRect l="0" t="0" r="0" b="0"/>
            </a:stretch>
          </a:blipFill>
        </p:spPr>
      </p:sp>
      <p:sp>
        <p:nvSpPr>
          <p:cNvPr name="TextBox 5" id="5"/>
          <p:cNvSpPr txBox="true"/>
          <p:nvPr/>
        </p:nvSpPr>
        <p:spPr>
          <a:xfrm rot="0">
            <a:off x="9439565" y="1923644"/>
            <a:ext cx="8553450" cy="6155690"/>
          </a:xfrm>
          <a:prstGeom prst="rect">
            <a:avLst/>
          </a:prstGeom>
        </p:spPr>
        <p:txBody>
          <a:bodyPr anchor="t" rtlCol="false" tIns="0" lIns="0" bIns="0" rIns="0">
            <a:spAutoFit/>
          </a:bodyPr>
          <a:lstStyle/>
          <a:p>
            <a:pPr algn="l">
              <a:lnSpc>
                <a:spcPts val="4059"/>
              </a:lnSpc>
            </a:pPr>
            <a:r>
              <a:rPr lang="en-US" sz="2899">
                <a:solidFill>
                  <a:srgbClr val="000000"/>
                </a:solidFill>
                <a:latin typeface="Now"/>
                <a:ea typeface="Now"/>
                <a:cs typeface="Now"/>
                <a:sym typeface="Now"/>
              </a:rPr>
              <a:t>Separar paginas del pdf tiene su truco, con el objeto ‘Splitter’, podemos separar cada pagina del documento , guardarlo en una lista y crear un nuevo archivo para la pagina seleccionada.</a:t>
            </a:r>
          </a:p>
          <a:p>
            <a:pPr algn="l">
              <a:lnSpc>
                <a:spcPts val="4059"/>
              </a:lnSpc>
            </a:pPr>
          </a:p>
          <a:p>
            <a:pPr algn="l">
              <a:lnSpc>
                <a:spcPts val="4059"/>
              </a:lnSpc>
            </a:pPr>
          </a:p>
          <a:p>
            <a:pPr algn="l">
              <a:lnSpc>
                <a:spcPts val="4059"/>
              </a:lnSpc>
            </a:pPr>
            <a:r>
              <a:rPr lang="en-US" sz="2899">
                <a:solidFill>
                  <a:srgbClr val="000000"/>
                </a:solidFill>
                <a:latin typeface="Now"/>
                <a:ea typeface="Now"/>
                <a:cs typeface="Now"/>
                <a:sym typeface="Now"/>
              </a:rPr>
              <a:t>Cargamos el archivo deseado, creamos un objeto ‘Splitter’ y ‘Iteratior’ (librería integrada)</a:t>
            </a:r>
          </a:p>
          <a:p>
            <a:pPr algn="l" marL="0" indent="0" lvl="0">
              <a:lnSpc>
                <a:spcPts val="4059"/>
              </a:lnSpc>
            </a:pPr>
            <a:r>
              <a:rPr lang="en-US" sz="2899">
                <a:solidFill>
                  <a:srgbClr val="000000"/>
                </a:solidFill>
                <a:latin typeface="Now"/>
                <a:ea typeface="Now"/>
                <a:cs typeface="Now"/>
                <a:sym typeface="Now"/>
              </a:rPr>
              <a:t>El objeto Iterator, creado a partir de la lista de paginas del Splitter. Nos ayudara a crear cada pagina del pdf por separado o si conocemos el índice, una pagina en concreto.</a:t>
            </a:r>
          </a:p>
        </p:txBody>
      </p:sp>
      <p:sp>
        <p:nvSpPr>
          <p:cNvPr name="TextBox 6" id="6"/>
          <p:cNvSpPr txBox="true"/>
          <p:nvPr/>
        </p:nvSpPr>
        <p:spPr>
          <a:xfrm rot="0">
            <a:off x="9439565" y="720285"/>
            <a:ext cx="8553450" cy="1505647"/>
          </a:xfrm>
          <a:prstGeom prst="rect">
            <a:avLst/>
          </a:prstGeom>
        </p:spPr>
        <p:txBody>
          <a:bodyPr anchor="t" rtlCol="false" tIns="0" lIns="0" bIns="0" rIns="0">
            <a:spAutoFit/>
          </a:bodyPr>
          <a:lstStyle/>
          <a:p>
            <a:pPr algn="l" marL="0" indent="0" lvl="0">
              <a:lnSpc>
                <a:spcPts val="11610"/>
              </a:lnSpc>
            </a:pPr>
            <a:r>
              <a:rPr lang="en-US" b="true" sz="10554">
                <a:solidFill>
                  <a:srgbClr val="000000"/>
                </a:solidFill>
                <a:latin typeface="Roca One Bold"/>
                <a:ea typeface="Roca One Bold"/>
                <a:cs typeface="Roca One Bold"/>
                <a:sym typeface="Roca One Bold"/>
              </a:rPr>
              <a:t>Splitter</a:t>
            </a:r>
          </a:p>
        </p:txBody>
      </p:sp>
    </p:spTree>
  </p:cSld>
  <p:clrMapOvr>
    <a:masterClrMapping/>
  </p:clrMapOvr>
  <p:transition spd="fast">
    <p:cover dir="d"/>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grpSp>
        <p:nvGrpSpPr>
          <p:cNvPr name="Group 2" id="2"/>
          <p:cNvGrpSpPr/>
          <p:nvPr/>
        </p:nvGrpSpPr>
        <p:grpSpPr>
          <a:xfrm rot="0">
            <a:off x="8596166" y="-1387996"/>
            <a:ext cx="10950761" cy="12449295"/>
            <a:chOff x="0" y="0"/>
            <a:chExt cx="1615367" cy="1836419"/>
          </a:xfrm>
        </p:grpSpPr>
        <p:sp>
          <p:nvSpPr>
            <p:cNvPr name="Freeform 3" id="3"/>
            <p:cNvSpPr/>
            <p:nvPr/>
          </p:nvSpPr>
          <p:spPr>
            <a:xfrm flipH="false" flipV="false" rot="0">
              <a:off x="0" y="0"/>
              <a:ext cx="1615367" cy="1836419"/>
            </a:xfrm>
            <a:custGeom>
              <a:avLst/>
              <a:gdLst/>
              <a:ahLst/>
              <a:cxnLst/>
              <a:rect r="r" b="b" t="t" l="l"/>
              <a:pathLst>
                <a:path h="1836419" w="1615367">
                  <a:moveTo>
                    <a:pt x="0" y="0"/>
                  </a:moveTo>
                  <a:lnTo>
                    <a:pt x="1615367" y="0"/>
                  </a:lnTo>
                  <a:lnTo>
                    <a:pt x="1615367" y="1836419"/>
                  </a:lnTo>
                  <a:lnTo>
                    <a:pt x="0" y="1836419"/>
                  </a:lnTo>
                  <a:close/>
                </a:path>
              </a:pathLst>
            </a:custGeom>
            <a:solidFill>
              <a:srgbClr val="E3D5BD"/>
            </a:solidFill>
            <a:ln w="19050" cap="sq">
              <a:solidFill>
                <a:srgbClr val="000000"/>
              </a:solidFill>
              <a:prstDash val="solid"/>
              <a:miter/>
            </a:ln>
          </p:spPr>
        </p:sp>
        <p:sp>
          <p:nvSpPr>
            <p:cNvPr name="TextBox 4" id="4"/>
            <p:cNvSpPr txBox="true"/>
            <p:nvPr/>
          </p:nvSpPr>
          <p:spPr>
            <a:xfrm>
              <a:off x="0" y="38100"/>
              <a:ext cx="1615367" cy="1798319"/>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377925" y="2163743"/>
            <a:ext cx="8394375" cy="1105033"/>
          </a:xfrm>
          <a:custGeom>
            <a:avLst/>
            <a:gdLst/>
            <a:ahLst/>
            <a:cxnLst/>
            <a:rect r="r" b="b" t="t" l="l"/>
            <a:pathLst>
              <a:path h="1105033" w="8394375">
                <a:moveTo>
                  <a:pt x="0" y="0"/>
                </a:moveTo>
                <a:lnTo>
                  <a:pt x="8394376" y="0"/>
                </a:lnTo>
                <a:lnTo>
                  <a:pt x="8394376" y="1105033"/>
                </a:lnTo>
                <a:lnTo>
                  <a:pt x="0" y="1105033"/>
                </a:lnTo>
                <a:lnTo>
                  <a:pt x="0" y="0"/>
                </a:lnTo>
                <a:close/>
              </a:path>
            </a:pathLst>
          </a:custGeom>
          <a:blipFill>
            <a:blip r:embed="rId2"/>
            <a:stretch>
              <a:fillRect l="0" t="0" r="0" b="0"/>
            </a:stretch>
          </a:blipFill>
        </p:spPr>
      </p:sp>
      <p:sp>
        <p:nvSpPr>
          <p:cNvPr name="Freeform 6" id="6"/>
          <p:cNvSpPr/>
          <p:nvPr/>
        </p:nvSpPr>
        <p:spPr>
          <a:xfrm flipH="false" flipV="false" rot="0">
            <a:off x="377925" y="3573576"/>
            <a:ext cx="8394375" cy="1630212"/>
          </a:xfrm>
          <a:custGeom>
            <a:avLst/>
            <a:gdLst/>
            <a:ahLst/>
            <a:cxnLst/>
            <a:rect r="r" b="b" t="t" l="l"/>
            <a:pathLst>
              <a:path h="1630212" w="8394375">
                <a:moveTo>
                  <a:pt x="0" y="0"/>
                </a:moveTo>
                <a:lnTo>
                  <a:pt x="8394376" y="0"/>
                </a:lnTo>
                <a:lnTo>
                  <a:pt x="8394376" y="1630212"/>
                </a:lnTo>
                <a:lnTo>
                  <a:pt x="0" y="1630212"/>
                </a:lnTo>
                <a:lnTo>
                  <a:pt x="0" y="0"/>
                </a:lnTo>
                <a:close/>
              </a:path>
            </a:pathLst>
          </a:custGeom>
          <a:blipFill>
            <a:blip r:embed="rId3"/>
            <a:stretch>
              <a:fillRect l="0" t="0" r="0" b="0"/>
            </a:stretch>
          </a:blipFill>
        </p:spPr>
      </p:sp>
      <p:sp>
        <p:nvSpPr>
          <p:cNvPr name="Freeform 7" id="7"/>
          <p:cNvSpPr/>
          <p:nvPr/>
        </p:nvSpPr>
        <p:spPr>
          <a:xfrm flipH="false" flipV="false" rot="0">
            <a:off x="377925" y="5508588"/>
            <a:ext cx="8394375" cy="2258850"/>
          </a:xfrm>
          <a:custGeom>
            <a:avLst/>
            <a:gdLst/>
            <a:ahLst/>
            <a:cxnLst/>
            <a:rect r="r" b="b" t="t" l="l"/>
            <a:pathLst>
              <a:path h="2258850" w="8394375">
                <a:moveTo>
                  <a:pt x="0" y="0"/>
                </a:moveTo>
                <a:lnTo>
                  <a:pt x="8394376" y="0"/>
                </a:lnTo>
                <a:lnTo>
                  <a:pt x="8394376" y="2258850"/>
                </a:lnTo>
                <a:lnTo>
                  <a:pt x="0" y="2258850"/>
                </a:lnTo>
                <a:lnTo>
                  <a:pt x="0" y="0"/>
                </a:lnTo>
                <a:close/>
              </a:path>
            </a:pathLst>
          </a:custGeom>
          <a:blipFill>
            <a:blip r:embed="rId4"/>
            <a:stretch>
              <a:fillRect l="0" t="0" r="0" b="0"/>
            </a:stretch>
          </a:blipFill>
        </p:spPr>
      </p:sp>
      <p:sp>
        <p:nvSpPr>
          <p:cNvPr name="Freeform 8" id="8"/>
          <p:cNvSpPr/>
          <p:nvPr/>
        </p:nvSpPr>
        <p:spPr>
          <a:xfrm flipH="false" flipV="false" rot="0">
            <a:off x="338749" y="8068742"/>
            <a:ext cx="8394375" cy="1993913"/>
          </a:xfrm>
          <a:custGeom>
            <a:avLst/>
            <a:gdLst/>
            <a:ahLst/>
            <a:cxnLst/>
            <a:rect r="r" b="b" t="t" l="l"/>
            <a:pathLst>
              <a:path h="1993913" w="8394375">
                <a:moveTo>
                  <a:pt x="0" y="0"/>
                </a:moveTo>
                <a:lnTo>
                  <a:pt x="8394376" y="0"/>
                </a:lnTo>
                <a:lnTo>
                  <a:pt x="8394376" y="1993913"/>
                </a:lnTo>
                <a:lnTo>
                  <a:pt x="0" y="1993913"/>
                </a:lnTo>
                <a:lnTo>
                  <a:pt x="0" y="0"/>
                </a:lnTo>
                <a:close/>
              </a:path>
            </a:pathLst>
          </a:custGeom>
          <a:blipFill>
            <a:blip r:embed="rId5"/>
            <a:stretch>
              <a:fillRect l="0" t="0" r="0" b="0"/>
            </a:stretch>
          </a:blipFill>
        </p:spPr>
      </p:sp>
      <p:sp>
        <p:nvSpPr>
          <p:cNvPr name="Freeform 9" id="9"/>
          <p:cNvSpPr/>
          <p:nvPr/>
        </p:nvSpPr>
        <p:spPr>
          <a:xfrm flipH="false" flipV="false" rot="0">
            <a:off x="1028700" y="152694"/>
            <a:ext cx="7092826" cy="1752013"/>
          </a:xfrm>
          <a:custGeom>
            <a:avLst/>
            <a:gdLst/>
            <a:ahLst/>
            <a:cxnLst/>
            <a:rect r="r" b="b" t="t" l="l"/>
            <a:pathLst>
              <a:path h="1752013" w="7092826">
                <a:moveTo>
                  <a:pt x="0" y="0"/>
                </a:moveTo>
                <a:lnTo>
                  <a:pt x="7092826" y="0"/>
                </a:lnTo>
                <a:lnTo>
                  <a:pt x="7092826" y="1752012"/>
                </a:lnTo>
                <a:lnTo>
                  <a:pt x="0" y="1752012"/>
                </a:lnTo>
                <a:lnTo>
                  <a:pt x="0" y="0"/>
                </a:lnTo>
                <a:close/>
              </a:path>
            </a:pathLst>
          </a:custGeom>
          <a:blipFill>
            <a:blip r:embed="rId6"/>
            <a:stretch>
              <a:fillRect l="0" t="0" r="0" b="0"/>
            </a:stretch>
          </a:blipFill>
        </p:spPr>
      </p:sp>
      <p:sp>
        <p:nvSpPr>
          <p:cNvPr name="TextBox 10" id="10"/>
          <p:cNvSpPr txBox="true"/>
          <p:nvPr/>
        </p:nvSpPr>
        <p:spPr>
          <a:xfrm rot="0">
            <a:off x="9144000" y="2659110"/>
            <a:ext cx="8553450" cy="6155690"/>
          </a:xfrm>
          <a:prstGeom prst="rect">
            <a:avLst/>
          </a:prstGeom>
        </p:spPr>
        <p:txBody>
          <a:bodyPr anchor="t" rtlCol="false" tIns="0" lIns="0" bIns="0" rIns="0">
            <a:spAutoFit/>
          </a:bodyPr>
          <a:lstStyle/>
          <a:p>
            <a:pPr algn="l">
              <a:lnSpc>
                <a:spcPts val="4059"/>
              </a:lnSpc>
            </a:pPr>
            <a:r>
              <a:rPr lang="en-US" sz="2899">
                <a:solidFill>
                  <a:srgbClr val="000000"/>
                </a:solidFill>
                <a:latin typeface="Now"/>
                <a:ea typeface="Now"/>
                <a:cs typeface="Now"/>
                <a:sym typeface="Now"/>
              </a:rPr>
              <a:t>Para poder unir distintos pdf’s, usamos el objeto ‘PDFmerge’- Cargando los archivos que quieres unir, y creando el archivo destino con el método ‘.setDestinationFileName’</a:t>
            </a:r>
          </a:p>
          <a:p>
            <a:pPr algn="l">
              <a:lnSpc>
                <a:spcPts val="4059"/>
              </a:lnSpc>
            </a:pPr>
            <a:r>
              <a:rPr lang="en-US" sz="2899">
                <a:solidFill>
                  <a:srgbClr val="000000"/>
                </a:solidFill>
                <a:latin typeface="Now"/>
                <a:ea typeface="Now"/>
                <a:cs typeface="Now"/>
                <a:sym typeface="Now"/>
              </a:rPr>
              <a:t>Solamente tenemos que darle los archivos deseados usando ‘.addSource’ y terminamos el proceso con ‘.mergeDocuments’</a:t>
            </a:r>
          </a:p>
          <a:p>
            <a:pPr algn="l">
              <a:lnSpc>
                <a:spcPts val="4059"/>
              </a:lnSpc>
            </a:pPr>
          </a:p>
          <a:p>
            <a:pPr algn="l" marL="0" indent="0" lvl="0">
              <a:lnSpc>
                <a:spcPts val="4059"/>
              </a:lnSpc>
            </a:pPr>
            <a:r>
              <a:rPr lang="en-US" sz="2899">
                <a:solidFill>
                  <a:srgbClr val="000000"/>
                </a:solidFill>
                <a:latin typeface="Now"/>
                <a:ea typeface="Now"/>
                <a:cs typeface="Now"/>
                <a:sym typeface="Now"/>
              </a:rPr>
              <a:t>De este modo los dos (o mas) documentos que unimos ahora están unidos en un documento aparte (dependiendo de la dirección y nombre del archivo naturalmente)</a:t>
            </a:r>
          </a:p>
        </p:txBody>
      </p:sp>
      <p:sp>
        <p:nvSpPr>
          <p:cNvPr name="TextBox 11" id="11"/>
          <p:cNvSpPr txBox="true"/>
          <p:nvPr/>
        </p:nvSpPr>
        <p:spPr>
          <a:xfrm rot="0">
            <a:off x="9144000" y="1478181"/>
            <a:ext cx="8553450" cy="1505647"/>
          </a:xfrm>
          <a:prstGeom prst="rect">
            <a:avLst/>
          </a:prstGeom>
        </p:spPr>
        <p:txBody>
          <a:bodyPr anchor="t" rtlCol="false" tIns="0" lIns="0" bIns="0" rIns="0">
            <a:spAutoFit/>
          </a:bodyPr>
          <a:lstStyle/>
          <a:p>
            <a:pPr algn="l" marL="0" indent="0" lvl="0">
              <a:lnSpc>
                <a:spcPts val="11610"/>
              </a:lnSpc>
            </a:pPr>
            <a:r>
              <a:rPr lang="en-US" b="true" sz="10554">
                <a:solidFill>
                  <a:srgbClr val="000000"/>
                </a:solidFill>
                <a:latin typeface="Roca One Bold"/>
                <a:ea typeface="Roca One Bold"/>
                <a:cs typeface="Roca One Bold"/>
                <a:sym typeface="Roca One Bold"/>
              </a:rPr>
              <a:t>Merge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grpSp>
        <p:nvGrpSpPr>
          <p:cNvPr name="Group 2" id="2"/>
          <p:cNvGrpSpPr/>
          <p:nvPr/>
        </p:nvGrpSpPr>
        <p:grpSpPr>
          <a:xfrm rot="0">
            <a:off x="9919015" y="1452423"/>
            <a:ext cx="7000610" cy="2659807"/>
            <a:chOff x="0" y="0"/>
            <a:chExt cx="9334146" cy="3546409"/>
          </a:xfrm>
        </p:grpSpPr>
        <p:grpSp>
          <p:nvGrpSpPr>
            <p:cNvPr name="Group 3" id="3"/>
            <p:cNvGrpSpPr/>
            <p:nvPr/>
          </p:nvGrpSpPr>
          <p:grpSpPr>
            <a:xfrm rot="0">
              <a:off x="0" y="0"/>
              <a:ext cx="9334146" cy="3546409"/>
              <a:chOff x="0" y="0"/>
              <a:chExt cx="5420212" cy="2059351"/>
            </a:xfrm>
          </p:grpSpPr>
          <p:sp>
            <p:nvSpPr>
              <p:cNvPr name="Freeform 4" id="4"/>
              <p:cNvSpPr/>
              <p:nvPr/>
            </p:nvSpPr>
            <p:spPr>
              <a:xfrm flipH="false" flipV="false" rot="0">
                <a:off x="0" y="0"/>
                <a:ext cx="5420212" cy="2059352"/>
              </a:xfrm>
              <a:custGeom>
                <a:avLst/>
                <a:gdLst/>
                <a:ahLst/>
                <a:cxnLst/>
                <a:rect r="r" b="b" t="t" l="l"/>
                <a:pathLst>
                  <a:path h="2059352" w="5420212">
                    <a:moveTo>
                      <a:pt x="5295752" y="2059351"/>
                    </a:moveTo>
                    <a:lnTo>
                      <a:pt x="124460" y="2059351"/>
                    </a:lnTo>
                    <a:cubicBezTo>
                      <a:pt x="55880" y="2059351"/>
                      <a:pt x="0" y="2003472"/>
                      <a:pt x="0" y="1934891"/>
                    </a:cubicBezTo>
                    <a:lnTo>
                      <a:pt x="0" y="124460"/>
                    </a:lnTo>
                    <a:cubicBezTo>
                      <a:pt x="0" y="55880"/>
                      <a:pt x="55880" y="0"/>
                      <a:pt x="124460" y="0"/>
                    </a:cubicBezTo>
                    <a:lnTo>
                      <a:pt x="5295752" y="0"/>
                    </a:lnTo>
                    <a:cubicBezTo>
                      <a:pt x="5364332" y="0"/>
                      <a:pt x="5420212" y="55880"/>
                      <a:pt x="5420212" y="124460"/>
                    </a:cubicBezTo>
                    <a:lnTo>
                      <a:pt x="5420212" y="1934892"/>
                    </a:lnTo>
                    <a:cubicBezTo>
                      <a:pt x="5420212" y="2003472"/>
                      <a:pt x="5364332" y="2059352"/>
                      <a:pt x="5295752" y="2059352"/>
                    </a:cubicBezTo>
                    <a:close/>
                  </a:path>
                </a:pathLst>
              </a:custGeom>
              <a:solidFill>
                <a:srgbClr val="E28B7A"/>
              </a:solidFill>
            </p:spPr>
          </p:sp>
        </p:grpSp>
        <p:sp>
          <p:nvSpPr>
            <p:cNvPr name="TextBox 5" id="5"/>
            <p:cNvSpPr txBox="true"/>
            <p:nvPr/>
          </p:nvSpPr>
          <p:spPr>
            <a:xfrm rot="0">
              <a:off x="623125" y="574748"/>
              <a:ext cx="7968186" cy="2352887"/>
            </a:xfrm>
            <a:prstGeom prst="rect">
              <a:avLst/>
            </a:prstGeom>
          </p:spPr>
          <p:txBody>
            <a:bodyPr anchor="t" rtlCol="false" tIns="0" lIns="0" bIns="0" rIns="0">
              <a:spAutoFit/>
            </a:bodyPr>
            <a:lstStyle/>
            <a:p>
              <a:pPr algn="l" marL="0" indent="0" lvl="0">
                <a:lnSpc>
                  <a:spcPts val="3520"/>
                </a:lnSpc>
              </a:pPr>
              <a:r>
                <a:rPr lang="en-US" sz="3200">
                  <a:solidFill>
                    <a:srgbClr val="000000"/>
                  </a:solidFill>
                  <a:latin typeface="Nourd"/>
                  <a:ea typeface="Nourd"/>
                  <a:cs typeface="Nourd"/>
                  <a:sym typeface="Nourd"/>
                </a:rPr>
                <a:t>La mayoria de compañias prefieren programas propios a comprar otros con solo parte de las cualidades que nesesitan</a:t>
              </a:r>
            </a:p>
          </p:txBody>
        </p:sp>
      </p:grpSp>
      <p:grpSp>
        <p:nvGrpSpPr>
          <p:cNvPr name="Group 6" id="6"/>
          <p:cNvGrpSpPr/>
          <p:nvPr/>
        </p:nvGrpSpPr>
        <p:grpSpPr>
          <a:xfrm rot="0">
            <a:off x="9919015" y="4195926"/>
            <a:ext cx="7000610" cy="2221657"/>
            <a:chOff x="0" y="0"/>
            <a:chExt cx="9334146" cy="2962209"/>
          </a:xfrm>
        </p:grpSpPr>
        <p:grpSp>
          <p:nvGrpSpPr>
            <p:cNvPr name="Group 7" id="7"/>
            <p:cNvGrpSpPr/>
            <p:nvPr/>
          </p:nvGrpSpPr>
          <p:grpSpPr>
            <a:xfrm rot="0">
              <a:off x="0" y="0"/>
              <a:ext cx="9334146" cy="2962209"/>
              <a:chOff x="0" y="0"/>
              <a:chExt cx="5420212" cy="1720114"/>
            </a:xfrm>
          </p:grpSpPr>
          <p:sp>
            <p:nvSpPr>
              <p:cNvPr name="Freeform 8" id="8"/>
              <p:cNvSpPr/>
              <p:nvPr/>
            </p:nvSpPr>
            <p:spPr>
              <a:xfrm flipH="false" flipV="false" rot="0">
                <a:off x="0" y="0"/>
                <a:ext cx="5420212" cy="1720115"/>
              </a:xfrm>
              <a:custGeom>
                <a:avLst/>
                <a:gdLst/>
                <a:ahLst/>
                <a:cxnLst/>
                <a:rect r="r" b="b" t="t" l="l"/>
                <a:pathLst>
                  <a:path h="1720115" w="5420212">
                    <a:moveTo>
                      <a:pt x="5295752" y="1720114"/>
                    </a:moveTo>
                    <a:lnTo>
                      <a:pt x="124460" y="1720114"/>
                    </a:lnTo>
                    <a:cubicBezTo>
                      <a:pt x="55880" y="1720114"/>
                      <a:pt x="0" y="1664234"/>
                      <a:pt x="0" y="1595654"/>
                    </a:cubicBezTo>
                    <a:lnTo>
                      <a:pt x="0" y="124460"/>
                    </a:lnTo>
                    <a:cubicBezTo>
                      <a:pt x="0" y="55880"/>
                      <a:pt x="55880" y="0"/>
                      <a:pt x="124460" y="0"/>
                    </a:cubicBezTo>
                    <a:lnTo>
                      <a:pt x="5295752" y="0"/>
                    </a:lnTo>
                    <a:cubicBezTo>
                      <a:pt x="5364332" y="0"/>
                      <a:pt x="5420212" y="55880"/>
                      <a:pt x="5420212" y="124460"/>
                    </a:cubicBezTo>
                    <a:lnTo>
                      <a:pt x="5420212" y="1595655"/>
                    </a:lnTo>
                    <a:cubicBezTo>
                      <a:pt x="5420212" y="1664234"/>
                      <a:pt x="5364332" y="1720115"/>
                      <a:pt x="5295752" y="1720115"/>
                    </a:cubicBezTo>
                    <a:close/>
                  </a:path>
                </a:pathLst>
              </a:custGeom>
              <a:solidFill>
                <a:srgbClr val="E28B7A"/>
              </a:solidFill>
            </p:spPr>
          </p:sp>
        </p:grpSp>
        <p:sp>
          <p:nvSpPr>
            <p:cNvPr name="TextBox 9" id="9"/>
            <p:cNvSpPr txBox="true"/>
            <p:nvPr/>
          </p:nvSpPr>
          <p:spPr>
            <a:xfrm rot="0">
              <a:off x="623125" y="574748"/>
              <a:ext cx="7968186" cy="1768687"/>
            </a:xfrm>
            <a:prstGeom prst="rect">
              <a:avLst/>
            </a:prstGeom>
          </p:spPr>
          <p:txBody>
            <a:bodyPr anchor="t" rtlCol="false" tIns="0" lIns="0" bIns="0" rIns="0">
              <a:spAutoFit/>
            </a:bodyPr>
            <a:lstStyle/>
            <a:p>
              <a:pPr algn="l" marL="0" indent="0" lvl="0">
                <a:lnSpc>
                  <a:spcPts val="3520"/>
                </a:lnSpc>
                <a:spcBef>
                  <a:spcPct val="0"/>
                </a:spcBef>
              </a:pPr>
              <a:r>
                <a:rPr lang="en-US" sz="3200">
                  <a:solidFill>
                    <a:srgbClr val="000000"/>
                  </a:solidFill>
                  <a:latin typeface="Nourd"/>
                  <a:ea typeface="Nourd"/>
                  <a:cs typeface="Nourd"/>
                  <a:sym typeface="Nourd"/>
                </a:rPr>
                <a:t>Puedes configurar un pdf preestablecido para poder recrearlo con nueva información</a:t>
              </a:r>
            </a:p>
          </p:txBody>
        </p:sp>
      </p:grpSp>
      <p:grpSp>
        <p:nvGrpSpPr>
          <p:cNvPr name="Group 10" id="10"/>
          <p:cNvGrpSpPr/>
          <p:nvPr/>
        </p:nvGrpSpPr>
        <p:grpSpPr>
          <a:xfrm rot="0">
            <a:off x="9919015" y="6501280"/>
            <a:ext cx="7000610" cy="3097957"/>
            <a:chOff x="0" y="0"/>
            <a:chExt cx="9334146" cy="4130609"/>
          </a:xfrm>
        </p:grpSpPr>
        <p:grpSp>
          <p:nvGrpSpPr>
            <p:cNvPr name="Group 11" id="11"/>
            <p:cNvGrpSpPr/>
            <p:nvPr/>
          </p:nvGrpSpPr>
          <p:grpSpPr>
            <a:xfrm rot="0">
              <a:off x="0" y="0"/>
              <a:ext cx="9334146" cy="4130609"/>
              <a:chOff x="0" y="0"/>
              <a:chExt cx="5420212" cy="2398588"/>
            </a:xfrm>
          </p:grpSpPr>
          <p:sp>
            <p:nvSpPr>
              <p:cNvPr name="Freeform 12" id="12"/>
              <p:cNvSpPr/>
              <p:nvPr/>
            </p:nvSpPr>
            <p:spPr>
              <a:xfrm flipH="false" flipV="false" rot="0">
                <a:off x="0" y="0"/>
                <a:ext cx="5420212" cy="2398589"/>
              </a:xfrm>
              <a:custGeom>
                <a:avLst/>
                <a:gdLst/>
                <a:ahLst/>
                <a:cxnLst/>
                <a:rect r="r" b="b" t="t" l="l"/>
                <a:pathLst>
                  <a:path h="2398589" w="5420212">
                    <a:moveTo>
                      <a:pt x="5295752" y="2398588"/>
                    </a:moveTo>
                    <a:lnTo>
                      <a:pt x="124460" y="2398588"/>
                    </a:lnTo>
                    <a:cubicBezTo>
                      <a:pt x="55880" y="2398588"/>
                      <a:pt x="0" y="2342709"/>
                      <a:pt x="0" y="2274128"/>
                    </a:cubicBezTo>
                    <a:lnTo>
                      <a:pt x="0" y="124460"/>
                    </a:lnTo>
                    <a:cubicBezTo>
                      <a:pt x="0" y="55880"/>
                      <a:pt x="55880" y="0"/>
                      <a:pt x="124460" y="0"/>
                    </a:cubicBezTo>
                    <a:lnTo>
                      <a:pt x="5295752" y="0"/>
                    </a:lnTo>
                    <a:cubicBezTo>
                      <a:pt x="5364332" y="0"/>
                      <a:pt x="5420212" y="55880"/>
                      <a:pt x="5420212" y="124460"/>
                    </a:cubicBezTo>
                    <a:lnTo>
                      <a:pt x="5420212" y="2274129"/>
                    </a:lnTo>
                    <a:cubicBezTo>
                      <a:pt x="5420212" y="2342709"/>
                      <a:pt x="5364332" y="2398589"/>
                      <a:pt x="5295752" y="2398589"/>
                    </a:cubicBezTo>
                    <a:close/>
                  </a:path>
                </a:pathLst>
              </a:custGeom>
              <a:solidFill>
                <a:srgbClr val="E28B7A"/>
              </a:solidFill>
            </p:spPr>
          </p:sp>
        </p:grpSp>
        <p:sp>
          <p:nvSpPr>
            <p:cNvPr name="TextBox 13" id="13"/>
            <p:cNvSpPr txBox="true"/>
            <p:nvPr/>
          </p:nvSpPr>
          <p:spPr>
            <a:xfrm rot="0">
              <a:off x="623125" y="574748"/>
              <a:ext cx="7968186" cy="2937087"/>
            </a:xfrm>
            <a:prstGeom prst="rect">
              <a:avLst/>
            </a:prstGeom>
          </p:spPr>
          <p:txBody>
            <a:bodyPr anchor="t" rtlCol="false" tIns="0" lIns="0" bIns="0" rIns="0">
              <a:spAutoFit/>
            </a:bodyPr>
            <a:lstStyle/>
            <a:p>
              <a:pPr algn="l" marL="0" indent="0" lvl="0">
                <a:lnSpc>
                  <a:spcPts val="3520"/>
                </a:lnSpc>
                <a:spcBef>
                  <a:spcPct val="0"/>
                </a:spcBef>
              </a:pPr>
              <a:r>
                <a:rPr lang="en-US" sz="3200">
                  <a:solidFill>
                    <a:srgbClr val="000000"/>
                  </a:solidFill>
                  <a:latin typeface="Nourd"/>
                  <a:ea typeface="Nourd"/>
                  <a:cs typeface="Nourd"/>
                  <a:sym typeface="Nourd"/>
                </a:rPr>
                <a:t>Un ejemplo serian los hospitales, los programas que usan el personal, nesesitan buena organizacion y que tenga todo los datos del paciente</a:t>
              </a:r>
            </a:p>
          </p:txBody>
        </p:sp>
      </p:grpSp>
      <p:grpSp>
        <p:nvGrpSpPr>
          <p:cNvPr name="Group 14" id="14"/>
          <p:cNvGrpSpPr/>
          <p:nvPr/>
        </p:nvGrpSpPr>
        <p:grpSpPr>
          <a:xfrm rot="0">
            <a:off x="1450224" y="1028700"/>
            <a:ext cx="7000736" cy="4803648"/>
            <a:chOff x="0" y="0"/>
            <a:chExt cx="14279156" cy="9797832"/>
          </a:xfrm>
        </p:grpSpPr>
        <p:sp>
          <p:nvSpPr>
            <p:cNvPr name="Freeform 15" id="15"/>
            <p:cNvSpPr/>
            <p:nvPr/>
          </p:nvSpPr>
          <p:spPr>
            <a:xfrm flipH="false" flipV="false" rot="0">
              <a:off x="0" y="0"/>
              <a:ext cx="14279156" cy="9797832"/>
            </a:xfrm>
            <a:custGeom>
              <a:avLst/>
              <a:gdLst/>
              <a:ahLst/>
              <a:cxnLst/>
              <a:rect r="r" b="b" t="t" l="l"/>
              <a:pathLst>
                <a:path h="9797832" w="14279156">
                  <a:moveTo>
                    <a:pt x="14279156" y="439420"/>
                  </a:moveTo>
                  <a:lnTo>
                    <a:pt x="14279156" y="8111272"/>
                  </a:lnTo>
                  <a:cubicBezTo>
                    <a:pt x="14279156" y="8353842"/>
                    <a:pt x="14082306" y="8550692"/>
                    <a:pt x="13839735" y="8550692"/>
                  </a:cubicBezTo>
                  <a:lnTo>
                    <a:pt x="1780540" y="8550692"/>
                  </a:lnTo>
                  <a:cubicBezTo>
                    <a:pt x="1925320" y="8977412"/>
                    <a:pt x="2146300" y="9380002"/>
                    <a:pt x="2298700" y="9797832"/>
                  </a:cubicBezTo>
                  <a:cubicBezTo>
                    <a:pt x="2123440" y="9543832"/>
                    <a:pt x="1510030" y="9028212"/>
                    <a:pt x="1162050" y="8550692"/>
                  </a:cubicBezTo>
                  <a:lnTo>
                    <a:pt x="439420" y="8550692"/>
                  </a:lnTo>
                  <a:cubicBezTo>
                    <a:pt x="196850" y="8550692"/>
                    <a:pt x="0" y="8353842"/>
                    <a:pt x="0" y="8111272"/>
                  </a:cubicBezTo>
                  <a:lnTo>
                    <a:pt x="0" y="439420"/>
                  </a:lnTo>
                  <a:cubicBezTo>
                    <a:pt x="0" y="196850"/>
                    <a:pt x="196850" y="0"/>
                    <a:pt x="439420" y="0"/>
                  </a:cubicBezTo>
                  <a:lnTo>
                    <a:pt x="13839735" y="0"/>
                  </a:lnTo>
                  <a:cubicBezTo>
                    <a:pt x="14082306" y="0"/>
                    <a:pt x="14279156" y="196850"/>
                    <a:pt x="14279156" y="439420"/>
                  </a:cubicBezTo>
                  <a:close/>
                </a:path>
              </a:pathLst>
            </a:custGeom>
            <a:solidFill>
              <a:srgbClr val="E4D4BD"/>
            </a:solidFill>
          </p:spPr>
        </p:sp>
      </p:grpSp>
      <p:sp>
        <p:nvSpPr>
          <p:cNvPr name="Freeform 16" id="16"/>
          <p:cNvSpPr/>
          <p:nvPr/>
        </p:nvSpPr>
        <p:spPr>
          <a:xfrm flipH="false" flipV="false" rot="0">
            <a:off x="2735611" y="5446858"/>
            <a:ext cx="2835259" cy="4456203"/>
          </a:xfrm>
          <a:custGeom>
            <a:avLst/>
            <a:gdLst/>
            <a:ahLst/>
            <a:cxnLst/>
            <a:rect r="r" b="b" t="t" l="l"/>
            <a:pathLst>
              <a:path h="4456203" w="2835259">
                <a:moveTo>
                  <a:pt x="0" y="0"/>
                </a:moveTo>
                <a:lnTo>
                  <a:pt x="2835259" y="0"/>
                </a:lnTo>
                <a:lnTo>
                  <a:pt x="2835259" y="4456203"/>
                </a:lnTo>
                <a:lnTo>
                  <a:pt x="0" y="4456203"/>
                </a:lnTo>
                <a:lnTo>
                  <a:pt x="0" y="0"/>
                </a:lnTo>
                <a:close/>
              </a:path>
            </a:pathLst>
          </a:custGeom>
          <a:blipFill>
            <a:blip r:embed="rId2"/>
            <a:stretch>
              <a:fillRect l="0" t="0" r="0" b="0"/>
            </a:stretch>
          </a:blipFill>
        </p:spPr>
      </p:sp>
      <p:grpSp>
        <p:nvGrpSpPr>
          <p:cNvPr name="Group 17" id="17"/>
          <p:cNvGrpSpPr/>
          <p:nvPr/>
        </p:nvGrpSpPr>
        <p:grpSpPr>
          <a:xfrm rot="0">
            <a:off x="2188644" y="1061695"/>
            <a:ext cx="5523896" cy="3610035"/>
            <a:chOff x="0" y="0"/>
            <a:chExt cx="7365195" cy="4813380"/>
          </a:xfrm>
        </p:grpSpPr>
        <p:sp>
          <p:nvSpPr>
            <p:cNvPr name="TextBox 18" id="18"/>
            <p:cNvSpPr txBox="true"/>
            <p:nvPr/>
          </p:nvSpPr>
          <p:spPr>
            <a:xfrm rot="0">
              <a:off x="0" y="47625"/>
              <a:ext cx="7365195" cy="1088601"/>
            </a:xfrm>
            <a:prstGeom prst="rect">
              <a:avLst/>
            </a:prstGeom>
          </p:spPr>
          <p:txBody>
            <a:bodyPr anchor="t" rtlCol="false" tIns="0" lIns="0" bIns="0" rIns="0">
              <a:spAutoFit/>
            </a:bodyPr>
            <a:lstStyle/>
            <a:p>
              <a:pPr algn="ctr" marL="0" indent="0" lvl="0">
                <a:lnSpc>
                  <a:spcPts val="6159"/>
                </a:lnSpc>
                <a:spcBef>
                  <a:spcPct val="0"/>
                </a:spcBef>
              </a:pPr>
              <a:r>
                <a:rPr lang="en-US" b="true" sz="5599">
                  <a:solidFill>
                    <a:srgbClr val="3E3029"/>
                  </a:solidFill>
                  <a:latin typeface="Nourd Bold"/>
                  <a:ea typeface="Nourd Bold"/>
                  <a:cs typeface="Nourd Bold"/>
                  <a:sym typeface="Nourd Bold"/>
                </a:rPr>
                <a:t>Usos</a:t>
              </a:r>
            </a:p>
          </p:txBody>
        </p:sp>
        <p:sp>
          <p:nvSpPr>
            <p:cNvPr name="TextBox 19" id="19"/>
            <p:cNvSpPr txBox="true"/>
            <p:nvPr/>
          </p:nvSpPr>
          <p:spPr>
            <a:xfrm rot="0">
              <a:off x="0" y="1409357"/>
              <a:ext cx="7365195" cy="3404023"/>
            </a:xfrm>
            <a:prstGeom prst="rect">
              <a:avLst/>
            </a:prstGeom>
          </p:spPr>
          <p:txBody>
            <a:bodyPr anchor="t" rtlCol="false" tIns="0" lIns="0" bIns="0" rIns="0">
              <a:spAutoFit/>
            </a:bodyPr>
            <a:lstStyle/>
            <a:p>
              <a:pPr algn="ctr">
                <a:lnSpc>
                  <a:spcPts val="3380"/>
                </a:lnSpc>
              </a:pPr>
              <a:r>
                <a:rPr lang="en-US" sz="2600">
                  <a:solidFill>
                    <a:srgbClr val="3E3029"/>
                  </a:solidFill>
                  <a:latin typeface="Nourd"/>
                  <a:ea typeface="Nourd"/>
                  <a:cs typeface="Nourd"/>
                  <a:sym typeface="Nourd"/>
                </a:rPr>
                <a:t>Pocos son los programas que te dejan trabajar libremente con pdf’s. Los buenos de pdfbox es que puedes crear tu propio programa con las características que deseas</a:t>
              </a:r>
            </a:p>
            <a:p>
              <a:pPr algn="ctr" marL="0" indent="0" lvl="0">
                <a:lnSpc>
                  <a:spcPts val="3380"/>
                </a:lnSpc>
              </a:pPr>
              <a:r>
                <a:rPr lang="en-US" sz="2600">
                  <a:solidFill>
                    <a:srgbClr val="3E3029"/>
                  </a:solidFill>
                  <a:latin typeface="Nourd"/>
                  <a:ea typeface="Nourd"/>
                  <a:cs typeface="Nourd"/>
                  <a:sym typeface="Nourd"/>
                </a:rPr>
                <a:t>y mas..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D9C4"/>
        </a:solidFill>
      </p:bgPr>
    </p:bg>
    <p:spTree>
      <p:nvGrpSpPr>
        <p:cNvPr id="1" name=""/>
        <p:cNvGrpSpPr/>
        <p:nvPr/>
      </p:nvGrpSpPr>
      <p:grpSpPr>
        <a:xfrm>
          <a:off x="0" y="0"/>
          <a:ext cx="0" cy="0"/>
          <a:chOff x="0" y="0"/>
          <a:chExt cx="0" cy="0"/>
        </a:xfrm>
      </p:grpSpPr>
      <p:sp>
        <p:nvSpPr>
          <p:cNvPr name="TextBox 2" id="2"/>
          <p:cNvSpPr txBox="true"/>
          <p:nvPr/>
        </p:nvSpPr>
        <p:spPr>
          <a:xfrm rot="0">
            <a:off x="2665003" y="37963"/>
            <a:ext cx="8951841" cy="4105355"/>
          </a:xfrm>
          <a:prstGeom prst="rect">
            <a:avLst/>
          </a:prstGeom>
        </p:spPr>
        <p:txBody>
          <a:bodyPr anchor="t" rtlCol="false" tIns="0" lIns="0" bIns="0" rIns="0">
            <a:spAutoFit/>
          </a:bodyPr>
          <a:lstStyle/>
          <a:p>
            <a:pPr algn="ctr" marL="0" indent="0" lvl="0">
              <a:lnSpc>
                <a:spcPts val="16465"/>
              </a:lnSpc>
              <a:spcBef>
                <a:spcPct val="0"/>
              </a:spcBef>
            </a:pPr>
            <a:r>
              <a:rPr lang="en-US" b="true" sz="11761">
                <a:solidFill>
                  <a:srgbClr val="000000"/>
                </a:solidFill>
                <a:latin typeface="Open Sans Bold"/>
                <a:ea typeface="Open Sans Bold"/>
                <a:cs typeface="Open Sans Bold"/>
                <a:sym typeface="Open Sans Bold"/>
              </a:rPr>
              <a:t>Gracias por escuchar</a:t>
            </a:r>
          </a:p>
        </p:txBody>
      </p:sp>
      <p:sp>
        <p:nvSpPr>
          <p:cNvPr name="Freeform 3" id="3"/>
          <p:cNvSpPr/>
          <p:nvPr/>
        </p:nvSpPr>
        <p:spPr>
          <a:xfrm flipH="false" flipV="false" rot="0">
            <a:off x="13880095" y="7403247"/>
            <a:ext cx="4897341" cy="3710106"/>
          </a:xfrm>
          <a:custGeom>
            <a:avLst/>
            <a:gdLst/>
            <a:ahLst/>
            <a:cxnLst/>
            <a:rect r="r" b="b" t="t" l="l"/>
            <a:pathLst>
              <a:path h="3710106" w="4897341">
                <a:moveTo>
                  <a:pt x="0" y="0"/>
                </a:moveTo>
                <a:lnTo>
                  <a:pt x="4897341" y="0"/>
                </a:lnTo>
                <a:lnTo>
                  <a:pt x="4897341" y="3710106"/>
                </a:lnTo>
                <a:lnTo>
                  <a:pt x="0" y="3710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07603" y="-444120"/>
            <a:ext cx="3272606" cy="3515494"/>
          </a:xfrm>
          <a:custGeom>
            <a:avLst/>
            <a:gdLst/>
            <a:ahLst/>
            <a:cxnLst/>
            <a:rect r="r" b="b" t="t" l="l"/>
            <a:pathLst>
              <a:path h="3515494" w="3272606">
                <a:moveTo>
                  <a:pt x="0" y="0"/>
                </a:moveTo>
                <a:lnTo>
                  <a:pt x="3272606" y="0"/>
                </a:lnTo>
                <a:lnTo>
                  <a:pt x="3272606" y="3515494"/>
                </a:lnTo>
                <a:lnTo>
                  <a:pt x="0" y="35154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541112" y="8994775"/>
            <a:ext cx="11388388" cy="565150"/>
          </a:xfrm>
          <a:prstGeom prst="rect">
            <a:avLst/>
          </a:prstGeom>
        </p:spPr>
        <p:txBody>
          <a:bodyPr anchor="t" rtlCol="false" tIns="0" lIns="0" bIns="0" rIns="0">
            <a:spAutoFit/>
          </a:bodyPr>
          <a:lstStyle/>
          <a:p>
            <a:pPr algn="ctr">
              <a:lnSpc>
                <a:spcPts val="4399"/>
              </a:lnSpc>
            </a:pPr>
            <a:r>
              <a:rPr lang="en-US" sz="3999">
                <a:solidFill>
                  <a:srgbClr val="000000"/>
                </a:solidFill>
                <a:latin typeface="Open Sans"/>
                <a:ea typeface="Open Sans"/>
                <a:cs typeface="Open Sans"/>
                <a:sym typeface="Open Sans"/>
              </a:rPr>
              <a:t>Presentado por José Rodríguez y Patricio Vejar</a:t>
            </a:r>
          </a:p>
        </p:txBody>
      </p:sp>
      <p:sp>
        <p:nvSpPr>
          <p:cNvPr name="TextBox 6" id="6"/>
          <p:cNvSpPr txBox="true"/>
          <p:nvPr/>
        </p:nvSpPr>
        <p:spPr>
          <a:xfrm rot="0">
            <a:off x="3312848" y="5172075"/>
            <a:ext cx="11388388" cy="1002656"/>
          </a:xfrm>
          <a:prstGeom prst="rect">
            <a:avLst/>
          </a:prstGeom>
        </p:spPr>
        <p:txBody>
          <a:bodyPr anchor="t" rtlCol="false" tIns="0" lIns="0" bIns="0" rIns="0">
            <a:spAutoFit/>
          </a:bodyPr>
          <a:lstStyle/>
          <a:p>
            <a:pPr algn="ctr">
              <a:lnSpc>
                <a:spcPts val="2694"/>
              </a:lnSpc>
            </a:pPr>
            <a:r>
              <a:rPr lang="en-US" sz="2449" b="true">
                <a:solidFill>
                  <a:srgbClr val="000000"/>
                </a:solidFill>
                <a:latin typeface="Now Bold"/>
                <a:ea typeface="Now Bold"/>
                <a:cs typeface="Now Bold"/>
                <a:sym typeface="Now Bold"/>
              </a:rPr>
              <a:t>Si quiere acceder al código usado como ejemplo comentado y funcional, aquí esta el GitHub:</a:t>
            </a:r>
          </a:p>
          <a:p>
            <a:pPr algn="ctr">
              <a:lnSpc>
                <a:spcPts val="2694"/>
              </a:lnSpc>
              <a:spcBef>
                <a:spcPct val="0"/>
              </a:spcBef>
            </a:pPr>
            <a:r>
              <a:rPr lang="en-US" b="true" sz="2449" u="sng">
                <a:solidFill>
                  <a:srgbClr val="1E3F48"/>
                </a:solidFill>
                <a:latin typeface="Now Bold"/>
                <a:ea typeface="Now Bold"/>
                <a:cs typeface="Now Bold"/>
                <a:sym typeface="Now Bold"/>
                <a:hlinkClick r:id="rId6" tooltip="https://github.com/PatriciAstrado/JavaSafe/tree/0aff1177e272a96fcb115e1a2d0a9df58859661c/pdfbox%20lib%20ejemplo"/>
              </a:rPr>
              <a:t>GitHuB</a:t>
            </a:r>
          </a:p>
        </p:txBody>
      </p:sp>
      <p:sp>
        <p:nvSpPr>
          <p:cNvPr name="TextBox 7" id="7"/>
          <p:cNvSpPr txBox="true"/>
          <p:nvPr/>
        </p:nvSpPr>
        <p:spPr>
          <a:xfrm rot="0">
            <a:off x="6523062" y="6937689"/>
            <a:ext cx="5241875" cy="1669406"/>
          </a:xfrm>
          <a:prstGeom prst="rect">
            <a:avLst/>
          </a:prstGeom>
        </p:spPr>
        <p:txBody>
          <a:bodyPr anchor="t" rtlCol="false" tIns="0" lIns="0" bIns="0" rIns="0">
            <a:spAutoFit/>
          </a:bodyPr>
          <a:lstStyle/>
          <a:p>
            <a:pPr algn="ctr">
              <a:lnSpc>
                <a:spcPts val="2694"/>
              </a:lnSpc>
            </a:pPr>
            <a:r>
              <a:rPr lang="en-US" sz="2449">
                <a:solidFill>
                  <a:srgbClr val="000000"/>
                </a:solidFill>
                <a:latin typeface="Now"/>
                <a:ea typeface="Now"/>
                <a:cs typeface="Now"/>
                <a:sym typeface="Now"/>
              </a:rPr>
              <a:t>Referencias usadas:</a:t>
            </a:r>
          </a:p>
          <a:p>
            <a:pPr algn="ctr">
              <a:lnSpc>
                <a:spcPts val="2694"/>
              </a:lnSpc>
            </a:pPr>
            <a:r>
              <a:rPr lang="en-US" b="true" sz="2449" u="sng">
                <a:solidFill>
                  <a:srgbClr val="1E3F48"/>
                </a:solidFill>
                <a:latin typeface="Now Bold"/>
                <a:ea typeface="Now Bold"/>
                <a:cs typeface="Now Bold"/>
                <a:sym typeface="Now Bold"/>
                <a:hlinkClick r:id="rId7" tooltip="https://www.tutorialspoint.com/pdfbox/pdfbox_adding_rectangles.htm"/>
              </a:rPr>
              <a:t>TutorialsPoint</a:t>
            </a:r>
          </a:p>
          <a:p>
            <a:pPr algn="ctr">
              <a:lnSpc>
                <a:spcPts val="2694"/>
              </a:lnSpc>
            </a:pPr>
            <a:r>
              <a:rPr lang="en-US" b="true" sz="2449" u="sng">
                <a:solidFill>
                  <a:srgbClr val="1E3F48"/>
                </a:solidFill>
                <a:latin typeface="Now Bold"/>
                <a:ea typeface="Now Bold"/>
                <a:cs typeface="Now Bold"/>
                <a:sym typeface="Now Bold"/>
                <a:hlinkClick r:id="rId8" tooltip="https://javadoc.io/doc/org.apache.pdfbox/pdfbox/latest/index.html"/>
              </a:rPr>
              <a:t>JavaDoc </a:t>
            </a:r>
            <a:r>
              <a:rPr lang="en-US" sz="2449" u="sng">
                <a:solidFill>
                  <a:srgbClr val="000000"/>
                </a:solidFill>
                <a:latin typeface="Now"/>
                <a:ea typeface="Now"/>
                <a:cs typeface="Now"/>
                <a:sym typeface="Now"/>
              </a:rPr>
              <a:t>(documentación pdfBox)</a:t>
            </a:r>
          </a:p>
          <a:p>
            <a:pPr algn="ctr">
              <a:lnSpc>
                <a:spcPts val="2694"/>
              </a:lnSpc>
            </a:pPr>
          </a:p>
          <a:p>
            <a:pPr algn="ctr">
              <a:lnSpc>
                <a:spcPts val="2694"/>
              </a:lnSpc>
              <a:spcBef>
                <a:spcPct val="0"/>
              </a:spcBef>
            </a:pPr>
            <a:r>
              <a:rPr lang="en-US" sz="2449" u="sng">
                <a:solidFill>
                  <a:srgbClr val="000000"/>
                </a:solidFill>
                <a:latin typeface="Now"/>
                <a:ea typeface="Now"/>
                <a:cs typeface="Now"/>
                <a:sym typeface="Now"/>
              </a:rPr>
              <a:t>Version PDFBox : 3.0.3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9B6B1"/>
        </a:solidFill>
      </p:bgPr>
    </p:bg>
    <p:spTree>
      <p:nvGrpSpPr>
        <p:cNvPr id="1" name=""/>
        <p:cNvGrpSpPr/>
        <p:nvPr/>
      </p:nvGrpSpPr>
      <p:grpSpPr>
        <a:xfrm>
          <a:off x="0" y="0"/>
          <a:ext cx="0" cy="0"/>
          <a:chOff x="0" y="0"/>
          <a:chExt cx="0" cy="0"/>
        </a:xfrm>
      </p:grpSpPr>
      <p:grpSp>
        <p:nvGrpSpPr>
          <p:cNvPr name="Group 2" id="2"/>
          <p:cNvGrpSpPr/>
          <p:nvPr/>
        </p:nvGrpSpPr>
        <p:grpSpPr>
          <a:xfrm rot="0">
            <a:off x="1293982" y="765105"/>
            <a:ext cx="7965984" cy="8756789"/>
            <a:chOff x="0" y="0"/>
            <a:chExt cx="2098037" cy="2306315"/>
          </a:xfrm>
        </p:grpSpPr>
        <p:sp>
          <p:nvSpPr>
            <p:cNvPr name="Freeform 3" id="3"/>
            <p:cNvSpPr/>
            <p:nvPr/>
          </p:nvSpPr>
          <p:spPr>
            <a:xfrm flipH="false" flipV="false" rot="0">
              <a:off x="0" y="0"/>
              <a:ext cx="2098037" cy="2306315"/>
            </a:xfrm>
            <a:custGeom>
              <a:avLst/>
              <a:gdLst/>
              <a:ahLst/>
              <a:cxnLst/>
              <a:rect r="r" b="b" t="t" l="l"/>
              <a:pathLst>
                <a:path h="2306315" w="2098037">
                  <a:moveTo>
                    <a:pt x="38875" y="0"/>
                  </a:moveTo>
                  <a:lnTo>
                    <a:pt x="2059162" y="0"/>
                  </a:lnTo>
                  <a:cubicBezTo>
                    <a:pt x="2069473" y="0"/>
                    <a:pt x="2079360" y="4096"/>
                    <a:pt x="2086651" y="11386"/>
                  </a:cubicBezTo>
                  <a:cubicBezTo>
                    <a:pt x="2093941" y="18677"/>
                    <a:pt x="2098037" y="28565"/>
                    <a:pt x="2098037" y="38875"/>
                  </a:cubicBezTo>
                  <a:lnTo>
                    <a:pt x="2098037" y="2267440"/>
                  </a:lnTo>
                  <a:cubicBezTo>
                    <a:pt x="2098037" y="2288910"/>
                    <a:pt x="2080632" y="2306315"/>
                    <a:pt x="2059162" y="2306315"/>
                  </a:cubicBezTo>
                  <a:lnTo>
                    <a:pt x="38875" y="2306315"/>
                  </a:lnTo>
                  <a:cubicBezTo>
                    <a:pt x="17405" y="2306315"/>
                    <a:pt x="0" y="2288910"/>
                    <a:pt x="0" y="2267440"/>
                  </a:cubicBezTo>
                  <a:lnTo>
                    <a:pt x="0" y="38875"/>
                  </a:lnTo>
                  <a:cubicBezTo>
                    <a:pt x="0" y="17405"/>
                    <a:pt x="17405" y="0"/>
                    <a:pt x="38875" y="0"/>
                  </a:cubicBezTo>
                  <a:close/>
                </a:path>
              </a:pathLst>
            </a:custGeom>
            <a:solidFill>
              <a:srgbClr val="E3D5BD"/>
            </a:solidFill>
            <a:ln w="19050" cap="rnd">
              <a:solidFill>
                <a:srgbClr val="000000"/>
              </a:solidFill>
              <a:prstDash val="solid"/>
              <a:round/>
            </a:ln>
          </p:spPr>
        </p:sp>
        <p:sp>
          <p:nvSpPr>
            <p:cNvPr name="TextBox 4" id="4"/>
            <p:cNvSpPr txBox="true"/>
            <p:nvPr/>
          </p:nvSpPr>
          <p:spPr>
            <a:xfrm>
              <a:off x="0" y="28575"/>
              <a:ext cx="2098037" cy="2277740"/>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10196393">
            <a:off x="13589680" y="1880977"/>
            <a:ext cx="3586254" cy="4906567"/>
          </a:xfrm>
          <a:custGeom>
            <a:avLst/>
            <a:gdLst/>
            <a:ahLst/>
            <a:cxnLst/>
            <a:rect r="r" b="b" t="t" l="l"/>
            <a:pathLst>
              <a:path h="4906567" w="3586254">
                <a:moveTo>
                  <a:pt x="0" y="0"/>
                </a:moveTo>
                <a:lnTo>
                  <a:pt x="3586254" y="0"/>
                </a:lnTo>
                <a:lnTo>
                  <a:pt x="3586254" y="4906567"/>
                </a:lnTo>
                <a:lnTo>
                  <a:pt x="0" y="4906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958770" y="1373797"/>
            <a:ext cx="6194259" cy="5727229"/>
            <a:chOff x="0" y="0"/>
            <a:chExt cx="879080" cy="812800"/>
          </a:xfrm>
        </p:grpSpPr>
        <p:sp>
          <p:nvSpPr>
            <p:cNvPr name="Freeform 7" id="7"/>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E3D5BD"/>
            </a:solidFill>
            <a:ln w="19050" cap="sq">
              <a:solidFill>
                <a:srgbClr val="000000"/>
              </a:solidFill>
              <a:prstDash val="solid"/>
              <a:miter/>
            </a:ln>
          </p:spPr>
        </p:sp>
        <p:sp>
          <p:nvSpPr>
            <p:cNvPr name="TextBox 8" id="8"/>
            <p:cNvSpPr txBox="true"/>
            <p:nvPr/>
          </p:nvSpPr>
          <p:spPr>
            <a:xfrm>
              <a:off x="0" y="38100"/>
              <a:ext cx="879080" cy="774700"/>
            </a:xfrm>
            <a:prstGeom prst="rect">
              <a:avLst/>
            </a:prstGeom>
          </p:spPr>
          <p:txBody>
            <a:bodyPr anchor="ctr" rtlCol="false" tIns="52802" lIns="52802" bIns="52802" rIns="52802"/>
            <a:lstStyle/>
            <a:p>
              <a:pPr algn="ctr">
                <a:lnSpc>
                  <a:spcPts val="2694"/>
                </a:lnSpc>
              </a:pPr>
            </a:p>
          </p:txBody>
        </p:sp>
      </p:grpSp>
      <p:grpSp>
        <p:nvGrpSpPr>
          <p:cNvPr name="Group 9" id="9"/>
          <p:cNvGrpSpPr/>
          <p:nvPr/>
        </p:nvGrpSpPr>
        <p:grpSpPr>
          <a:xfrm rot="0">
            <a:off x="9958770" y="7295216"/>
            <a:ext cx="6194259" cy="1617987"/>
            <a:chOff x="0" y="0"/>
            <a:chExt cx="1569550" cy="409978"/>
          </a:xfrm>
        </p:grpSpPr>
        <p:sp>
          <p:nvSpPr>
            <p:cNvPr name="Freeform 10" id="10"/>
            <p:cNvSpPr/>
            <p:nvPr/>
          </p:nvSpPr>
          <p:spPr>
            <a:xfrm flipH="false" flipV="false" rot="0">
              <a:off x="0" y="0"/>
              <a:ext cx="1569550" cy="409978"/>
            </a:xfrm>
            <a:custGeom>
              <a:avLst/>
              <a:gdLst/>
              <a:ahLst/>
              <a:cxnLst/>
              <a:rect r="r" b="b" t="t" l="l"/>
              <a:pathLst>
                <a:path h="409978" w="1569550">
                  <a:moveTo>
                    <a:pt x="14998" y="0"/>
                  </a:moveTo>
                  <a:lnTo>
                    <a:pt x="1554552" y="0"/>
                  </a:lnTo>
                  <a:cubicBezTo>
                    <a:pt x="1558529" y="0"/>
                    <a:pt x="1562344" y="1580"/>
                    <a:pt x="1565157" y="4393"/>
                  </a:cubicBezTo>
                  <a:cubicBezTo>
                    <a:pt x="1567970" y="7206"/>
                    <a:pt x="1569550" y="11020"/>
                    <a:pt x="1569550" y="14998"/>
                  </a:cubicBezTo>
                  <a:lnTo>
                    <a:pt x="1569550" y="394980"/>
                  </a:lnTo>
                  <a:cubicBezTo>
                    <a:pt x="1569550" y="403263"/>
                    <a:pt x="1562835" y="409978"/>
                    <a:pt x="1554552" y="409978"/>
                  </a:cubicBezTo>
                  <a:lnTo>
                    <a:pt x="14998" y="409978"/>
                  </a:lnTo>
                  <a:cubicBezTo>
                    <a:pt x="6715" y="409978"/>
                    <a:pt x="0" y="403263"/>
                    <a:pt x="0" y="394980"/>
                  </a:cubicBezTo>
                  <a:lnTo>
                    <a:pt x="0" y="14998"/>
                  </a:lnTo>
                  <a:cubicBezTo>
                    <a:pt x="0" y="6715"/>
                    <a:pt x="6715" y="0"/>
                    <a:pt x="14998" y="0"/>
                  </a:cubicBezTo>
                  <a:close/>
                </a:path>
              </a:pathLst>
            </a:custGeom>
            <a:solidFill>
              <a:srgbClr val="E3D5BD"/>
            </a:solidFill>
            <a:ln w="19050" cap="sq">
              <a:solidFill>
                <a:srgbClr val="000000"/>
              </a:solidFill>
              <a:prstDash val="solid"/>
              <a:miter/>
            </a:ln>
          </p:spPr>
        </p:sp>
        <p:sp>
          <p:nvSpPr>
            <p:cNvPr name="TextBox 11" id="11"/>
            <p:cNvSpPr txBox="true"/>
            <p:nvPr/>
          </p:nvSpPr>
          <p:spPr>
            <a:xfrm>
              <a:off x="0" y="-57150"/>
              <a:ext cx="1569550" cy="467128"/>
            </a:xfrm>
            <a:prstGeom prst="rect">
              <a:avLst/>
            </a:prstGeom>
          </p:spPr>
          <p:txBody>
            <a:bodyPr anchor="ctr" rtlCol="false" tIns="50800" lIns="50800" bIns="50800" rIns="50800"/>
            <a:lstStyle/>
            <a:p>
              <a:pPr algn="ctr" marL="0" indent="0" lvl="0">
                <a:lnSpc>
                  <a:spcPts val="3576"/>
                </a:lnSpc>
                <a:spcBef>
                  <a:spcPct val="0"/>
                </a:spcBef>
              </a:pPr>
            </a:p>
          </p:txBody>
        </p:sp>
      </p:grpSp>
      <p:sp>
        <p:nvSpPr>
          <p:cNvPr name="Freeform 12" id="12"/>
          <p:cNvSpPr/>
          <p:nvPr/>
        </p:nvSpPr>
        <p:spPr>
          <a:xfrm flipH="false" flipV="false" rot="0">
            <a:off x="9850704" y="2611770"/>
            <a:ext cx="6409254" cy="3810110"/>
          </a:xfrm>
          <a:custGeom>
            <a:avLst/>
            <a:gdLst/>
            <a:ahLst/>
            <a:cxnLst/>
            <a:rect r="r" b="b" t="t" l="l"/>
            <a:pathLst>
              <a:path h="3810110" w="6409254">
                <a:moveTo>
                  <a:pt x="0" y="0"/>
                </a:moveTo>
                <a:lnTo>
                  <a:pt x="6409255" y="0"/>
                </a:lnTo>
                <a:lnTo>
                  <a:pt x="6409255" y="3810110"/>
                </a:lnTo>
                <a:lnTo>
                  <a:pt x="0" y="38101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2417290" y="1151480"/>
            <a:ext cx="5719367" cy="7984040"/>
            <a:chOff x="0" y="0"/>
            <a:chExt cx="7625823" cy="10645387"/>
          </a:xfrm>
        </p:grpSpPr>
        <p:sp>
          <p:nvSpPr>
            <p:cNvPr name="TextBox 14" id="14"/>
            <p:cNvSpPr txBox="true"/>
            <p:nvPr/>
          </p:nvSpPr>
          <p:spPr>
            <a:xfrm rot="0">
              <a:off x="0" y="2374440"/>
              <a:ext cx="7625823" cy="8270947"/>
            </a:xfrm>
            <a:prstGeom prst="rect">
              <a:avLst/>
            </a:prstGeom>
          </p:spPr>
          <p:txBody>
            <a:bodyPr anchor="t" rtlCol="false" tIns="0" lIns="0" bIns="0" rIns="0">
              <a:spAutoFit/>
            </a:bodyPr>
            <a:lstStyle/>
            <a:p>
              <a:pPr algn="l">
                <a:lnSpc>
                  <a:spcPts val="3820"/>
                </a:lnSpc>
              </a:pPr>
              <a:r>
                <a:rPr lang="en-US" sz="2564">
                  <a:solidFill>
                    <a:srgbClr val="000000"/>
                  </a:solidFill>
                  <a:latin typeface="Now"/>
                  <a:ea typeface="Now"/>
                  <a:cs typeface="Now"/>
                  <a:sym typeface="Now"/>
                </a:rPr>
                <a:t>La gracia de usar PDFbox es la facilidad que tiene de modificar, leer y crear archivos pdf de modo que uno podria facilmente crear documentos con plantilla que llenar. Ejemplos serian formularios, boletas, manuales, etc.</a:t>
              </a:r>
            </a:p>
            <a:p>
              <a:pPr algn="l">
                <a:lnSpc>
                  <a:spcPts val="3820"/>
                </a:lnSpc>
              </a:pPr>
            </a:p>
            <a:p>
              <a:pPr algn="l" marL="0" indent="0" lvl="0">
                <a:lnSpc>
                  <a:spcPts val="3820"/>
                </a:lnSpc>
              </a:pPr>
              <a:r>
                <a:rPr lang="en-US" sz="2564">
                  <a:solidFill>
                    <a:srgbClr val="000000"/>
                  </a:solidFill>
                  <a:latin typeface="Now"/>
                  <a:ea typeface="Now"/>
                  <a:cs typeface="Now"/>
                  <a:sym typeface="Now"/>
                </a:rPr>
                <a:t>Lo interesante es que como tal, este tipo de programas siempre tiene un uso en el mercado. Todas las compañías trabajan con archivos pdf’s después de todo. </a:t>
              </a:r>
            </a:p>
          </p:txBody>
        </p:sp>
        <p:sp>
          <p:nvSpPr>
            <p:cNvPr name="TextBox 15" id="15"/>
            <p:cNvSpPr txBox="true"/>
            <p:nvPr/>
          </p:nvSpPr>
          <p:spPr>
            <a:xfrm rot="0">
              <a:off x="0" y="38100"/>
              <a:ext cx="7625823" cy="1798070"/>
            </a:xfrm>
            <a:prstGeom prst="rect">
              <a:avLst/>
            </a:prstGeom>
          </p:spPr>
          <p:txBody>
            <a:bodyPr anchor="t" rtlCol="false" tIns="0" lIns="0" bIns="0" rIns="0">
              <a:spAutoFit/>
            </a:bodyPr>
            <a:lstStyle/>
            <a:p>
              <a:pPr algn="l" marL="0" indent="0" lvl="0">
                <a:lnSpc>
                  <a:spcPts val="5228"/>
                </a:lnSpc>
              </a:pPr>
              <a:r>
                <a:rPr lang="en-US" b="true" sz="4752">
                  <a:solidFill>
                    <a:srgbClr val="000000"/>
                  </a:solidFill>
                  <a:latin typeface="Roca One Heavy"/>
                  <a:ea typeface="Roca One Heavy"/>
                  <a:cs typeface="Roca One Heavy"/>
                  <a:sym typeface="Roca One Heavy"/>
                </a:rPr>
                <a:t>En PDFbox hay múltiples usos</a:t>
              </a:r>
            </a:p>
          </p:txBody>
        </p:sp>
      </p:grpSp>
      <p:sp>
        <p:nvSpPr>
          <p:cNvPr name="TextBox 16" id="16"/>
          <p:cNvSpPr txBox="true"/>
          <p:nvPr/>
        </p:nvSpPr>
        <p:spPr>
          <a:xfrm rot="0">
            <a:off x="10160851" y="7653950"/>
            <a:ext cx="5788961" cy="881470"/>
          </a:xfrm>
          <a:prstGeom prst="rect">
            <a:avLst/>
          </a:prstGeom>
        </p:spPr>
        <p:txBody>
          <a:bodyPr anchor="t" rtlCol="false" tIns="0" lIns="0" bIns="0" rIns="0">
            <a:spAutoFit/>
          </a:bodyPr>
          <a:lstStyle/>
          <a:p>
            <a:pPr algn="ctr" marL="0" indent="0" lvl="0">
              <a:lnSpc>
                <a:spcPts val="2395"/>
              </a:lnSpc>
            </a:pPr>
            <a:r>
              <a:rPr lang="en-US" sz="1842">
                <a:solidFill>
                  <a:srgbClr val="000000"/>
                </a:solidFill>
                <a:latin typeface="Now"/>
                <a:ea typeface="Now"/>
                <a:cs typeface="Now"/>
                <a:sym typeface="Now"/>
              </a:rPr>
              <a:t>No son muchos los programas que permitan modificar libremente un archivo pdf y menos crear uno a base de una plantilla propia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D9C4"/>
        </a:solidFill>
      </p:bgPr>
    </p:bg>
    <p:spTree>
      <p:nvGrpSpPr>
        <p:cNvPr id="1" name=""/>
        <p:cNvGrpSpPr/>
        <p:nvPr/>
      </p:nvGrpSpPr>
      <p:grpSpPr>
        <a:xfrm>
          <a:off x="0" y="0"/>
          <a:ext cx="0" cy="0"/>
          <a:chOff x="0" y="0"/>
          <a:chExt cx="0" cy="0"/>
        </a:xfrm>
      </p:grpSpPr>
      <p:sp>
        <p:nvSpPr>
          <p:cNvPr name="Freeform 2" id="2"/>
          <p:cNvSpPr/>
          <p:nvPr/>
        </p:nvSpPr>
        <p:spPr>
          <a:xfrm flipH="false" flipV="false" rot="0">
            <a:off x="7998993" y="1028700"/>
            <a:ext cx="9260307" cy="5741390"/>
          </a:xfrm>
          <a:custGeom>
            <a:avLst/>
            <a:gdLst/>
            <a:ahLst/>
            <a:cxnLst/>
            <a:rect r="r" b="b" t="t" l="l"/>
            <a:pathLst>
              <a:path h="5741390" w="9260307">
                <a:moveTo>
                  <a:pt x="0" y="0"/>
                </a:moveTo>
                <a:lnTo>
                  <a:pt x="9260307" y="0"/>
                </a:lnTo>
                <a:lnTo>
                  <a:pt x="9260307" y="5741390"/>
                </a:lnTo>
                <a:lnTo>
                  <a:pt x="0" y="5741390"/>
                </a:lnTo>
                <a:lnTo>
                  <a:pt x="0" y="0"/>
                </a:lnTo>
                <a:close/>
              </a:path>
            </a:pathLst>
          </a:custGeom>
          <a:blipFill>
            <a:blip r:embed="rId2"/>
            <a:stretch>
              <a:fillRect l="0" t="0" r="0" b="0"/>
            </a:stretch>
          </a:blipFill>
        </p:spPr>
      </p:sp>
      <p:sp>
        <p:nvSpPr>
          <p:cNvPr name="Freeform 3" id="3"/>
          <p:cNvSpPr/>
          <p:nvPr/>
        </p:nvSpPr>
        <p:spPr>
          <a:xfrm flipH="false" flipV="false" rot="0">
            <a:off x="6899059" y="7395785"/>
            <a:ext cx="10360241" cy="1862515"/>
          </a:xfrm>
          <a:custGeom>
            <a:avLst/>
            <a:gdLst/>
            <a:ahLst/>
            <a:cxnLst/>
            <a:rect r="r" b="b" t="t" l="l"/>
            <a:pathLst>
              <a:path h="1862515" w="10360241">
                <a:moveTo>
                  <a:pt x="0" y="0"/>
                </a:moveTo>
                <a:lnTo>
                  <a:pt x="10360241" y="0"/>
                </a:lnTo>
                <a:lnTo>
                  <a:pt x="10360241" y="1862515"/>
                </a:lnTo>
                <a:lnTo>
                  <a:pt x="0" y="1862515"/>
                </a:lnTo>
                <a:lnTo>
                  <a:pt x="0" y="0"/>
                </a:lnTo>
                <a:close/>
              </a:path>
            </a:pathLst>
          </a:custGeom>
          <a:blipFill>
            <a:blip r:embed="rId3"/>
            <a:stretch>
              <a:fillRect l="0" t="0" r="0" b="0"/>
            </a:stretch>
          </a:blipFill>
        </p:spPr>
      </p:sp>
      <p:grpSp>
        <p:nvGrpSpPr>
          <p:cNvPr name="Group 4" id="4"/>
          <p:cNvGrpSpPr/>
          <p:nvPr/>
        </p:nvGrpSpPr>
        <p:grpSpPr>
          <a:xfrm rot="0">
            <a:off x="1028700" y="1028700"/>
            <a:ext cx="6060678" cy="2827682"/>
            <a:chOff x="0" y="0"/>
            <a:chExt cx="1596228" cy="744739"/>
          </a:xfrm>
        </p:grpSpPr>
        <p:sp>
          <p:nvSpPr>
            <p:cNvPr name="Freeform 5" id="5"/>
            <p:cNvSpPr/>
            <p:nvPr/>
          </p:nvSpPr>
          <p:spPr>
            <a:xfrm flipH="false" flipV="false" rot="0">
              <a:off x="0" y="0"/>
              <a:ext cx="1596228" cy="744739"/>
            </a:xfrm>
            <a:custGeom>
              <a:avLst/>
              <a:gdLst/>
              <a:ahLst/>
              <a:cxnLst/>
              <a:rect r="r" b="b" t="t" l="l"/>
              <a:pathLst>
                <a:path h="744739" w="1596228">
                  <a:moveTo>
                    <a:pt x="51096" y="0"/>
                  </a:moveTo>
                  <a:lnTo>
                    <a:pt x="1545132" y="0"/>
                  </a:lnTo>
                  <a:cubicBezTo>
                    <a:pt x="1558683" y="0"/>
                    <a:pt x="1571680" y="5383"/>
                    <a:pt x="1581262" y="14966"/>
                  </a:cubicBezTo>
                  <a:cubicBezTo>
                    <a:pt x="1590845" y="24548"/>
                    <a:pt x="1596228" y="37545"/>
                    <a:pt x="1596228" y="51096"/>
                  </a:cubicBezTo>
                  <a:lnTo>
                    <a:pt x="1596228" y="693643"/>
                  </a:lnTo>
                  <a:cubicBezTo>
                    <a:pt x="1596228" y="707195"/>
                    <a:pt x="1590845" y="720191"/>
                    <a:pt x="1581262" y="729774"/>
                  </a:cubicBezTo>
                  <a:cubicBezTo>
                    <a:pt x="1571680" y="739356"/>
                    <a:pt x="1558683" y="744739"/>
                    <a:pt x="1545132" y="744739"/>
                  </a:cubicBezTo>
                  <a:lnTo>
                    <a:pt x="51096" y="744739"/>
                  </a:lnTo>
                  <a:cubicBezTo>
                    <a:pt x="37545" y="744739"/>
                    <a:pt x="24548" y="739356"/>
                    <a:pt x="14966" y="729774"/>
                  </a:cubicBezTo>
                  <a:cubicBezTo>
                    <a:pt x="5383" y="720191"/>
                    <a:pt x="0" y="707195"/>
                    <a:pt x="0" y="693643"/>
                  </a:cubicBezTo>
                  <a:lnTo>
                    <a:pt x="0" y="51096"/>
                  </a:lnTo>
                  <a:cubicBezTo>
                    <a:pt x="0" y="37545"/>
                    <a:pt x="5383" y="24548"/>
                    <a:pt x="14966" y="14966"/>
                  </a:cubicBezTo>
                  <a:cubicBezTo>
                    <a:pt x="24548" y="5383"/>
                    <a:pt x="37545" y="0"/>
                    <a:pt x="51096" y="0"/>
                  </a:cubicBezTo>
                  <a:close/>
                </a:path>
              </a:pathLst>
            </a:custGeom>
            <a:solidFill>
              <a:srgbClr val="767FA7"/>
            </a:solidFill>
            <a:ln w="19050" cap="rnd">
              <a:solidFill>
                <a:srgbClr val="000000"/>
              </a:solidFill>
              <a:prstDash val="solid"/>
              <a:round/>
            </a:ln>
          </p:spPr>
        </p:sp>
        <p:sp>
          <p:nvSpPr>
            <p:cNvPr name="TextBox 6" id="6"/>
            <p:cNvSpPr txBox="true"/>
            <p:nvPr/>
          </p:nvSpPr>
          <p:spPr>
            <a:xfrm>
              <a:off x="0" y="28575"/>
              <a:ext cx="1596228" cy="716164"/>
            </a:xfrm>
            <a:prstGeom prst="rect">
              <a:avLst/>
            </a:prstGeom>
          </p:spPr>
          <p:txBody>
            <a:bodyPr anchor="ctr" rtlCol="false" tIns="50800" lIns="50800" bIns="50800" rIns="50800"/>
            <a:lstStyle/>
            <a:p>
              <a:pPr algn="ctr">
                <a:lnSpc>
                  <a:spcPts val="2694"/>
                </a:lnSpc>
              </a:pPr>
            </a:p>
          </p:txBody>
        </p:sp>
      </p:grpSp>
      <p:sp>
        <p:nvSpPr>
          <p:cNvPr name="Freeform 7" id="7"/>
          <p:cNvSpPr/>
          <p:nvPr/>
        </p:nvSpPr>
        <p:spPr>
          <a:xfrm flipH="false" flipV="false" rot="0">
            <a:off x="2202629" y="4072770"/>
            <a:ext cx="3712819" cy="4254272"/>
          </a:xfrm>
          <a:custGeom>
            <a:avLst/>
            <a:gdLst/>
            <a:ahLst/>
            <a:cxnLst/>
            <a:rect r="r" b="b" t="t" l="l"/>
            <a:pathLst>
              <a:path h="4254272" w="3712819">
                <a:moveTo>
                  <a:pt x="0" y="0"/>
                </a:moveTo>
                <a:lnTo>
                  <a:pt x="3712820" y="0"/>
                </a:lnTo>
                <a:lnTo>
                  <a:pt x="3712820" y="4254272"/>
                </a:lnTo>
                <a:lnTo>
                  <a:pt x="0" y="4254272"/>
                </a:lnTo>
                <a:lnTo>
                  <a:pt x="0" y="0"/>
                </a:lnTo>
                <a:close/>
              </a:path>
            </a:pathLst>
          </a:custGeom>
          <a:blipFill>
            <a:blip r:embed="rId4"/>
            <a:stretch>
              <a:fillRect l="0" t="0" r="0" b="0"/>
            </a:stretch>
          </a:blipFill>
        </p:spPr>
      </p:sp>
      <p:sp>
        <p:nvSpPr>
          <p:cNvPr name="TextBox 8" id="8"/>
          <p:cNvSpPr txBox="true"/>
          <p:nvPr/>
        </p:nvSpPr>
        <p:spPr>
          <a:xfrm rot="0">
            <a:off x="1028700" y="1300757"/>
            <a:ext cx="6060678" cy="3002906"/>
          </a:xfrm>
          <a:prstGeom prst="rect">
            <a:avLst/>
          </a:prstGeom>
        </p:spPr>
        <p:txBody>
          <a:bodyPr anchor="t" rtlCol="false" tIns="0" lIns="0" bIns="0" rIns="0">
            <a:spAutoFit/>
          </a:bodyPr>
          <a:lstStyle/>
          <a:p>
            <a:pPr algn="ctr">
              <a:lnSpc>
                <a:spcPts val="2694"/>
              </a:lnSpc>
            </a:pPr>
            <a:r>
              <a:rPr lang="en-US" sz="2449" u="sng">
                <a:solidFill>
                  <a:srgbClr val="000000"/>
                </a:solidFill>
                <a:latin typeface="Now"/>
                <a:ea typeface="Now"/>
                <a:cs typeface="Now"/>
                <a:sym typeface="Now"/>
                <a:hlinkClick r:id="rId5" tooltip="https://pdfbox.apache.org"/>
              </a:rPr>
              <a:t>PDFbox</a:t>
            </a:r>
          </a:p>
          <a:p>
            <a:pPr algn="ctr">
              <a:lnSpc>
                <a:spcPts val="2694"/>
              </a:lnSpc>
            </a:pPr>
          </a:p>
          <a:p>
            <a:pPr algn="l">
              <a:lnSpc>
                <a:spcPts val="2694"/>
              </a:lnSpc>
            </a:pPr>
            <a:r>
              <a:rPr lang="en-US" sz="2449">
                <a:solidFill>
                  <a:srgbClr val="000000"/>
                </a:solidFill>
                <a:latin typeface="Now"/>
                <a:ea typeface="Now"/>
                <a:cs typeface="Now"/>
                <a:sym typeface="Now"/>
              </a:rPr>
              <a:t> PARA DESCARGAR LA LIBRERÍA DE PDFBOX,    REQUERIMOS LOS RESPECTIVOS ARCHIVOS JAVA. </a:t>
            </a:r>
          </a:p>
          <a:p>
            <a:pPr algn="l">
              <a:lnSpc>
                <a:spcPts val="2694"/>
              </a:lnSpc>
            </a:pPr>
            <a:r>
              <a:rPr lang="en-US" sz="2449">
                <a:solidFill>
                  <a:srgbClr val="000000"/>
                </a:solidFill>
                <a:latin typeface="Now"/>
                <a:ea typeface="Now"/>
                <a:cs typeface="Now"/>
                <a:sym typeface="Now"/>
              </a:rPr>
              <a:t>Los se usan son principalmente:</a:t>
            </a:r>
          </a:p>
          <a:p>
            <a:pPr algn="l">
              <a:lnSpc>
                <a:spcPts val="2694"/>
              </a:lnSpc>
            </a:pPr>
            <a:r>
              <a:rPr lang="en-US" sz="2449">
                <a:solidFill>
                  <a:srgbClr val="000000"/>
                </a:solidFill>
                <a:latin typeface="Now"/>
                <a:ea typeface="Now"/>
                <a:cs typeface="Now"/>
                <a:sym typeface="Now"/>
              </a:rPr>
              <a:t> </a:t>
            </a:r>
          </a:p>
          <a:p>
            <a:pPr algn="l">
              <a:lnSpc>
                <a:spcPts val="2694"/>
              </a:lnSpc>
            </a:pPr>
          </a:p>
          <a:p>
            <a:pPr algn="l">
              <a:lnSpc>
                <a:spcPts val="2694"/>
              </a:lnSpc>
              <a:spcBef>
                <a:spcPct val="0"/>
              </a:spcBef>
            </a:pPr>
          </a:p>
        </p:txBody>
      </p:sp>
      <p:grpSp>
        <p:nvGrpSpPr>
          <p:cNvPr name="Group 9" id="9"/>
          <p:cNvGrpSpPr/>
          <p:nvPr/>
        </p:nvGrpSpPr>
        <p:grpSpPr>
          <a:xfrm rot="0">
            <a:off x="8786812" y="1841183"/>
            <a:ext cx="2063115" cy="483870"/>
            <a:chOff x="0" y="0"/>
            <a:chExt cx="2750820" cy="645160"/>
          </a:xfrm>
        </p:grpSpPr>
        <p:sp>
          <p:nvSpPr>
            <p:cNvPr name="Freeform 10" id="10"/>
            <p:cNvSpPr/>
            <p:nvPr/>
          </p:nvSpPr>
          <p:spPr>
            <a:xfrm flipH="false" flipV="false" rot="0">
              <a:off x="-45720" y="-58420"/>
              <a:ext cx="2814320" cy="817880"/>
            </a:xfrm>
            <a:custGeom>
              <a:avLst/>
              <a:gdLst/>
              <a:ahLst/>
              <a:cxnLst/>
              <a:rect r="r" b="b" t="t" l="l"/>
              <a:pathLst>
                <a:path h="817880" w="2814320">
                  <a:moveTo>
                    <a:pt x="2744470" y="571500"/>
                  </a:moveTo>
                  <a:cubicBezTo>
                    <a:pt x="1847850" y="601980"/>
                    <a:pt x="1795780" y="627380"/>
                    <a:pt x="1713230" y="637540"/>
                  </a:cubicBezTo>
                  <a:cubicBezTo>
                    <a:pt x="1628140" y="647700"/>
                    <a:pt x="1570990" y="648970"/>
                    <a:pt x="1449070" y="651510"/>
                  </a:cubicBezTo>
                  <a:cubicBezTo>
                    <a:pt x="1172210" y="659130"/>
                    <a:pt x="261620" y="817880"/>
                    <a:pt x="96520" y="652780"/>
                  </a:cubicBezTo>
                  <a:cubicBezTo>
                    <a:pt x="0" y="556260"/>
                    <a:pt x="0" y="292100"/>
                    <a:pt x="96520" y="195580"/>
                  </a:cubicBezTo>
                  <a:cubicBezTo>
                    <a:pt x="261620" y="30480"/>
                    <a:pt x="1163320" y="205740"/>
                    <a:pt x="1441450" y="194310"/>
                  </a:cubicBezTo>
                  <a:cubicBezTo>
                    <a:pt x="1567180" y="189230"/>
                    <a:pt x="1626870" y="182880"/>
                    <a:pt x="1714500" y="172720"/>
                  </a:cubicBezTo>
                  <a:cubicBezTo>
                    <a:pt x="1794510" y="162560"/>
                    <a:pt x="1844040" y="144780"/>
                    <a:pt x="1944370" y="134620"/>
                  </a:cubicBezTo>
                  <a:cubicBezTo>
                    <a:pt x="2127250" y="116840"/>
                    <a:pt x="2604770" y="0"/>
                    <a:pt x="2722880" y="109220"/>
                  </a:cubicBezTo>
                  <a:cubicBezTo>
                    <a:pt x="2814320" y="194310"/>
                    <a:pt x="2744470" y="571500"/>
                    <a:pt x="2744470" y="571500"/>
                  </a:cubicBezTo>
                </a:path>
              </a:pathLst>
            </a:custGeom>
            <a:solidFill>
              <a:srgbClr val="FFF234">
                <a:alpha val="49804"/>
              </a:srgbClr>
            </a:solidFill>
            <a:ln cap="sq">
              <a:noFill/>
              <a:prstDash val="solid"/>
              <a:miter/>
            </a:ln>
          </p:spPr>
        </p:sp>
      </p:grpSp>
      <p:grpSp>
        <p:nvGrpSpPr>
          <p:cNvPr name="Group 11" id="11"/>
          <p:cNvGrpSpPr/>
          <p:nvPr/>
        </p:nvGrpSpPr>
        <p:grpSpPr>
          <a:xfrm rot="0">
            <a:off x="8892540" y="3625215"/>
            <a:ext cx="1218248" cy="422910"/>
            <a:chOff x="0" y="0"/>
            <a:chExt cx="1624330" cy="563880"/>
          </a:xfrm>
        </p:grpSpPr>
        <p:sp>
          <p:nvSpPr>
            <p:cNvPr name="Freeform 12" id="12"/>
            <p:cNvSpPr/>
            <p:nvPr/>
          </p:nvSpPr>
          <p:spPr>
            <a:xfrm flipH="false" flipV="false" rot="0">
              <a:off x="-48260" y="50800"/>
              <a:ext cx="1719580" cy="641350"/>
            </a:xfrm>
            <a:custGeom>
              <a:avLst/>
              <a:gdLst/>
              <a:ahLst/>
              <a:cxnLst/>
              <a:rect r="r" b="b" t="t" l="l"/>
              <a:pathLst>
                <a:path h="641350" w="1719580">
                  <a:moveTo>
                    <a:pt x="99060" y="0"/>
                  </a:moveTo>
                  <a:cubicBezTo>
                    <a:pt x="1719580" y="99060"/>
                    <a:pt x="1719580" y="358140"/>
                    <a:pt x="1621790" y="457200"/>
                  </a:cubicBezTo>
                  <a:cubicBezTo>
                    <a:pt x="1441450" y="637540"/>
                    <a:pt x="279400" y="641350"/>
                    <a:pt x="99060" y="462280"/>
                  </a:cubicBezTo>
                  <a:cubicBezTo>
                    <a:pt x="0" y="363220"/>
                    <a:pt x="99060" y="0"/>
                    <a:pt x="99060" y="0"/>
                  </a:cubicBezTo>
                </a:path>
              </a:pathLst>
            </a:custGeom>
            <a:solidFill>
              <a:srgbClr val="FFF234">
                <a:alpha val="49804"/>
              </a:srgbClr>
            </a:solidFill>
            <a:ln cap="sq">
              <a:noFill/>
              <a:prstDash val="solid"/>
              <a:miter/>
            </a:ln>
          </p:spPr>
        </p:sp>
      </p:grpSp>
      <p:grpSp>
        <p:nvGrpSpPr>
          <p:cNvPr name="Group 13" id="13"/>
          <p:cNvGrpSpPr/>
          <p:nvPr/>
        </p:nvGrpSpPr>
        <p:grpSpPr>
          <a:xfrm rot="0">
            <a:off x="8749665" y="4017645"/>
            <a:ext cx="1282065" cy="481965"/>
            <a:chOff x="0" y="0"/>
            <a:chExt cx="1709420" cy="642620"/>
          </a:xfrm>
        </p:grpSpPr>
        <p:sp>
          <p:nvSpPr>
            <p:cNvPr name="Freeform 14" id="14"/>
            <p:cNvSpPr/>
            <p:nvPr/>
          </p:nvSpPr>
          <p:spPr>
            <a:xfrm flipH="false" flipV="false" rot="0">
              <a:off x="-7620" y="-1270"/>
              <a:ext cx="1706880" cy="651510"/>
            </a:xfrm>
            <a:custGeom>
              <a:avLst/>
              <a:gdLst/>
              <a:ahLst/>
              <a:cxnLst/>
              <a:rect r="r" b="b" t="t" l="l"/>
              <a:pathLst>
                <a:path h="651510" w="1706880">
                  <a:moveTo>
                    <a:pt x="1666240" y="513080"/>
                  </a:moveTo>
                  <a:cubicBezTo>
                    <a:pt x="885190" y="553720"/>
                    <a:pt x="666750" y="543560"/>
                    <a:pt x="492760" y="553720"/>
                  </a:cubicBezTo>
                  <a:cubicBezTo>
                    <a:pt x="353060" y="561340"/>
                    <a:pt x="189230" y="651510"/>
                    <a:pt x="115570" y="593090"/>
                  </a:cubicBezTo>
                  <a:cubicBezTo>
                    <a:pt x="34290" y="528320"/>
                    <a:pt x="0" y="213360"/>
                    <a:pt x="58420" y="139700"/>
                  </a:cubicBezTo>
                  <a:cubicBezTo>
                    <a:pt x="105410" y="81280"/>
                    <a:pt x="219710" y="118110"/>
                    <a:pt x="342900" y="109220"/>
                  </a:cubicBezTo>
                  <a:cubicBezTo>
                    <a:pt x="570230" y="93980"/>
                    <a:pt x="1082040" y="93980"/>
                    <a:pt x="1318260" y="80010"/>
                  </a:cubicBezTo>
                  <a:cubicBezTo>
                    <a:pt x="1451610" y="72390"/>
                    <a:pt x="1570990" y="0"/>
                    <a:pt x="1631950" y="52070"/>
                  </a:cubicBezTo>
                  <a:cubicBezTo>
                    <a:pt x="1706880" y="115570"/>
                    <a:pt x="1666240" y="513080"/>
                    <a:pt x="1666240" y="513080"/>
                  </a:cubicBezTo>
                </a:path>
              </a:pathLst>
            </a:custGeom>
            <a:solidFill>
              <a:srgbClr val="FFF234">
                <a:alpha val="49804"/>
              </a:srgbClr>
            </a:solidFill>
            <a:ln cap="sq">
              <a:noFill/>
              <a:prstDash val="solid"/>
              <a:miter/>
            </a:ln>
          </p:spPr>
        </p:sp>
      </p:grpSp>
      <p:grpSp>
        <p:nvGrpSpPr>
          <p:cNvPr name="Group 15" id="15"/>
          <p:cNvGrpSpPr/>
          <p:nvPr/>
        </p:nvGrpSpPr>
        <p:grpSpPr>
          <a:xfrm rot="0">
            <a:off x="8983980" y="4523422"/>
            <a:ext cx="990600" cy="464820"/>
            <a:chOff x="0" y="0"/>
            <a:chExt cx="1320800" cy="619760"/>
          </a:xfrm>
        </p:grpSpPr>
        <p:sp>
          <p:nvSpPr>
            <p:cNvPr name="Freeform 16" id="16"/>
            <p:cNvSpPr/>
            <p:nvPr/>
          </p:nvSpPr>
          <p:spPr>
            <a:xfrm flipH="false" flipV="false" rot="0">
              <a:off x="-29210" y="3810"/>
              <a:ext cx="1374140" cy="647700"/>
            </a:xfrm>
            <a:custGeom>
              <a:avLst/>
              <a:gdLst/>
              <a:ahLst/>
              <a:cxnLst/>
              <a:rect r="r" b="b" t="t" l="l"/>
              <a:pathLst>
                <a:path h="647700" w="1374140">
                  <a:moveTo>
                    <a:pt x="80010" y="46990"/>
                  </a:moveTo>
                  <a:cubicBezTo>
                    <a:pt x="861060" y="57150"/>
                    <a:pt x="1210310" y="0"/>
                    <a:pt x="1299210" y="107950"/>
                  </a:cubicBezTo>
                  <a:cubicBezTo>
                    <a:pt x="1374140" y="199390"/>
                    <a:pt x="1344930" y="490220"/>
                    <a:pt x="1256030" y="563880"/>
                  </a:cubicBezTo>
                  <a:cubicBezTo>
                    <a:pt x="1153160" y="647700"/>
                    <a:pt x="849630" y="513080"/>
                    <a:pt x="651510" y="504190"/>
                  </a:cubicBezTo>
                  <a:cubicBezTo>
                    <a:pt x="458470" y="495300"/>
                    <a:pt x="170180" y="598170"/>
                    <a:pt x="80010" y="508000"/>
                  </a:cubicBezTo>
                  <a:cubicBezTo>
                    <a:pt x="0" y="427990"/>
                    <a:pt x="80010" y="46990"/>
                    <a:pt x="80010" y="46990"/>
                  </a:cubicBezTo>
                </a:path>
              </a:pathLst>
            </a:custGeom>
            <a:solidFill>
              <a:srgbClr val="FFF234">
                <a:alpha val="49804"/>
              </a:srgbClr>
            </a:solidFill>
            <a:ln cap="sq">
              <a:noFill/>
              <a:prstDash val="solid"/>
              <a:miter/>
            </a:ln>
          </p:spPr>
        </p:sp>
      </p:grpSp>
      <p:grpSp>
        <p:nvGrpSpPr>
          <p:cNvPr name="Group 17" id="17"/>
          <p:cNvGrpSpPr/>
          <p:nvPr/>
        </p:nvGrpSpPr>
        <p:grpSpPr>
          <a:xfrm rot="0">
            <a:off x="8618220" y="4976812"/>
            <a:ext cx="1307782" cy="453390"/>
            <a:chOff x="0" y="0"/>
            <a:chExt cx="1743710" cy="604520"/>
          </a:xfrm>
        </p:grpSpPr>
        <p:sp>
          <p:nvSpPr>
            <p:cNvPr name="Freeform 18" id="18"/>
            <p:cNvSpPr/>
            <p:nvPr/>
          </p:nvSpPr>
          <p:spPr>
            <a:xfrm flipH="false" flipV="false" rot="0">
              <a:off x="-39370" y="-39370"/>
              <a:ext cx="1785620" cy="725170"/>
            </a:xfrm>
            <a:custGeom>
              <a:avLst/>
              <a:gdLst/>
              <a:ahLst/>
              <a:cxnLst/>
              <a:rect r="r" b="b" t="t" l="l"/>
              <a:pathLst>
                <a:path h="725170" w="1785620">
                  <a:moveTo>
                    <a:pt x="1731010" y="549910"/>
                  </a:moveTo>
                  <a:cubicBezTo>
                    <a:pt x="789940" y="593090"/>
                    <a:pt x="226060" y="725170"/>
                    <a:pt x="92710" y="591820"/>
                  </a:cubicBezTo>
                  <a:cubicBezTo>
                    <a:pt x="1270" y="501650"/>
                    <a:pt x="0" y="226060"/>
                    <a:pt x="90170" y="134620"/>
                  </a:cubicBezTo>
                  <a:cubicBezTo>
                    <a:pt x="222250" y="1270"/>
                    <a:pt x="781050" y="137160"/>
                    <a:pt x="1071880" y="127000"/>
                  </a:cubicBezTo>
                  <a:cubicBezTo>
                    <a:pt x="1304290" y="119380"/>
                    <a:pt x="1593850" y="0"/>
                    <a:pt x="1696720" y="90170"/>
                  </a:cubicBezTo>
                  <a:cubicBezTo>
                    <a:pt x="1785620" y="167640"/>
                    <a:pt x="1731010" y="549910"/>
                    <a:pt x="1731010" y="549910"/>
                  </a:cubicBezTo>
                </a:path>
              </a:pathLst>
            </a:custGeom>
            <a:solidFill>
              <a:srgbClr val="FFF234">
                <a:alpha val="49804"/>
              </a:srgbClr>
            </a:solidFill>
            <a:ln cap="sq">
              <a:noFill/>
              <a:prstDash val="solid"/>
              <a:miter/>
            </a:ln>
          </p:spPr>
        </p:sp>
      </p:grpSp>
      <p:grpSp>
        <p:nvGrpSpPr>
          <p:cNvPr name="Group 19" id="19"/>
          <p:cNvGrpSpPr/>
          <p:nvPr/>
        </p:nvGrpSpPr>
        <p:grpSpPr>
          <a:xfrm rot="0">
            <a:off x="9029700" y="5435918"/>
            <a:ext cx="1248727" cy="449580"/>
            <a:chOff x="0" y="0"/>
            <a:chExt cx="1664970" cy="599440"/>
          </a:xfrm>
        </p:grpSpPr>
        <p:sp>
          <p:nvSpPr>
            <p:cNvPr name="Freeform 20" id="20"/>
            <p:cNvSpPr/>
            <p:nvPr/>
          </p:nvSpPr>
          <p:spPr>
            <a:xfrm flipH="false" flipV="false" rot="0">
              <a:off x="-39370" y="-6350"/>
              <a:ext cx="1727200" cy="650240"/>
            </a:xfrm>
            <a:custGeom>
              <a:avLst/>
              <a:gdLst/>
              <a:ahLst/>
              <a:cxnLst/>
              <a:rect r="r" b="b" t="t" l="l"/>
              <a:pathLst>
                <a:path h="650240" w="1727200">
                  <a:moveTo>
                    <a:pt x="90170" y="57150"/>
                  </a:moveTo>
                  <a:cubicBezTo>
                    <a:pt x="1278890" y="64770"/>
                    <a:pt x="1568450" y="0"/>
                    <a:pt x="1653540" y="99060"/>
                  </a:cubicBezTo>
                  <a:cubicBezTo>
                    <a:pt x="1727200" y="185420"/>
                    <a:pt x="1699260" y="480060"/>
                    <a:pt x="1611630" y="553720"/>
                  </a:cubicBezTo>
                  <a:cubicBezTo>
                    <a:pt x="1515110" y="636270"/>
                    <a:pt x="1266190" y="521970"/>
                    <a:pt x="1055370" y="514350"/>
                  </a:cubicBezTo>
                  <a:cubicBezTo>
                    <a:pt x="778510" y="505460"/>
                    <a:pt x="222250" y="650240"/>
                    <a:pt x="90170" y="519430"/>
                  </a:cubicBezTo>
                  <a:cubicBezTo>
                    <a:pt x="0" y="429260"/>
                    <a:pt x="90170" y="57150"/>
                    <a:pt x="90170" y="57150"/>
                  </a:cubicBezTo>
                </a:path>
              </a:pathLst>
            </a:custGeom>
            <a:solidFill>
              <a:srgbClr val="FFF234">
                <a:alpha val="49804"/>
              </a:srgbClr>
            </a:solidFill>
            <a:ln cap="sq">
              <a:noFill/>
              <a:prstDash val="solid"/>
              <a:miter/>
            </a:ln>
          </p:spPr>
        </p:sp>
      </p:grpSp>
      <p:grpSp>
        <p:nvGrpSpPr>
          <p:cNvPr name="Group 21" id="21"/>
          <p:cNvGrpSpPr/>
          <p:nvPr/>
        </p:nvGrpSpPr>
        <p:grpSpPr>
          <a:xfrm rot="0">
            <a:off x="8696325" y="5822632"/>
            <a:ext cx="1780223" cy="444818"/>
            <a:chOff x="0" y="0"/>
            <a:chExt cx="2373630" cy="593090"/>
          </a:xfrm>
        </p:grpSpPr>
        <p:sp>
          <p:nvSpPr>
            <p:cNvPr name="Freeform 22" id="22"/>
            <p:cNvSpPr/>
            <p:nvPr/>
          </p:nvSpPr>
          <p:spPr>
            <a:xfrm flipH="false" flipV="false" rot="0">
              <a:off x="-12700" y="-25400"/>
              <a:ext cx="2419350" cy="615950"/>
            </a:xfrm>
            <a:custGeom>
              <a:avLst/>
              <a:gdLst/>
              <a:ahLst/>
              <a:cxnLst/>
              <a:rect r="r" b="b" t="t" l="l"/>
              <a:pathLst>
                <a:path h="615950" w="2419350">
                  <a:moveTo>
                    <a:pt x="2334260" y="566420"/>
                  </a:moveTo>
                  <a:cubicBezTo>
                    <a:pt x="1348740" y="561340"/>
                    <a:pt x="956310" y="534670"/>
                    <a:pt x="730250" y="532130"/>
                  </a:cubicBezTo>
                  <a:cubicBezTo>
                    <a:pt x="593090" y="532130"/>
                    <a:pt x="506730" y="534670"/>
                    <a:pt x="400050" y="539750"/>
                  </a:cubicBezTo>
                  <a:cubicBezTo>
                    <a:pt x="297180" y="546100"/>
                    <a:pt x="160020" y="615950"/>
                    <a:pt x="101600" y="565150"/>
                  </a:cubicBezTo>
                  <a:cubicBezTo>
                    <a:pt x="27940" y="502920"/>
                    <a:pt x="0" y="185420"/>
                    <a:pt x="63500" y="109220"/>
                  </a:cubicBezTo>
                  <a:cubicBezTo>
                    <a:pt x="116840" y="45720"/>
                    <a:pt x="279400" y="88900"/>
                    <a:pt x="389890" y="82550"/>
                  </a:cubicBezTo>
                  <a:cubicBezTo>
                    <a:pt x="504190" y="77470"/>
                    <a:pt x="596900" y="74930"/>
                    <a:pt x="740410" y="76200"/>
                  </a:cubicBezTo>
                  <a:cubicBezTo>
                    <a:pt x="969010" y="77470"/>
                    <a:pt x="1351280" y="104140"/>
                    <a:pt x="1630680" y="109220"/>
                  </a:cubicBezTo>
                  <a:cubicBezTo>
                    <a:pt x="1879600" y="113030"/>
                    <a:pt x="2228850" y="0"/>
                    <a:pt x="2334260" y="104140"/>
                  </a:cubicBezTo>
                  <a:cubicBezTo>
                    <a:pt x="2419350" y="189230"/>
                    <a:pt x="2334260" y="566420"/>
                    <a:pt x="2334260" y="566420"/>
                  </a:cubicBezTo>
                </a:path>
              </a:pathLst>
            </a:custGeom>
            <a:solidFill>
              <a:srgbClr val="FFF234">
                <a:alpha val="49804"/>
              </a:srgbClr>
            </a:solidFill>
            <a:ln cap="sq">
              <a:noFill/>
              <a:prstDash val="solid"/>
              <a:miter/>
            </a:ln>
          </p:spPr>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D9C4"/>
        </a:solidFill>
      </p:bgPr>
    </p:bg>
    <p:spTree>
      <p:nvGrpSpPr>
        <p:cNvPr id="1" name=""/>
        <p:cNvGrpSpPr/>
        <p:nvPr/>
      </p:nvGrpSpPr>
      <p:grpSpPr>
        <a:xfrm>
          <a:off x="0" y="0"/>
          <a:ext cx="0" cy="0"/>
          <a:chOff x="0" y="0"/>
          <a:chExt cx="0" cy="0"/>
        </a:xfrm>
      </p:grpSpPr>
      <p:sp>
        <p:nvSpPr>
          <p:cNvPr name="Freeform 2" id="2"/>
          <p:cNvSpPr/>
          <p:nvPr/>
        </p:nvSpPr>
        <p:spPr>
          <a:xfrm flipH="false" flipV="false" rot="0">
            <a:off x="12623844" y="343908"/>
            <a:ext cx="5414634" cy="4077896"/>
          </a:xfrm>
          <a:custGeom>
            <a:avLst/>
            <a:gdLst/>
            <a:ahLst/>
            <a:cxnLst/>
            <a:rect r="r" b="b" t="t" l="l"/>
            <a:pathLst>
              <a:path h="4077896" w="5414634">
                <a:moveTo>
                  <a:pt x="0" y="0"/>
                </a:moveTo>
                <a:lnTo>
                  <a:pt x="5414633" y="0"/>
                </a:lnTo>
                <a:lnTo>
                  <a:pt x="5414633" y="4077895"/>
                </a:lnTo>
                <a:lnTo>
                  <a:pt x="0" y="4077895"/>
                </a:lnTo>
                <a:lnTo>
                  <a:pt x="0" y="0"/>
                </a:lnTo>
                <a:close/>
              </a:path>
            </a:pathLst>
          </a:custGeom>
          <a:blipFill>
            <a:blip r:embed="rId2"/>
            <a:stretch>
              <a:fillRect l="0" t="0" r="0" b="0"/>
            </a:stretch>
          </a:blipFill>
        </p:spPr>
      </p:sp>
      <p:grpSp>
        <p:nvGrpSpPr>
          <p:cNvPr name="Group 3" id="3"/>
          <p:cNvGrpSpPr/>
          <p:nvPr/>
        </p:nvGrpSpPr>
        <p:grpSpPr>
          <a:xfrm rot="0">
            <a:off x="4704058" y="343908"/>
            <a:ext cx="7489383" cy="5050672"/>
            <a:chOff x="0" y="0"/>
            <a:chExt cx="1972512" cy="1330218"/>
          </a:xfrm>
        </p:grpSpPr>
        <p:sp>
          <p:nvSpPr>
            <p:cNvPr name="Freeform 4" id="4"/>
            <p:cNvSpPr/>
            <p:nvPr/>
          </p:nvSpPr>
          <p:spPr>
            <a:xfrm flipH="false" flipV="false" rot="0">
              <a:off x="0" y="0"/>
              <a:ext cx="1972513" cy="1330218"/>
            </a:xfrm>
            <a:custGeom>
              <a:avLst/>
              <a:gdLst/>
              <a:ahLst/>
              <a:cxnLst/>
              <a:rect r="r" b="b" t="t" l="l"/>
              <a:pathLst>
                <a:path h="1330218" w="1972513">
                  <a:moveTo>
                    <a:pt x="41349" y="0"/>
                  </a:moveTo>
                  <a:lnTo>
                    <a:pt x="1931164" y="0"/>
                  </a:lnTo>
                  <a:cubicBezTo>
                    <a:pt x="1942130" y="0"/>
                    <a:pt x="1952647" y="4356"/>
                    <a:pt x="1960402" y="12111"/>
                  </a:cubicBezTo>
                  <a:cubicBezTo>
                    <a:pt x="1968156" y="19865"/>
                    <a:pt x="1972513" y="30382"/>
                    <a:pt x="1972513" y="41349"/>
                  </a:cubicBezTo>
                  <a:lnTo>
                    <a:pt x="1972513" y="1288869"/>
                  </a:lnTo>
                  <a:cubicBezTo>
                    <a:pt x="1972513" y="1299836"/>
                    <a:pt x="1968156" y="1310353"/>
                    <a:pt x="1960402" y="1318107"/>
                  </a:cubicBezTo>
                  <a:cubicBezTo>
                    <a:pt x="1952647" y="1325862"/>
                    <a:pt x="1942130" y="1330218"/>
                    <a:pt x="1931164" y="1330218"/>
                  </a:cubicBezTo>
                  <a:lnTo>
                    <a:pt x="41349" y="1330218"/>
                  </a:lnTo>
                  <a:cubicBezTo>
                    <a:pt x="30382" y="1330218"/>
                    <a:pt x="19865" y="1325862"/>
                    <a:pt x="12111" y="1318107"/>
                  </a:cubicBezTo>
                  <a:cubicBezTo>
                    <a:pt x="4356" y="1310353"/>
                    <a:pt x="0" y="1299836"/>
                    <a:pt x="0" y="1288869"/>
                  </a:cubicBezTo>
                  <a:lnTo>
                    <a:pt x="0" y="41349"/>
                  </a:lnTo>
                  <a:cubicBezTo>
                    <a:pt x="0" y="30382"/>
                    <a:pt x="4356" y="19865"/>
                    <a:pt x="12111" y="12111"/>
                  </a:cubicBezTo>
                  <a:cubicBezTo>
                    <a:pt x="19865" y="4356"/>
                    <a:pt x="30382" y="0"/>
                    <a:pt x="41349" y="0"/>
                  </a:cubicBezTo>
                  <a:close/>
                </a:path>
              </a:pathLst>
            </a:custGeom>
            <a:solidFill>
              <a:srgbClr val="767FA7"/>
            </a:solidFill>
            <a:ln w="19050" cap="rnd">
              <a:solidFill>
                <a:srgbClr val="000000"/>
              </a:solidFill>
              <a:prstDash val="solid"/>
              <a:round/>
            </a:ln>
          </p:spPr>
        </p:sp>
        <p:sp>
          <p:nvSpPr>
            <p:cNvPr name="TextBox 5" id="5"/>
            <p:cNvSpPr txBox="true"/>
            <p:nvPr/>
          </p:nvSpPr>
          <p:spPr>
            <a:xfrm>
              <a:off x="0" y="28575"/>
              <a:ext cx="1972512" cy="1301643"/>
            </a:xfrm>
            <a:prstGeom prst="rect">
              <a:avLst/>
            </a:prstGeom>
          </p:spPr>
          <p:txBody>
            <a:bodyPr anchor="ctr" rtlCol="false" tIns="50800" lIns="50800" bIns="50800" rIns="50800"/>
            <a:lstStyle/>
            <a:p>
              <a:pPr algn="ctr">
                <a:lnSpc>
                  <a:spcPts val="2694"/>
                </a:lnSpc>
              </a:pPr>
            </a:p>
          </p:txBody>
        </p:sp>
      </p:grpSp>
      <p:sp>
        <p:nvSpPr>
          <p:cNvPr name="Freeform 6" id="6"/>
          <p:cNvSpPr/>
          <p:nvPr/>
        </p:nvSpPr>
        <p:spPr>
          <a:xfrm flipH="false" flipV="false" rot="0">
            <a:off x="564868" y="343908"/>
            <a:ext cx="3954905" cy="8555229"/>
          </a:xfrm>
          <a:custGeom>
            <a:avLst/>
            <a:gdLst/>
            <a:ahLst/>
            <a:cxnLst/>
            <a:rect r="r" b="b" t="t" l="l"/>
            <a:pathLst>
              <a:path h="8555229" w="3954905">
                <a:moveTo>
                  <a:pt x="0" y="0"/>
                </a:moveTo>
                <a:lnTo>
                  <a:pt x="3954906" y="0"/>
                </a:lnTo>
                <a:lnTo>
                  <a:pt x="3954906" y="8555229"/>
                </a:lnTo>
                <a:lnTo>
                  <a:pt x="0" y="8555229"/>
                </a:lnTo>
                <a:lnTo>
                  <a:pt x="0" y="0"/>
                </a:lnTo>
                <a:close/>
              </a:path>
            </a:pathLst>
          </a:custGeom>
          <a:blipFill>
            <a:blip r:embed="rId3"/>
            <a:stretch>
              <a:fillRect l="0" t="0" r="0" b="0"/>
            </a:stretch>
          </a:blipFill>
        </p:spPr>
      </p:sp>
      <p:grpSp>
        <p:nvGrpSpPr>
          <p:cNvPr name="Group 7" id="7"/>
          <p:cNvGrpSpPr/>
          <p:nvPr/>
        </p:nvGrpSpPr>
        <p:grpSpPr>
          <a:xfrm rot="0">
            <a:off x="3922395" y="8504872"/>
            <a:ext cx="249555" cy="264795"/>
            <a:chOff x="0" y="0"/>
            <a:chExt cx="332740" cy="353060"/>
          </a:xfrm>
        </p:grpSpPr>
        <p:sp>
          <p:nvSpPr>
            <p:cNvPr name="Freeform 8" id="8"/>
            <p:cNvSpPr/>
            <p:nvPr/>
          </p:nvSpPr>
          <p:spPr>
            <a:xfrm flipH="false" flipV="false" rot="0">
              <a:off x="48260" y="50800"/>
              <a:ext cx="236220" cy="251460"/>
            </a:xfrm>
            <a:custGeom>
              <a:avLst/>
              <a:gdLst/>
              <a:ahLst/>
              <a:cxnLst/>
              <a:rect r="r" b="b" t="t" l="l"/>
              <a:pathLst>
                <a:path h="251460" w="236220">
                  <a:moveTo>
                    <a:pt x="2540" y="114300"/>
                  </a:moveTo>
                  <a:cubicBezTo>
                    <a:pt x="16510" y="59690"/>
                    <a:pt x="33020" y="31750"/>
                    <a:pt x="52070" y="19050"/>
                  </a:cubicBezTo>
                  <a:cubicBezTo>
                    <a:pt x="72390" y="6350"/>
                    <a:pt x="102870" y="0"/>
                    <a:pt x="123190" y="0"/>
                  </a:cubicBezTo>
                  <a:cubicBezTo>
                    <a:pt x="137160" y="0"/>
                    <a:pt x="146050" y="1270"/>
                    <a:pt x="158750" y="7620"/>
                  </a:cubicBezTo>
                  <a:cubicBezTo>
                    <a:pt x="176530" y="16510"/>
                    <a:pt x="203200" y="35560"/>
                    <a:pt x="214630" y="54610"/>
                  </a:cubicBezTo>
                  <a:cubicBezTo>
                    <a:pt x="226060" y="74930"/>
                    <a:pt x="231140" y="106680"/>
                    <a:pt x="229870" y="125730"/>
                  </a:cubicBezTo>
                  <a:cubicBezTo>
                    <a:pt x="229870" y="139700"/>
                    <a:pt x="226060" y="151130"/>
                    <a:pt x="220980" y="161290"/>
                  </a:cubicBezTo>
                  <a:cubicBezTo>
                    <a:pt x="215900" y="172720"/>
                    <a:pt x="210820" y="182880"/>
                    <a:pt x="199390" y="193040"/>
                  </a:cubicBezTo>
                  <a:cubicBezTo>
                    <a:pt x="185420" y="205740"/>
                    <a:pt x="154940" y="222250"/>
                    <a:pt x="135890" y="226060"/>
                  </a:cubicBezTo>
                  <a:cubicBezTo>
                    <a:pt x="121920" y="229870"/>
                    <a:pt x="111760" y="229870"/>
                    <a:pt x="97790" y="226060"/>
                  </a:cubicBezTo>
                  <a:cubicBezTo>
                    <a:pt x="78740" y="222250"/>
                    <a:pt x="48260" y="205740"/>
                    <a:pt x="34290" y="193040"/>
                  </a:cubicBezTo>
                  <a:cubicBezTo>
                    <a:pt x="22860" y="182880"/>
                    <a:pt x="17780" y="175260"/>
                    <a:pt x="12700" y="161290"/>
                  </a:cubicBezTo>
                  <a:cubicBezTo>
                    <a:pt x="6350" y="143510"/>
                    <a:pt x="0" y="111760"/>
                    <a:pt x="5080" y="88900"/>
                  </a:cubicBezTo>
                  <a:cubicBezTo>
                    <a:pt x="10160" y="67310"/>
                    <a:pt x="29210" y="40640"/>
                    <a:pt x="43180" y="26670"/>
                  </a:cubicBezTo>
                  <a:cubicBezTo>
                    <a:pt x="53340" y="16510"/>
                    <a:pt x="60960" y="11430"/>
                    <a:pt x="74930" y="7620"/>
                  </a:cubicBezTo>
                  <a:cubicBezTo>
                    <a:pt x="92710" y="2540"/>
                    <a:pt x="128270" y="0"/>
                    <a:pt x="147320" y="3810"/>
                  </a:cubicBezTo>
                  <a:cubicBezTo>
                    <a:pt x="161290" y="6350"/>
                    <a:pt x="170180" y="10160"/>
                    <a:pt x="181610" y="19050"/>
                  </a:cubicBezTo>
                  <a:cubicBezTo>
                    <a:pt x="196850" y="31750"/>
                    <a:pt x="217170" y="55880"/>
                    <a:pt x="224790" y="77470"/>
                  </a:cubicBezTo>
                  <a:cubicBezTo>
                    <a:pt x="233680" y="97790"/>
                    <a:pt x="236220" y="120650"/>
                    <a:pt x="232410" y="142240"/>
                  </a:cubicBezTo>
                  <a:cubicBezTo>
                    <a:pt x="228600" y="166370"/>
                    <a:pt x="217170" y="198120"/>
                    <a:pt x="198120" y="217170"/>
                  </a:cubicBezTo>
                  <a:cubicBezTo>
                    <a:pt x="180340" y="234950"/>
                    <a:pt x="148590" y="248920"/>
                    <a:pt x="123190" y="250190"/>
                  </a:cubicBezTo>
                  <a:cubicBezTo>
                    <a:pt x="97790" y="251460"/>
                    <a:pt x="64770" y="241300"/>
                    <a:pt x="44450" y="224790"/>
                  </a:cubicBezTo>
                  <a:cubicBezTo>
                    <a:pt x="24130" y="209550"/>
                    <a:pt x="2540" y="154940"/>
                    <a:pt x="2540" y="154940"/>
                  </a:cubicBezTo>
                </a:path>
              </a:pathLst>
            </a:custGeom>
            <a:solidFill>
              <a:srgbClr val="95887B"/>
            </a:solidFill>
            <a:ln cap="sq">
              <a:noFill/>
              <a:prstDash val="solid"/>
              <a:miter/>
            </a:ln>
          </p:spPr>
        </p:sp>
      </p:grpSp>
      <p:grpSp>
        <p:nvGrpSpPr>
          <p:cNvPr name="Group 9" id="9"/>
          <p:cNvGrpSpPr/>
          <p:nvPr/>
        </p:nvGrpSpPr>
        <p:grpSpPr>
          <a:xfrm rot="0">
            <a:off x="1624965" y="8475345"/>
            <a:ext cx="246697" cy="246697"/>
            <a:chOff x="0" y="0"/>
            <a:chExt cx="328930" cy="328930"/>
          </a:xfrm>
        </p:grpSpPr>
        <p:sp>
          <p:nvSpPr>
            <p:cNvPr name="Freeform 10" id="10"/>
            <p:cNvSpPr/>
            <p:nvPr/>
          </p:nvSpPr>
          <p:spPr>
            <a:xfrm flipH="false" flipV="false" rot="0">
              <a:off x="49530" y="48260"/>
              <a:ext cx="224790" cy="229870"/>
            </a:xfrm>
            <a:custGeom>
              <a:avLst/>
              <a:gdLst/>
              <a:ahLst/>
              <a:cxnLst/>
              <a:rect r="r" b="b" t="t" l="l"/>
              <a:pathLst>
                <a:path h="229870" w="224790">
                  <a:moveTo>
                    <a:pt x="223520" y="81280"/>
                  </a:moveTo>
                  <a:cubicBezTo>
                    <a:pt x="224790" y="153670"/>
                    <a:pt x="215900" y="171450"/>
                    <a:pt x="204470" y="185420"/>
                  </a:cubicBezTo>
                  <a:cubicBezTo>
                    <a:pt x="194310" y="199390"/>
                    <a:pt x="177800" y="212090"/>
                    <a:pt x="161290" y="219710"/>
                  </a:cubicBezTo>
                  <a:cubicBezTo>
                    <a:pt x="146050" y="227330"/>
                    <a:pt x="125730" y="229870"/>
                    <a:pt x="107950" y="229870"/>
                  </a:cubicBezTo>
                  <a:cubicBezTo>
                    <a:pt x="90170" y="228600"/>
                    <a:pt x="71120" y="222250"/>
                    <a:pt x="55880" y="213360"/>
                  </a:cubicBezTo>
                  <a:cubicBezTo>
                    <a:pt x="40640" y="204470"/>
                    <a:pt x="26670" y="189230"/>
                    <a:pt x="17780" y="173990"/>
                  </a:cubicBezTo>
                  <a:cubicBezTo>
                    <a:pt x="7620" y="158750"/>
                    <a:pt x="2540" y="139700"/>
                    <a:pt x="1270" y="121920"/>
                  </a:cubicBezTo>
                  <a:cubicBezTo>
                    <a:pt x="0" y="104140"/>
                    <a:pt x="3810" y="83820"/>
                    <a:pt x="10160" y="68580"/>
                  </a:cubicBezTo>
                  <a:cubicBezTo>
                    <a:pt x="17780" y="52070"/>
                    <a:pt x="30480" y="35560"/>
                    <a:pt x="44450" y="25400"/>
                  </a:cubicBezTo>
                  <a:cubicBezTo>
                    <a:pt x="58420" y="13970"/>
                    <a:pt x="77470" y="6350"/>
                    <a:pt x="93980" y="2540"/>
                  </a:cubicBezTo>
                  <a:cubicBezTo>
                    <a:pt x="111760" y="0"/>
                    <a:pt x="132080" y="1270"/>
                    <a:pt x="148590" y="6350"/>
                  </a:cubicBezTo>
                  <a:cubicBezTo>
                    <a:pt x="166370" y="11430"/>
                    <a:pt x="195580" y="34290"/>
                    <a:pt x="195580" y="34290"/>
                  </a:cubicBezTo>
                </a:path>
              </a:pathLst>
            </a:custGeom>
            <a:solidFill>
              <a:srgbClr val="95887B"/>
            </a:solidFill>
            <a:ln cap="sq">
              <a:noFill/>
              <a:prstDash val="solid"/>
              <a:miter/>
            </a:ln>
          </p:spPr>
        </p:sp>
      </p:grpSp>
      <p:grpSp>
        <p:nvGrpSpPr>
          <p:cNvPr name="Group 11" id="11"/>
          <p:cNvGrpSpPr/>
          <p:nvPr/>
        </p:nvGrpSpPr>
        <p:grpSpPr>
          <a:xfrm rot="0">
            <a:off x="1915477" y="8708707"/>
            <a:ext cx="1624965" cy="266700"/>
            <a:chOff x="0" y="0"/>
            <a:chExt cx="2166620" cy="355600"/>
          </a:xfrm>
        </p:grpSpPr>
        <p:sp>
          <p:nvSpPr>
            <p:cNvPr name="Freeform 12" id="12"/>
            <p:cNvSpPr/>
            <p:nvPr/>
          </p:nvSpPr>
          <p:spPr>
            <a:xfrm flipH="false" flipV="false" rot="0">
              <a:off x="49530" y="13970"/>
              <a:ext cx="2066290" cy="340360"/>
            </a:xfrm>
            <a:custGeom>
              <a:avLst/>
              <a:gdLst/>
              <a:ahLst/>
              <a:cxnLst/>
              <a:rect r="r" b="b" t="t" l="l"/>
              <a:pathLst>
                <a:path h="340360" w="2066290">
                  <a:moveTo>
                    <a:pt x="229870" y="97790"/>
                  </a:moveTo>
                  <a:cubicBezTo>
                    <a:pt x="834390" y="35560"/>
                    <a:pt x="1407160" y="0"/>
                    <a:pt x="1492250" y="36830"/>
                  </a:cubicBezTo>
                  <a:cubicBezTo>
                    <a:pt x="1510030" y="44450"/>
                    <a:pt x="1518920" y="55880"/>
                    <a:pt x="1517650" y="64770"/>
                  </a:cubicBezTo>
                  <a:cubicBezTo>
                    <a:pt x="1517650" y="72390"/>
                    <a:pt x="1508760" y="81280"/>
                    <a:pt x="1493520" y="87630"/>
                  </a:cubicBezTo>
                  <a:cubicBezTo>
                    <a:pt x="1427480" y="114300"/>
                    <a:pt x="1129030" y="96520"/>
                    <a:pt x="915670" y="110490"/>
                  </a:cubicBezTo>
                  <a:cubicBezTo>
                    <a:pt x="648970" y="127000"/>
                    <a:pt x="86360" y="229870"/>
                    <a:pt x="16510" y="190500"/>
                  </a:cubicBezTo>
                  <a:cubicBezTo>
                    <a:pt x="3810" y="182880"/>
                    <a:pt x="0" y="167640"/>
                    <a:pt x="2540" y="160020"/>
                  </a:cubicBezTo>
                  <a:cubicBezTo>
                    <a:pt x="3810" y="152400"/>
                    <a:pt x="13970" y="143510"/>
                    <a:pt x="24130" y="140970"/>
                  </a:cubicBezTo>
                  <a:cubicBezTo>
                    <a:pt x="46990" y="135890"/>
                    <a:pt x="77470" y="156210"/>
                    <a:pt x="139700" y="162560"/>
                  </a:cubicBezTo>
                  <a:cubicBezTo>
                    <a:pt x="389890" y="191770"/>
                    <a:pt x="1913890" y="177800"/>
                    <a:pt x="2042160" y="238760"/>
                  </a:cubicBezTo>
                  <a:cubicBezTo>
                    <a:pt x="2059940" y="247650"/>
                    <a:pt x="2066290" y="257810"/>
                    <a:pt x="2066290" y="266700"/>
                  </a:cubicBezTo>
                  <a:cubicBezTo>
                    <a:pt x="2066290" y="275590"/>
                    <a:pt x="2052320" y="288290"/>
                    <a:pt x="2044700" y="289560"/>
                  </a:cubicBezTo>
                  <a:cubicBezTo>
                    <a:pt x="2035810" y="290830"/>
                    <a:pt x="2016760" y="275590"/>
                    <a:pt x="2015490" y="267970"/>
                  </a:cubicBezTo>
                  <a:cubicBezTo>
                    <a:pt x="2014220" y="259080"/>
                    <a:pt x="2030730" y="240030"/>
                    <a:pt x="2039620" y="238760"/>
                  </a:cubicBezTo>
                  <a:cubicBezTo>
                    <a:pt x="2047240" y="238760"/>
                    <a:pt x="2066290" y="255270"/>
                    <a:pt x="2066290" y="264160"/>
                  </a:cubicBezTo>
                  <a:cubicBezTo>
                    <a:pt x="2066290" y="273050"/>
                    <a:pt x="2058670" y="283210"/>
                    <a:pt x="2039620" y="289560"/>
                  </a:cubicBezTo>
                  <a:cubicBezTo>
                    <a:pt x="1906270" y="340360"/>
                    <a:pt x="378460" y="242570"/>
                    <a:pt x="129540" y="213360"/>
                  </a:cubicBezTo>
                  <a:cubicBezTo>
                    <a:pt x="68580" y="205740"/>
                    <a:pt x="36830" y="203200"/>
                    <a:pt x="16510" y="190500"/>
                  </a:cubicBezTo>
                  <a:cubicBezTo>
                    <a:pt x="7620" y="182880"/>
                    <a:pt x="1270" y="173990"/>
                    <a:pt x="1270" y="165100"/>
                  </a:cubicBezTo>
                  <a:cubicBezTo>
                    <a:pt x="1270" y="157480"/>
                    <a:pt x="7620" y="148590"/>
                    <a:pt x="19050" y="142240"/>
                  </a:cubicBezTo>
                  <a:cubicBezTo>
                    <a:pt x="44450" y="127000"/>
                    <a:pt x="102870" y="127000"/>
                    <a:pt x="181610" y="118110"/>
                  </a:cubicBezTo>
                  <a:cubicBezTo>
                    <a:pt x="386080" y="96520"/>
                    <a:pt x="1060450" y="44450"/>
                    <a:pt x="1282700" y="36830"/>
                  </a:cubicBezTo>
                  <a:cubicBezTo>
                    <a:pt x="1380490" y="33020"/>
                    <a:pt x="1456690" y="24130"/>
                    <a:pt x="1492250" y="36830"/>
                  </a:cubicBezTo>
                  <a:cubicBezTo>
                    <a:pt x="1506220" y="41910"/>
                    <a:pt x="1517650" y="50800"/>
                    <a:pt x="1517650" y="58420"/>
                  </a:cubicBezTo>
                  <a:cubicBezTo>
                    <a:pt x="1518920" y="67310"/>
                    <a:pt x="1510030" y="78740"/>
                    <a:pt x="1493520" y="87630"/>
                  </a:cubicBezTo>
                  <a:cubicBezTo>
                    <a:pt x="1409700" y="127000"/>
                    <a:pt x="839470" y="86360"/>
                    <a:pt x="607060" y="102870"/>
                  </a:cubicBezTo>
                  <a:cubicBezTo>
                    <a:pt x="455930" y="113030"/>
                    <a:pt x="281940" y="165100"/>
                    <a:pt x="233680" y="147320"/>
                  </a:cubicBezTo>
                  <a:cubicBezTo>
                    <a:pt x="218440" y="142240"/>
                    <a:pt x="209550" y="132080"/>
                    <a:pt x="209550" y="124460"/>
                  </a:cubicBezTo>
                  <a:cubicBezTo>
                    <a:pt x="209550" y="115570"/>
                    <a:pt x="229870" y="97790"/>
                    <a:pt x="229870" y="97790"/>
                  </a:cubicBezTo>
                </a:path>
              </a:pathLst>
            </a:custGeom>
            <a:solidFill>
              <a:srgbClr val="95887B"/>
            </a:solidFill>
            <a:ln cap="sq">
              <a:noFill/>
              <a:prstDash val="solid"/>
              <a:miter/>
            </a:ln>
          </p:spPr>
        </p:sp>
      </p:grpSp>
      <p:sp>
        <p:nvSpPr>
          <p:cNvPr name="Freeform 13" id="13"/>
          <p:cNvSpPr/>
          <p:nvPr/>
        </p:nvSpPr>
        <p:spPr>
          <a:xfrm flipH="false" flipV="false" rot="0">
            <a:off x="6567649" y="5503400"/>
            <a:ext cx="9549352" cy="4092580"/>
          </a:xfrm>
          <a:custGeom>
            <a:avLst/>
            <a:gdLst/>
            <a:ahLst/>
            <a:cxnLst/>
            <a:rect r="r" b="b" t="t" l="l"/>
            <a:pathLst>
              <a:path h="4092580" w="9549352">
                <a:moveTo>
                  <a:pt x="0" y="0"/>
                </a:moveTo>
                <a:lnTo>
                  <a:pt x="9549352" y="0"/>
                </a:lnTo>
                <a:lnTo>
                  <a:pt x="9549352" y="4092579"/>
                </a:lnTo>
                <a:lnTo>
                  <a:pt x="0" y="4092579"/>
                </a:lnTo>
                <a:lnTo>
                  <a:pt x="0" y="0"/>
                </a:lnTo>
                <a:close/>
              </a:path>
            </a:pathLst>
          </a:custGeom>
          <a:blipFill>
            <a:blip r:embed="rId4"/>
            <a:stretch>
              <a:fillRect l="0" t="0" r="0" b="0"/>
            </a:stretch>
          </a:blipFill>
        </p:spPr>
      </p:sp>
      <p:sp>
        <p:nvSpPr>
          <p:cNvPr name="TextBox 14" id="14"/>
          <p:cNvSpPr txBox="true"/>
          <p:nvPr/>
        </p:nvSpPr>
        <p:spPr>
          <a:xfrm rot="0">
            <a:off x="4704058" y="875035"/>
            <a:ext cx="7489383" cy="3669656"/>
          </a:xfrm>
          <a:prstGeom prst="rect">
            <a:avLst/>
          </a:prstGeom>
        </p:spPr>
        <p:txBody>
          <a:bodyPr anchor="t" rtlCol="false" tIns="0" lIns="0" bIns="0" rIns="0">
            <a:spAutoFit/>
          </a:bodyPr>
          <a:lstStyle/>
          <a:p>
            <a:pPr algn="ctr">
              <a:lnSpc>
                <a:spcPts val="2694"/>
              </a:lnSpc>
            </a:pPr>
            <a:r>
              <a:rPr lang="en-US" sz="2449">
                <a:solidFill>
                  <a:srgbClr val="000000"/>
                </a:solidFill>
                <a:latin typeface="Now"/>
                <a:ea typeface="Now"/>
                <a:cs typeface="Now"/>
                <a:sym typeface="Now"/>
              </a:rPr>
              <a:t>Para poder integrarlos en un proyecto de NetBeans</a:t>
            </a:r>
          </a:p>
          <a:p>
            <a:pPr algn="ctr">
              <a:lnSpc>
                <a:spcPts val="2694"/>
              </a:lnSpc>
            </a:pPr>
            <a:r>
              <a:rPr lang="en-US" sz="2449">
                <a:solidFill>
                  <a:srgbClr val="000000"/>
                </a:solidFill>
                <a:latin typeface="Now"/>
                <a:ea typeface="Now"/>
                <a:cs typeface="Now"/>
                <a:sym typeface="Now"/>
              </a:rPr>
              <a:t>Solamente tienes que.</a:t>
            </a:r>
          </a:p>
          <a:p>
            <a:pPr algn="ctr">
              <a:lnSpc>
                <a:spcPts val="2694"/>
              </a:lnSpc>
            </a:pPr>
            <a:r>
              <a:rPr lang="en-US" sz="2449">
                <a:solidFill>
                  <a:srgbClr val="000000"/>
                </a:solidFill>
                <a:latin typeface="Now"/>
                <a:ea typeface="Now"/>
                <a:cs typeface="Now"/>
                <a:sym typeface="Now"/>
              </a:rPr>
              <a:t>Arrastrar los archivos a la subcarpeta ‘Libraries’ de tu proyecto</a:t>
            </a:r>
          </a:p>
          <a:p>
            <a:pPr algn="ctr">
              <a:lnSpc>
                <a:spcPts val="2694"/>
              </a:lnSpc>
            </a:pPr>
            <a:r>
              <a:rPr lang="en-US" sz="2449">
                <a:solidFill>
                  <a:srgbClr val="000000"/>
                </a:solidFill>
                <a:latin typeface="Now"/>
                <a:ea typeface="Now"/>
                <a:cs typeface="Now"/>
                <a:sym typeface="Now"/>
              </a:rPr>
              <a:t>O en las propiedades de tu proyecto importar los archivos</a:t>
            </a:r>
          </a:p>
          <a:p>
            <a:pPr algn="ctr">
              <a:lnSpc>
                <a:spcPts val="2694"/>
              </a:lnSpc>
            </a:pPr>
          </a:p>
          <a:p>
            <a:pPr algn="ctr">
              <a:lnSpc>
                <a:spcPts val="2694"/>
              </a:lnSpc>
            </a:pPr>
          </a:p>
          <a:p>
            <a:pPr algn="ctr">
              <a:lnSpc>
                <a:spcPts val="2694"/>
              </a:lnSpc>
            </a:pPr>
            <a:r>
              <a:rPr lang="en-US" sz="2449">
                <a:solidFill>
                  <a:srgbClr val="000000"/>
                </a:solidFill>
                <a:latin typeface="Now"/>
                <a:ea typeface="Now"/>
                <a:cs typeface="Now"/>
                <a:sym typeface="Now"/>
              </a:rPr>
              <a:t>Si no usas NetBeans hay otros modos</a:t>
            </a:r>
          </a:p>
          <a:p>
            <a:pPr algn="ctr">
              <a:lnSpc>
                <a:spcPts val="2694"/>
              </a:lnSpc>
              <a:spcBef>
                <a:spcPct val="0"/>
              </a:spcBef>
            </a:pPr>
            <a:r>
              <a:rPr lang="en-US" sz="2449">
                <a:solidFill>
                  <a:srgbClr val="000000"/>
                </a:solidFill>
                <a:latin typeface="Now"/>
                <a:ea typeface="Now"/>
                <a:cs typeface="Now"/>
                <a:sym typeface="Now"/>
              </a:rPr>
              <a:t>[aunque algunos puede que sean una aventura]</a:t>
            </a:r>
          </a:p>
        </p:txBody>
      </p:sp>
      <p:grpSp>
        <p:nvGrpSpPr>
          <p:cNvPr name="Group 15" id="15"/>
          <p:cNvGrpSpPr/>
          <p:nvPr/>
        </p:nvGrpSpPr>
        <p:grpSpPr>
          <a:xfrm rot="0">
            <a:off x="6426518" y="6018847"/>
            <a:ext cx="111442" cy="108585"/>
            <a:chOff x="0" y="0"/>
            <a:chExt cx="148590" cy="144780"/>
          </a:xfrm>
        </p:grpSpPr>
        <p:sp>
          <p:nvSpPr>
            <p:cNvPr name="Freeform 16" id="16"/>
            <p:cNvSpPr/>
            <p:nvPr/>
          </p:nvSpPr>
          <p:spPr>
            <a:xfrm flipH="false" flipV="false" rot="0">
              <a:off x="46990" y="45720"/>
              <a:ext cx="49530" cy="52070"/>
            </a:xfrm>
            <a:custGeom>
              <a:avLst/>
              <a:gdLst/>
              <a:ahLst/>
              <a:cxnLst/>
              <a:rect r="r" b="b" t="t" l="l"/>
              <a:pathLst>
                <a:path h="52070" w="49530">
                  <a:moveTo>
                    <a:pt x="49530" y="17780"/>
                  </a:moveTo>
                  <a:cubicBezTo>
                    <a:pt x="27940" y="52070"/>
                    <a:pt x="8890" y="45720"/>
                    <a:pt x="3810" y="38100"/>
                  </a:cubicBezTo>
                  <a:cubicBezTo>
                    <a:pt x="0" y="30480"/>
                    <a:pt x="3810" y="10160"/>
                    <a:pt x="10160" y="5080"/>
                  </a:cubicBezTo>
                  <a:cubicBezTo>
                    <a:pt x="16510" y="0"/>
                    <a:pt x="43180" y="6350"/>
                    <a:pt x="43180" y="6350"/>
                  </a:cubicBezTo>
                </a:path>
              </a:pathLst>
            </a:custGeom>
            <a:solidFill>
              <a:srgbClr val="95887B"/>
            </a:solidFill>
            <a:ln cap="sq">
              <a:noFill/>
              <a:prstDash val="solid"/>
              <a:miter/>
            </a:ln>
          </p:spPr>
        </p:sp>
      </p:grpSp>
      <p:grpSp>
        <p:nvGrpSpPr>
          <p:cNvPr name="Group 17" id="17"/>
          <p:cNvGrpSpPr/>
          <p:nvPr/>
        </p:nvGrpSpPr>
        <p:grpSpPr>
          <a:xfrm rot="0">
            <a:off x="8479155" y="5984558"/>
            <a:ext cx="143828" cy="127635"/>
            <a:chOff x="0" y="0"/>
            <a:chExt cx="191770" cy="170180"/>
          </a:xfrm>
        </p:grpSpPr>
        <p:sp>
          <p:nvSpPr>
            <p:cNvPr name="Freeform 18" id="18"/>
            <p:cNvSpPr/>
            <p:nvPr/>
          </p:nvSpPr>
          <p:spPr>
            <a:xfrm flipH="false" flipV="false" rot="0">
              <a:off x="48260" y="49530"/>
              <a:ext cx="93980" cy="69850"/>
            </a:xfrm>
            <a:custGeom>
              <a:avLst/>
              <a:gdLst/>
              <a:ahLst/>
              <a:cxnLst/>
              <a:rect r="r" b="b" t="t" l="l"/>
              <a:pathLst>
                <a:path h="69850" w="93980">
                  <a:moveTo>
                    <a:pt x="15240" y="24130"/>
                  </a:moveTo>
                  <a:cubicBezTo>
                    <a:pt x="87630" y="7620"/>
                    <a:pt x="93980" y="24130"/>
                    <a:pt x="91440" y="31750"/>
                  </a:cubicBezTo>
                  <a:cubicBezTo>
                    <a:pt x="90170" y="40640"/>
                    <a:pt x="76200" y="50800"/>
                    <a:pt x="68580" y="52070"/>
                  </a:cubicBezTo>
                  <a:cubicBezTo>
                    <a:pt x="60960" y="52070"/>
                    <a:pt x="50800" y="46990"/>
                    <a:pt x="46990" y="40640"/>
                  </a:cubicBezTo>
                  <a:cubicBezTo>
                    <a:pt x="43180" y="34290"/>
                    <a:pt x="43180" y="16510"/>
                    <a:pt x="46990" y="10160"/>
                  </a:cubicBezTo>
                  <a:cubicBezTo>
                    <a:pt x="52070" y="5080"/>
                    <a:pt x="62230" y="0"/>
                    <a:pt x="69850" y="1270"/>
                  </a:cubicBezTo>
                  <a:cubicBezTo>
                    <a:pt x="76200" y="1270"/>
                    <a:pt x="86360" y="7620"/>
                    <a:pt x="88900" y="13970"/>
                  </a:cubicBezTo>
                  <a:cubicBezTo>
                    <a:pt x="92710" y="21590"/>
                    <a:pt x="91440" y="35560"/>
                    <a:pt x="85090" y="44450"/>
                  </a:cubicBezTo>
                  <a:cubicBezTo>
                    <a:pt x="77470" y="55880"/>
                    <a:pt x="53340" y="68580"/>
                    <a:pt x="38100" y="69850"/>
                  </a:cubicBezTo>
                  <a:cubicBezTo>
                    <a:pt x="25400" y="69850"/>
                    <a:pt x="6350" y="63500"/>
                    <a:pt x="2540" y="54610"/>
                  </a:cubicBezTo>
                  <a:cubicBezTo>
                    <a:pt x="0" y="46990"/>
                    <a:pt x="15240" y="24130"/>
                    <a:pt x="15240" y="24130"/>
                  </a:cubicBezTo>
                </a:path>
              </a:pathLst>
            </a:custGeom>
            <a:solidFill>
              <a:srgbClr val="95887B"/>
            </a:solidFill>
            <a:ln cap="sq">
              <a:noFill/>
              <a:prstDash val="solid"/>
              <a:miter/>
            </a:ln>
          </p:spPr>
        </p:sp>
      </p:grpSp>
      <p:grpSp>
        <p:nvGrpSpPr>
          <p:cNvPr name="Group 19" id="19"/>
          <p:cNvGrpSpPr/>
          <p:nvPr/>
        </p:nvGrpSpPr>
        <p:grpSpPr>
          <a:xfrm rot="0">
            <a:off x="6700838" y="5528310"/>
            <a:ext cx="1323023" cy="828675"/>
            <a:chOff x="0" y="0"/>
            <a:chExt cx="1764030" cy="1104900"/>
          </a:xfrm>
        </p:grpSpPr>
        <p:sp>
          <p:nvSpPr>
            <p:cNvPr name="Freeform 20" id="20"/>
            <p:cNvSpPr/>
            <p:nvPr/>
          </p:nvSpPr>
          <p:spPr>
            <a:xfrm flipH="false" flipV="false" rot="0">
              <a:off x="36830" y="38100"/>
              <a:ext cx="1678940" cy="1019810"/>
            </a:xfrm>
            <a:custGeom>
              <a:avLst/>
              <a:gdLst/>
              <a:ahLst/>
              <a:cxnLst/>
              <a:rect r="r" b="b" t="t" l="l"/>
              <a:pathLst>
                <a:path h="1019810" w="1678940">
                  <a:moveTo>
                    <a:pt x="128270" y="588010"/>
                  </a:moveTo>
                  <a:cubicBezTo>
                    <a:pt x="72390" y="619760"/>
                    <a:pt x="64770" y="631190"/>
                    <a:pt x="59690" y="645160"/>
                  </a:cubicBezTo>
                  <a:cubicBezTo>
                    <a:pt x="54610" y="664210"/>
                    <a:pt x="48260" y="693420"/>
                    <a:pt x="59690" y="716280"/>
                  </a:cubicBezTo>
                  <a:cubicBezTo>
                    <a:pt x="73660" y="749300"/>
                    <a:pt x="123190" y="782320"/>
                    <a:pt x="168910" y="811530"/>
                  </a:cubicBezTo>
                  <a:cubicBezTo>
                    <a:pt x="231140" y="849630"/>
                    <a:pt x="314960" y="886460"/>
                    <a:pt x="410210" y="910590"/>
                  </a:cubicBezTo>
                  <a:cubicBezTo>
                    <a:pt x="535940" y="943610"/>
                    <a:pt x="725170" y="961390"/>
                    <a:pt x="869950" y="965200"/>
                  </a:cubicBezTo>
                  <a:cubicBezTo>
                    <a:pt x="999490" y="969010"/>
                    <a:pt x="1132840" y="961390"/>
                    <a:pt x="1238250" y="942340"/>
                  </a:cubicBezTo>
                  <a:cubicBezTo>
                    <a:pt x="1323340" y="927100"/>
                    <a:pt x="1402080" y="906780"/>
                    <a:pt x="1461770" y="875030"/>
                  </a:cubicBezTo>
                  <a:cubicBezTo>
                    <a:pt x="1507490" y="849630"/>
                    <a:pt x="1546860" y="815340"/>
                    <a:pt x="1573530" y="781050"/>
                  </a:cubicBezTo>
                  <a:cubicBezTo>
                    <a:pt x="1595120" y="753110"/>
                    <a:pt x="1609090" y="720090"/>
                    <a:pt x="1617980" y="688340"/>
                  </a:cubicBezTo>
                  <a:cubicBezTo>
                    <a:pt x="1625600" y="661670"/>
                    <a:pt x="1629410" y="638810"/>
                    <a:pt x="1625600" y="608330"/>
                  </a:cubicBezTo>
                  <a:cubicBezTo>
                    <a:pt x="1620520" y="566420"/>
                    <a:pt x="1602740" y="502920"/>
                    <a:pt x="1577340" y="466090"/>
                  </a:cubicBezTo>
                  <a:cubicBezTo>
                    <a:pt x="1558290" y="435610"/>
                    <a:pt x="1532890" y="421640"/>
                    <a:pt x="1499870" y="397510"/>
                  </a:cubicBezTo>
                  <a:cubicBezTo>
                    <a:pt x="1452880" y="361950"/>
                    <a:pt x="1389380" y="318770"/>
                    <a:pt x="1316990" y="285750"/>
                  </a:cubicBezTo>
                  <a:cubicBezTo>
                    <a:pt x="1225550" y="243840"/>
                    <a:pt x="1117600" y="213360"/>
                    <a:pt x="986790" y="181610"/>
                  </a:cubicBezTo>
                  <a:cubicBezTo>
                    <a:pt x="798830" y="135890"/>
                    <a:pt x="361950" y="105410"/>
                    <a:pt x="294640" y="62230"/>
                  </a:cubicBezTo>
                  <a:cubicBezTo>
                    <a:pt x="279400" y="52070"/>
                    <a:pt x="273050" y="39370"/>
                    <a:pt x="274320" y="31750"/>
                  </a:cubicBezTo>
                  <a:cubicBezTo>
                    <a:pt x="275590" y="22860"/>
                    <a:pt x="297180" y="11430"/>
                    <a:pt x="306070" y="12700"/>
                  </a:cubicBezTo>
                  <a:cubicBezTo>
                    <a:pt x="312420" y="13970"/>
                    <a:pt x="321310" y="22860"/>
                    <a:pt x="323850" y="29210"/>
                  </a:cubicBezTo>
                  <a:cubicBezTo>
                    <a:pt x="325120" y="35560"/>
                    <a:pt x="323850" y="46990"/>
                    <a:pt x="318770" y="53340"/>
                  </a:cubicBezTo>
                  <a:cubicBezTo>
                    <a:pt x="314960" y="58420"/>
                    <a:pt x="304800" y="63500"/>
                    <a:pt x="297180" y="62230"/>
                  </a:cubicBezTo>
                  <a:cubicBezTo>
                    <a:pt x="290830" y="62230"/>
                    <a:pt x="280670" y="55880"/>
                    <a:pt x="276860" y="50800"/>
                  </a:cubicBezTo>
                  <a:cubicBezTo>
                    <a:pt x="273050" y="44450"/>
                    <a:pt x="273050" y="33020"/>
                    <a:pt x="275590" y="26670"/>
                  </a:cubicBezTo>
                  <a:cubicBezTo>
                    <a:pt x="280670" y="19050"/>
                    <a:pt x="287020" y="15240"/>
                    <a:pt x="303530" y="12700"/>
                  </a:cubicBezTo>
                  <a:cubicBezTo>
                    <a:pt x="379730" y="0"/>
                    <a:pt x="811530" y="86360"/>
                    <a:pt x="1002030" y="132080"/>
                  </a:cubicBezTo>
                  <a:cubicBezTo>
                    <a:pt x="1136650" y="166370"/>
                    <a:pt x="1248410" y="198120"/>
                    <a:pt x="1343660" y="242570"/>
                  </a:cubicBezTo>
                  <a:cubicBezTo>
                    <a:pt x="1418590" y="276860"/>
                    <a:pt x="1484630" y="321310"/>
                    <a:pt x="1534160" y="359410"/>
                  </a:cubicBezTo>
                  <a:cubicBezTo>
                    <a:pt x="1570990" y="387350"/>
                    <a:pt x="1600200" y="407670"/>
                    <a:pt x="1623060" y="444500"/>
                  </a:cubicBezTo>
                  <a:cubicBezTo>
                    <a:pt x="1651000" y="487680"/>
                    <a:pt x="1671320" y="563880"/>
                    <a:pt x="1676400" y="613410"/>
                  </a:cubicBezTo>
                  <a:cubicBezTo>
                    <a:pt x="1678940" y="650240"/>
                    <a:pt x="1673860" y="678180"/>
                    <a:pt x="1663700" y="711200"/>
                  </a:cubicBezTo>
                  <a:cubicBezTo>
                    <a:pt x="1652270" y="746760"/>
                    <a:pt x="1633220" y="786130"/>
                    <a:pt x="1606550" y="819150"/>
                  </a:cubicBezTo>
                  <a:cubicBezTo>
                    <a:pt x="1574800" y="857250"/>
                    <a:pt x="1530350" y="895350"/>
                    <a:pt x="1477010" y="923290"/>
                  </a:cubicBezTo>
                  <a:cubicBezTo>
                    <a:pt x="1413510" y="956310"/>
                    <a:pt x="1330960" y="976630"/>
                    <a:pt x="1242060" y="993140"/>
                  </a:cubicBezTo>
                  <a:cubicBezTo>
                    <a:pt x="1131570" y="1012190"/>
                    <a:pt x="996950" y="1019810"/>
                    <a:pt x="863600" y="1016000"/>
                  </a:cubicBezTo>
                  <a:cubicBezTo>
                    <a:pt x="715010" y="1010920"/>
                    <a:pt x="521970" y="993140"/>
                    <a:pt x="391160" y="957580"/>
                  </a:cubicBezTo>
                  <a:cubicBezTo>
                    <a:pt x="290830" y="930910"/>
                    <a:pt x="201930" y="894080"/>
                    <a:pt x="135890" y="848360"/>
                  </a:cubicBezTo>
                  <a:cubicBezTo>
                    <a:pt x="83820" y="814070"/>
                    <a:pt x="31750" y="770890"/>
                    <a:pt x="13970" y="727710"/>
                  </a:cubicBezTo>
                  <a:cubicBezTo>
                    <a:pt x="0" y="693420"/>
                    <a:pt x="6350" y="648970"/>
                    <a:pt x="16510" y="621030"/>
                  </a:cubicBezTo>
                  <a:cubicBezTo>
                    <a:pt x="24130" y="598170"/>
                    <a:pt x="39370" y="580390"/>
                    <a:pt x="57150" y="566420"/>
                  </a:cubicBezTo>
                  <a:cubicBezTo>
                    <a:pt x="74930" y="552450"/>
                    <a:pt x="107950" y="537210"/>
                    <a:pt x="123190" y="539750"/>
                  </a:cubicBezTo>
                  <a:cubicBezTo>
                    <a:pt x="132080" y="542290"/>
                    <a:pt x="140970" y="554990"/>
                    <a:pt x="142240" y="562610"/>
                  </a:cubicBezTo>
                  <a:cubicBezTo>
                    <a:pt x="142240" y="570230"/>
                    <a:pt x="128270" y="588010"/>
                    <a:pt x="128270" y="588010"/>
                  </a:cubicBezTo>
                </a:path>
              </a:pathLst>
            </a:custGeom>
            <a:solidFill>
              <a:srgbClr val="95887B"/>
            </a:solidFill>
            <a:ln cap="sq">
              <a:noFill/>
              <a:prstDash val="solid"/>
              <a:miter/>
            </a:ln>
          </p:spPr>
        </p:sp>
      </p:grpSp>
      <p:grpSp>
        <p:nvGrpSpPr>
          <p:cNvPr name="Group 21" id="21"/>
          <p:cNvGrpSpPr/>
          <p:nvPr/>
        </p:nvGrpSpPr>
        <p:grpSpPr>
          <a:xfrm rot="0">
            <a:off x="14678025" y="5819775"/>
            <a:ext cx="908685" cy="715328"/>
            <a:chOff x="0" y="0"/>
            <a:chExt cx="1211580" cy="953770"/>
          </a:xfrm>
        </p:grpSpPr>
        <p:sp>
          <p:nvSpPr>
            <p:cNvPr name="Freeform 22" id="22"/>
            <p:cNvSpPr/>
            <p:nvPr/>
          </p:nvSpPr>
          <p:spPr>
            <a:xfrm flipH="false" flipV="false" rot="0">
              <a:off x="43180" y="45720"/>
              <a:ext cx="1120140" cy="858520"/>
            </a:xfrm>
            <a:custGeom>
              <a:avLst/>
              <a:gdLst/>
              <a:ahLst/>
              <a:cxnLst/>
              <a:rect r="r" b="b" t="t" l="l"/>
              <a:pathLst>
                <a:path h="858520" w="1120140">
                  <a:moveTo>
                    <a:pt x="535940" y="92710"/>
                  </a:moveTo>
                  <a:cubicBezTo>
                    <a:pt x="278130" y="144780"/>
                    <a:pt x="233680" y="160020"/>
                    <a:pt x="194310" y="177800"/>
                  </a:cubicBezTo>
                  <a:cubicBezTo>
                    <a:pt x="161290" y="193040"/>
                    <a:pt x="129540" y="209550"/>
                    <a:pt x="106680" y="229870"/>
                  </a:cubicBezTo>
                  <a:cubicBezTo>
                    <a:pt x="87630" y="248920"/>
                    <a:pt x="72390" y="266700"/>
                    <a:pt x="63500" y="292100"/>
                  </a:cubicBezTo>
                  <a:cubicBezTo>
                    <a:pt x="53340" y="322580"/>
                    <a:pt x="49530" y="365760"/>
                    <a:pt x="57150" y="402590"/>
                  </a:cubicBezTo>
                  <a:cubicBezTo>
                    <a:pt x="66040" y="443230"/>
                    <a:pt x="90170" y="486410"/>
                    <a:pt x="120650" y="524510"/>
                  </a:cubicBezTo>
                  <a:cubicBezTo>
                    <a:pt x="157480" y="571500"/>
                    <a:pt x="214630" y="618490"/>
                    <a:pt x="270510" y="655320"/>
                  </a:cubicBezTo>
                  <a:cubicBezTo>
                    <a:pt x="327660" y="693420"/>
                    <a:pt x="396240" y="722630"/>
                    <a:pt x="459740" y="745490"/>
                  </a:cubicBezTo>
                  <a:cubicBezTo>
                    <a:pt x="520700" y="768350"/>
                    <a:pt x="585470" y="786130"/>
                    <a:pt x="643890" y="796290"/>
                  </a:cubicBezTo>
                  <a:cubicBezTo>
                    <a:pt x="693420" y="803910"/>
                    <a:pt x="744220" y="807720"/>
                    <a:pt x="788670" y="805180"/>
                  </a:cubicBezTo>
                  <a:cubicBezTo>
                    <a:pt x="825500" y="802640"/>
                    <a:pt x="859790" y="800100"/>
                    <a:pt x="891540" y="787400"/>
                  </a:cubicBezTo>
                  <a:cubicBezTo>
                    <a:pt x="922020" y="773430"/>
                    <a:pt x="952500" y="750570"/>
                    <a:pt x="975360" y="725170"/>
                  </a:cubicBezTo>
                  <a:cubicBezTo>
                    <a:pt x="999490" y="699770"/>
                    <a:pt x="1017270" y="673100"/>
                    <a:pt x="1032510" y="633730"/>
                  </a:cubicBezTo>
                  <a:cubicBezTo>
                    <a:pt x="1052830" y="575310"/>
                    <a:pt x="1069340" y="463550"/>
                    <a:pt x="1066800" y="398780"/>
                  </a:cubicBezTo>
                  <a:cubicBezTo>
                    <a:pt x="1064260" y="354330"/>
                    <a:pt x="1060450" y="327660"/>
                    <a:pt x="1037590" y="287020"/>
                  </a:cubicBezTo>
                  <a:cubicBezTo>
                    <a:pt x="999490" y="215900"/>
                    <a:pt x="824230" y="81280"/>
                    <a:pt x="812800" y="36830"/>
                  </a:cubicBezTo>
                  <a:cubicBezTo>
                    <a:pt x="810260" y="22860"/>
                    <a:pt x="814070" y="11430"/>
                    <a:pt x="820420" y="6350"/>
                  </a:cubicBezTo>
                  <a:cubicBezTo>
                    <a:pt x="828040" y="1270"/>
                    <a:pt x="852170" y="5080"/>
                    <a:pt x="857250" y="11430"/>
                  </a:cubicBezTo>
                  <a:cubicBezTo>
                    <a:pt x="862330" y="19050"/>
                    <a:pt x="857250" y="43180"/>
                    <a:pt x="849630" y="48260"/>
                  </a:cubicBezTo>
                  <a:cubicBezTo>
                    <a:pt x="843280" y="52070"/>
                    <a:pt x="819150" y="45720"/>
                    <a:pt x="814070" y="39370"/>
                  </a:cubicBezTo>
                  <a:cubicBezTo>
                    <a:pt x="810260" y="33020"/>
                    <a:pt x="812800" y="13970"/>
                    <a:pt x="817880" y="8890"/>
                  </a:cubicBezTo>
                  <a:cubicBezTo>
                    <a:pt x="824230" y="2540"/>
                    <a:pt x="835660" y="0"/>
                    <a:pt x="848360" y="5080"/>
                  </a:cubicBezTo>
                  <a:cubicBezTo>
                    <a:pt x="894080" y="21590"/>
                    <a:pt x="1045210" y="194310"/>
                    <a:pt x="1085850" y="271780"/>
                  </a:cubicBezTo>
                  <a:cubicBezTo>
                    <a:pt x="1109980" y="320040"/>
                    <a:pt x="1115060" y="351790"/>
                    <a:pt x="1117600" y="402590"/>
                  </a:cubicBezTo>
                  <a:cubicBezTo>
                    <a:pt x="1120140" y="473710"/>
                    <a:pt x="1101090" y="595630"/>
                    <a:pt x="1075690" y="660400"/>
                  </a:cubicBezTo>
                  <a:cubicBezTo>
                    <a:pt x="1057910" y="704850"/>
                    <a:pt x="1035050" y="736600"/>
                    <a:pt x="1005840" y="765810"/>
                  </a:cubicBezTo>
                  <a:cubicBezTo>
                    <a:pt x="976630" y="795020"/>
                    <a:pt x="939800" y="821690"/>
                    <a:pt x="901700" y="835660"/>
                  </a:cubicBezTo>
                  <a:cubicBezTo>
                    <a:pt x="866140" y="850900"/>
                    <a:pt x="826770" y="853440"/>
                    <a:pt x="784860" y="855980"/>
                  </a:cubicBezTo>
                  <a:cubicBezTo>
                    <a:pt x="736600" y="858520"/>
                    <a:pt x="684530" y="854710"/>
                    <a:pt x="629920" y="844550"/>
                  </a:cubicBezTo>
                  <a:cubicBezTo>
                    <a:pt x="568960" y="834390"/>
                    <a:pt x="501650" y="815340"/>
                    <a:pt x="438150" y="791210"/>
                  </a:cubicBezTo>
                  <a:cubicBezTo>
                    <a:pt x="370840" y="765810"/>
                    <a:pt x="298450" y="735330"/>
                    <a:pt x="237490" y="693420"/>
                  </a:cubicBezTo>
                  <a:cubicBezTo>
                    <a:pt x="177800" y="654050"/>
                    <a:pt x="114300" y="600710"/>
                    <a:pt x="74930" y="548640"/>
                  </a:cubicBezTo>
                  <a:cubicBezTo>
                    <a:pt x="41910" y="502920"/>
                    <a:pt x="15240" y="450850"/>
                    <a:pt x="7620" y="402590"/>
                  </a:cubicBezTo>
                  <a:cubicBezTo>
                    <a:pt x="0" y="356870"/>
                    <a:pt x="6350" y="303530"/>
                    <a:pt x="21590" y="266700"/>
                  </a:cubicBezTo>
                  <a:cubicBezTo>
                    <a:pt x="33020" y="234950"/>
                    <a:pt x="54610" y="209550"/>
                    <a:pt x="80010" y="187960"/>
                  </a:cubicBezTo>
                  <a:cubicBezTo>
                    <a:pt x="106680" y="163830"/>
                    <a:pt x="140970" y="147320"/>
                    <a:pt x="177800" y="130810"/>
                  </a:cubicBezTo>
                  <a:cubicBezTo>
                    <a:pt x="219710" y="110490"/>
                    <a:pt x="265430" y="96520"/>
                    <a:pt x="316230" y="82550"/>
                  </a:cubicBezTo>
                  <a:cubicBezTo>
                    <a:pt x="379730" y="66040"/>
                    <a:pt x="491490" y="31750"/>
                    <a:pt x="528320" y="41910"/>
                  </a:cubicBezTo>
                  <a:cubicBezTo>
                    <a:pt x="543560" y="45720"/>
                    <a:pt x="556260" y="58420"/>
                    <a:pt x="557530" y="66040"/>
                  </a:cubicBezTo>
                  <a:cubicBezTo>
                    <a:pt x="557530" y="74930"/>
                    <a:pt x="535940" y="92710"/>
                    <a:pt x="535940" y="92710"/>
                  </a:cubicBezTo>
                </a:path>
              </a:pathLst>
            </a:custGeom>
            <a:solidFill>
              <a:srgbClr val="95887B"/>
            </a:solidFill>
            <a:ln cap="sq">
              <a:noFill/>
              <a:prstDash val="solid"/>
              <a:miter/>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4846624">
            <a:off x="14106905" y="1897939"/>
            <a:ext cx="3941787" cy="3246599"/>
          </a:xfrm>
          <a:custGeom>
            <a:avLst/>
            <a:gdLst/>
            <a:ahLst/>
            <a:cxnLst/>
            <a:rect r="r" b="b" t="t" l="l"/>
            <a:pathLst>
              <a:path h="3246599" w="3941787">
                <a:moveTo>
                  <a:pt x="0" y="0"/>
                </a:moveTo>
                <a:lnTo>
                  <a:pt x="3941787" y="0"/>
                </a:lnTo>
                <a:lnTo>
                  <a:pt x="3941787" y="3246599"/>
                </a:lnTo>
                <a:lnTo>
                  <a:pt x="0" y="3246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6231" y="1182922"/>
            <a:ext cx="5119587" cy="7280870"/>
            <a:chOff x="0" y="0"/>
            <a:chExt cx="1348369" cy="1917595"/>
          </a:xfrm>
        </p:grpSpPr>
        <p:sp>
          <p:nvSpPr>
            <p:cNvPr name="Freeform 4" id="4"/>
            <p:cNvSpPr/>
            <p:nvPr/>
          </p:nvSpPr>
          <p:spPr>
            <a:xfrm flipH="false" flipV="false" rot="0">
              <a:off x="0" y="0"/>
              <a:ext cx="1348369" cy="1917595"/>
            </a:xfrm>
            <a:custGeom>
              <a:avLst/>
              <a:gdLst/>
              <a:ahLst/>
              <a:cxnLst/>
              <a:rect r="r" b="b" t="t" l="l"/>
              <a:pathLst>
                <a:path h="1917595" w="1348369">
                  <a:moveTo>
                    <a:pt x="60489" y="0"/>
                  </a:moveTo>
                  <a:lnTo>
                    <a:pt x="1287880" y="0"/>
                  </a:lnTo>
                  <a:cubicBezTo>
                    <a:pt x="1303923" y="0"/>
                    <a:pt x="1319308" y="6373"/>
                    <a:pt x="1330652" y="17717"/>
                  </a:cubicBezTo>
                  <a:cubicBezTo>
                    <a:pt x="1341996" y="29061"/>
                    <a:pt x="1348369" y="44446"/>
                    <a:pt x="1348369" y="60489"/>
                  </a:cubicBezTo>
                  <a:lnTo>
                    <a:pt x="1348369" y="1857107"/>
                  </a:lnTo>
                  <a:cubicBezTo>
                    <a:pt x="1348369" y="1890514"/>
                    <a:pt x="1321287" y="1917595"/>
                    <a:pt x="1287880" y="1917595"/>
                  </a:cubicBezTo>
                  <a:lnTo>
                    <a:pt x="60489" y="1917595"/>
                  </a:lnTo>
                  <a:cubicBezTo>
                    <a:pt x="44446" y="1917595"/>
                    <a:pt x="29061" y="1911222"/>
                    <a:pt x="17717" y="1899879"/>
                  </a:cubicBezTo>
                  <a:cubicBezTo>
                    <a:pt x="6373" y="1888535"/>
                    <a:pt x="0" y="1873149"/>
                    <a:pt x="0" y="1857107"/>
                  </a:cubicBezTo>
                  <a:lnTo>
                    <a:pt x="0" y="60489"/>
                  </a:lnTo>
                  <a:cubicBezTo>
                    <a:pt x="0" y="44446"/>
                    <a:pt x="6373" y="29061"/>
                    <a:pt x="17717" y="17717"/>
                  </a:cubicBezTo>
                  <a:cubicBezTo>
                    <a:pt x="29061" y="6373"/>
                    <a:pt x="44446" y="0"/>
                    <a:pt x="60489" y="0"/>
                  </a:cubicBezTo>
                  <a:close/>
                </a:path>
              </a:pathLst>
            </a:custGeom>
            <a:solidFill>
              <a:srgbClr val="E3D5BD"/>
            </a:solidFill>
            <a:ln w="19050" cap="rnd">
              <a:solidFill>
                <a:srgbClr val="000000"/>
              </a:solidFill>
              <a:prstDash val="solid"/>
              <a:round/>
            </a:ln>
          </p:spPr>
        </p:sp>
        <p:sp>
          <p:nvSpPr>
            <p:cNvPr name="TextBox 5" id="5"/>
            <p:cNvSpPr txBox="true"/>
            <p:nvPr/>
          </p:nvSpPr>
          <p:spPr>
            <a:xfrm>
              <a:off x="0" y="28575"/>
              <a:ext cx="1348369" cy="188902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5635340" y="1182922"/>
            <a:ext cx="3195075" cy="4543907"/>
            <a:chOff x="0" y="0"/>
            <a:chExt cx="1348369" cy="1917595"/>
          </a:xfrm>
        </p:grpSpPr>
        <p:sp>
          <p:nvSpPr>
            <p:cNvPr name="Freeform 7" id="7"/>
            <p:cNvSpPr/>
            <p:nvPr/>
          </p:nvSpPr>
          <p:spPr>
            <a:xfrm flipH="false" flipV="false" rot="0">
              <a:off x="0" y="0"/>
              <a:ext cx="1348369" cy="1917595"/>
            </a:xfrm>
            <a:custGeom>
              <a:avLst/>
              <a:gdLst/>
              <a:ahLst/>
              <a:cxnLst/>
              <a:rect r="r" b="b" t="t" l="l"/>
              <a:pathLst>
                <a:path h="1917595" w="1348369">
                  <a:moveTo>
                    <a:pt x="96923" y="0"/>
                  </a:moveTo>
                  <a:lnTo>
                    <a:pt x="1251446" y="0"/>
                  </a:lnTo>
                  <a:cubicBezTo>
                    <a:pt x="1304975" y="0"/>
                    <a:pt x="1348369" y="43394"/>
                    <a:pt x="1348369" y="96923"/>
                  </a:cubicBezTo>
                  <a:lnTo>
                    <a:pt x="1348369" y="1820672"/>
                  </a:lnTo>
                  <a:cubicBezTo>
                    <a:pt x="1348369" y="1874201"/>
                    <a:pt x="1304975" y="1917595"/>
                    <a:pt x="1251446" y="1917595"/>
                  </a:cubicBezTo>
                  <a:lnTo>
                    <a:pt x="96923" y="1917595"/>
                  </a:lnTo>
                  <a:cubicBezTo>
                    <a:pt x="43394" y="1917595"/>
                    <a:pt x="0" y="1874201"/>
                    <a:pt x="0" y="1820672"/>
                  </a:cubicBezTo>
                  <a:lnTo>
                    <a:pt x="0" y="96923"/>
                  </a:lnTo>
                  <a:cubicBezTo>
                    <a:pt x="0" y="43394"/>
                    <a:pt x="43394" y="0"/>
                    <a:pt x="96923" y="0"/>
                  </a:cubicBezTo>
                  <a:close/>
                </a:path>
              </a:pathLst>
            </a:custGeom>
            <a:solidFill>
              <a:srgbClr val="E3D5BD"/>
            </a:solidFill>
            <a:ln w="19050" cap="rnd">
              <a:solidFill>
                <a:srgbClr val="000000"/>
              </a:solidFill>
              <a:prstDash val="solid"/>
              <a:round/>
            </a:ln>
          </p:spPr>
        </p:sp>
        <p:sp>
          <p:nvSpPr>
            <p:cNvPr name="TextBox 8" id="8"/>
            <p:cNvSpPr txBox="true"/>
            <p:nvPr/>
          </p:nvSpPr>
          <p:spPr>
            <a:xfrm>
              <a:off x="0" y="28575"/>
              <a:ext cx="1348369" cy="188902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5999374" y="3372043"/>
            <a:ext cx="2490608" cy="2143848"/>
            <a:chOff x="0" y="0"/>
            <a:chExt cx="1051073" cy="904735"/>
          </a:xfrm>
        </p:grpSpPr>
        <p:sp>
          <p:nvSpPr>
            <p:cNvPr name="Freeform 10" id="10"/>
            <p:cNvSpPr/>
            <p:nvPr/>
          </p:nvSpPr>
          <p:spPr>
            <a:xfrm flipH="false" flipV="false" rot="0">
              <a:off x="0" y="0"/>
              <a:ext cx="1051073" cy="904735"/>
            </a:xfrm>
            <a:custGeom>
              <a:avLst/>
              <a:gdLst/>
              <a:ahLst/>
              <a:cxnLst/>
              <a:rect r="r" b="b" t="t" l="l"/>
              <a:pathLst>
                <a:path h="904735" w="1051073">
                  <a:moveTo>
                    <a:pt x="0" y="0"/>
                  </a:moveTo>
                  <a:lnTo>
                    <a:pt x="1051073" y="0"/>
                  </a:lnTo>
                  <a:lnTo>
                    <a:pt x="1051073" y="904735"/>
                  </a:lnTo>
                  <a:lnTo>
                    <a:pt x="0" y="904735"/>
                  </a:lnTo>
                  <a:close/>
                </a:path>
              </a:pathLst>
            </a:custGeom>
            <a:solidFill>
              <a:srgbClr val="F6F6F6"/>
            </a:solidFill>
          </p:spPr>
        </p:sp>
        <p:sp>
          <p:nvSpPr>
            <p:cNvPr name="TextBox 11" id="11"/>
            <p:cNvSpPr txBox="true"/>
            <p:nvPr/>
          </p:nvSpPr>
          <p:spPr>
            <a:xfrm>
              <a:off x="0" y="28575"/>
              <a:ext cx="1051073" cy="876160"/>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535703" y="4690632"/>
            <a:ext cx="4360643" cy="3435167"/>
            <a:chOff x="0" y="0"/>
            <a:chExt cx="1148482" cy="904735"/>
          </a:xfrm>
        </p:grpSpPr>
        <p:sp>
          <p:nvSpPr>
            <p:cNvPr name="Freeform 13" id="13"/>
            <p:cNvSpPr/>
            <p:nvPr/>
          </p:nvSpPr>
          <p:spPr>
            <a:xfrm flipH="false" flipV="false" rot="0">
              <a:off x="0" y="0"/>
              <a:ext cx="1148482" cy="904735"/>
            </a:xfrm>
            <a:custGeom>
              <a:avLst/>
              <a:gdLst/>
              <a:ahLst/>
              <a:cxnLst/>
              <a:rect r="r" b="b" t="t" l="l"/>
              <a:pathLst>
                <a:path h="904735" w="1148482">
                  <a:moveTo>
                    <a:pt x="0" y="0"/>
                  </a:moveTo>
                  <a:lnTo>
                    <a:pt x="1148482" y="0"/>
                  </a:lnTo>
                  <a:lnTo>
                    <a:pt x="1148482" y="904735"/>
                  </a:lnTo>
                  <a:lnTo>
                    <a:pt x="0" y="904735"/>
                  </a:lnTo>
                  <a:close/>
                </a:path>
              </a:pathLst>
            </a:custGeom>
            <a:solidFill>
              <a:srgbClr val="F6F6F6"/>
            </a:solidFill>
          </p:spPr>
        </p:sp>
        <p:sp>
          <p:nvSpPr>
            <p:cNvPr name="TextBox 14" id="14"/>
            <p:cNvSpPr txBox="true"/>
            <p:nvPr/>
          </p:nvSpPr>
          <p:spPr>
            <a:xfrm>
              <a:off x="0" y="28575"/>
              <a:ext cx="1148482" cy="876160"/>
            </a:xfrm>
            <a:prstGeom prst="rect">
              <a:avLst/>
            </a:prstGeom>
          </p:spPr>
          <p:txBody>
            <a:bodyPr anchor="ctr" rtlCol="false" tIns="50800" lIns="50800" bIns="50800" rIns="50800"/>
            <a:lstStyle/>
            <a:p>
              <a:pPr algn="ctr">
                <a:lnSpc>
                  <a:spcPts val="2694"/>
                </a:lnSpc>
              </a:pPr>
            </a:p>
          </p:txBody>
        </p:sp>
      </p:grpSp>
      <p:sp>
        <p:nvSpPr>
          <p:cNvPr name="Freeform 15" id="15"/>
          <p:cNvSpPr/>
          <p:nvPr/>
        </p:nvSpPr>
        <p:spPr>
          <a:xfrm flipH="false" flipV="false" rot="-1076270">
            <a:off x="381960" y="7226704"/>
            <a:ext cx="1737942" cy="993607"/>
          </a:xfrm>
          <a:custGeom>
            <a:avLst/>
            <a:gdLst/>
            <a:ahLst/>
            <a:cxnLst/>
            <a:rect r="r" b="b" t="t" l="l"/>
            <a:pathLst>
              <a:path h="993607" w="1737942">
                <a:moveTo>
                  <a:pt x="0" y="0"/>
                </a:moveTo>
                <a:lnTo>
                  <a:pt x="1737942" y="0"/>
                </a:lnTo>
                <a:lnTo>
                  <a:pt x="1737942" y="993607"/>
                </a:lnTo>
                <a:lnTo>
                  <a:pt x="0" y="993607"/>
                </a:lnTo>
                <a:lnTo>
                  <a:pt x="0" y="0"/>
                </a:lnTo>
                <a:close/>
              </a:path>
            </a:pathLst>
          </a:custGeom>
          <a:blipFill>
            <a:blip r:embed="rId4">
              <a:extLst>
                <a:ext uri="{96DAC541-7B7A-43D3-8B79-37D633B846F1}">
                  <asvg:svgBlip xmlns:asvg="http://schemas.microsoft.com/office/drawing/2016/SVG/main" r:embed="rId5"/>
                </a:ext>
              </a:extLst>
            </a:blip>
            <a:stretch>
              <a:fillRect l="-69397" t="0" r="0" b="0"/>
            </a:stretch>
          </a:blipFill>
        </p:spPr>
      </p:sp>
      <p:sp>
        <p:nvSpPr>
          <p:cNvPr name="Freeform 16" id="16"/>
          <p:cNvSpPr/>
          <p:nvPr/>
        </p:nvSpPr>
        <p:spPr>
          <a:xfrm flipH="false" flipV="false" rot="0">
            <a:off x="8930017" y="5599131"/>
            <a:ext cx="9677234" cy="4528117"/>
          </a:xfrm>
          <a:custGeom>
            <a:avLst/>
            <a:gdLst/>
            <a:ahLst/>
            <a:cxnLst/>
            <a:rect r="r" b="b" t="t" l="l"/>
            <a:pathLst>
              <a:path h="4528117" w="9677234">
                <a:moveTo>
                  <a:pt x="0" y="0"/>
                </a:moveTo>
                <a:lnTo>
                  <a:pt x="9677234" y="0"/>
                </a:lnTo>
                <a:lnTo>
                  <a:pt x="9677234" y="4528118"/>
                </a:lnTo>
                <a:lnTo>
                  <a:pt x="0" y="4528118"/>
                </a:lnTo>
                <a:lnTo>
                  <a:pt x="0" y="0"/>
                </a:lnTo>
                <a:close/>
              </a:path>
            </a:pathLst>
          </a:custGeom>
          <a:blipFill>
            <a:blip r:embed="rId6"/>
            <a:stretch>
              <a:fillRect l="0" t="0" r="0" b="0"/>
            </a:stretch>
          </a:blipFill>
        </p:spPr>
      </p:sp>
      <p:sp>
        <p:nvSpPr>
          <p:cNvPr name="TextBox 17" id="17"/>
          <p:cNvSpPr txBox="true"/>
          <p:nvPr/>
        </p:nvSpPr>
        <p:spPr>
          <a:xfrm rot="0">
            <a:off x="156231" y="267898"/>
            <a:ext cx="11067390" cy="1047750"/>
          </a:xfrm>
          <a:prstGeom prst="rect">
            <a:avLst/>
          </a:prstGeom>
        </p:spPr>
        <p:txBody>
          <a:bodyPr anchor="t" rtlCol="false" tIns="0" lIns="0" bIns="0" rIns="0">
            <a:spAutoFit/>
          </a:bodyPr>
          <a:lstStyle/>
          <a:p>
            <a:pPr algn="ctr" marL="0" indent="0" lvl="0">
              <a:lnSpc>
                <a:spcPts val="8399"/>
              </a:lnSpc>
            </a:pPr>
            <a:r>
              <a:rPr lang="en-US" b="true" sz="6999">
                <a:solidFill>
                  <a:srgbClr val="000000"/>
                </a:solidFill>
                <a:latin typeface="Roca One Heavy"/>
                <a:ea typeface="Roca One Heavy"/>
                <a:cs typeface="Roca One Heavy"/>
                <a:sym typeface="Roca One Heavy"/>
              </a:rPr>
              <a:t>Métodos y clases básicos</a:t>
            </a:r>
          </a:p>
        </p:txBody>
      </p:sp>
      <p:sp>
        <p:nvSpPr>
          <p:cNvPr name="TextBox 18" id="18"/>
          <p:cNvSpPr txBox="true"/>
          <p:nvPr/>
        </p:nvSpPr>
        <p:spPr>
          <a:xfrm rot="0">
            <a:off x="733732" y="4794782"/>
            <a:ext cx="3895389" cy="2736215"/>
          </a:xfrm>
          <a:prstGeom prst="rect">
            <a:avLst/>
          </a:prstGeom>
        </p:spPr>
        <p:txBody>
          <a:bodyPr anchor="t" rtlCol="false" tIns="0" lIns="0" bIns="0" rIns="0">
            <a:spAutoFit/>
          </a:bodyPr>
          <a:lstStyle/>
          <a:p>
            <a:pPr algn="ctr" marL="0" indent="0" lvl="0">
              <a:lnSpc>
                <a:spcPts val="3639"/>
              </a:lnSpc>
            </a:pPr>
            <a:r>
              <a:rPr lang="en-US" sz="2799">
                <a:solidFill>
                  <a:srgbClr val="000000"/>
                </a:solidFill>
                <a:latin typeface="Now"/>
                <a:ea typeface="Now"/>
                <a:cs typeface="Now"/>
                <a:sym typeface="Now"/>
              </a:rPr>
              <a:t>Pensad en el manejo de archivos de C, es el mismo principio, solamente que con mas herramientas a tu disposición</a:t>
            </a:r>
          </a:p>
        </p:txBody>
      </p:sp>
      <p:sp>
        <p:nvSpPr>
          <p:cNvPr name="TextBox 19" id="19"/>
          <p:cNvSpPr txBox="true"/>
          <p:nvPr/>
        </p:nvSpPr>
        <p:spPr>
          <a:xfrm rot="0">
            <a:off x="6093062" y="3446980"/>
            <a:ext cx="2347925" cy="843332"/>
          </a:xfrm>
          <a:prstGeom prst="rect">
            <a:avLst/>
          </a:prstGeom>
        </p:spPr>
        <p:txBody>
          <a:bodyPr anchor="t" rtlCol="false" tIns="0" lIns="0" bIns="0" rIns="0">
            <a:spAutoFit/>
          </a:bodyPr>
          <a:lstStyle/>
          <a:p>
            <a:pPr algn="ctr" marL="0" indent="0" lvl="0">
              <a:lnSpc>
                <a:spcPts val="2271"/>
              </a:lnSpc>
            </a:pPr>
            <a:r>
              <a:rPr lang="en-US" sz="1747">
                <a:solidFill>
                  <a:srgbClr val="000000"/>
                </a:solidFill>
                <a:latin typeface="Now"/>
                <a:ea typeface="Now"/>
                <a:cs typeface="Now"/>
                <a:sym typeface="Now"/>
              </a:rPr>
              <a:t>Puedes modificar según varias plantilla una serie de hojas</a:t>
            </a:r>
          </a:p>
        </p:txBody>
      </p:sp>
      <p:sp>
        <p:nvSpPr>
          <p:cNvPr name="TextBox 20" id="20"/>
          <p:cNvSpPr txBox="true"/>
          <p:nvPr/>
        </p:nvSpPr>
        <p:spPr>
          <a:xfrm rot="0">
            <a:off x="5980118" y="2372015"/>
            <a:ext cx="2542009" cy="843332"/>
          </a:xfrm>
          <a:prstGeom prst="rect">
            <a:avLst/>
          </a:prstGeom>
        </p:spPr>
        <p:txBody>
          <a:bodyPr anchor="t" rtlCol="false" tIns="0" lIns="0" bIns="0" rIns="0">
            <a:spAutoFit/>
          </a:bodyPr>
          <a:lstStyle/>
          <a:p>
            <a:pPr algn="ctr" marL="0" indent="0" lvl="0">
              <a:lnSpc>
                <a:spcPts val="2271"/>
              </a:lnSpc>
            </a:pPr>
            <a:r>
              <a:rPr lang="en-US" sz="1747">
                <a:solidFill>
                  <a:srgbClr val="000000"/>
                </a:solidFill>
                <a:latin typeface="Now"/>
                <a:ea typeface="Now"/>
                <a:cs typeface="Now"/>
                <a:sym typeface="Now"/>
              </a:rPr>
              <a:t>Clase con la información que lleva una pagina de pdf </a:t>
            </a:r>
          </a:p>
        </p:txBody>
      </p:sp>
      <p:sp>
        <p:nvSpPr>
          <p:cNvPr name="TextBox 21" id="21"/>
          <p:cNvSpPr txBox="true"/>
          <p:nvPr/>
        </p:nvSpPr>
        <p:spPr>
          <a:xfrm rot="0">
            <a:off x="733732" y="3074936"/>
            <a:ext cx="4073156" cy="1364615"/>
          </a:xfrm>
          <a:prstGeom prst="rect">
            <a:avLst/>
          </a:prstGeom>
        </p:spPr>
        <p:txBody>
          <a:bodyPr anchor="t" rtlCol="false" tIns="0" lIns="0" bIns="0" rIns="0">
            <a:spAutoFit/>
          </a:bodyPr>
          <a:lstStyle/>
          <a:p>
            <a:pPr algn="ctr">
              <a:lnSpc>
                <a:spcPts val="3639"/>
              </a:lnSpc>
            </a:pPr>
            <a:r>
              <a:rPr lang="en-US" sz="2799">
                <a:solidFill>
                  <a:srgbClr val="000000"/>
                </a:solidFill>
                <a:latin typeface="Now"/>
                <a:ea typeface="Now"/>
                <a:cs typeface="Now"/>
                <a:sym typeface="Now"/>
              </a:rPr>
              <a:t>La clase base</a:t>
            </a:r>
          </a:p>
          <a:p>
            <a:pPr algn="ctr" marL="0" indent="0" lvl="0">
              <a:lnSpc>
                <a:spcPts val="3639"/>
              </a:lnSpc>
            </a:pPr>
            <a:r>
              <a:rPr lang="en-US" sz="2799">
                <a:solidFill>
                  <a:srgbClr val="000000"/>
                </a:solidFill>
                <a:latin typeface="Now"/>
                <a:ea typeface="Now"/>
                <a:cs typeface="Now"/>
                <a:sym typeface="Now"/>
              </a:rPr>
              <a:t>Un objeto con varios métodos</a:t>
            </a:r>
          </a:p>
        </p:txBody>
      </p:sp>
      <p:sp>
        <p:nvSpPr>
          <p:cNvPr name="TextBox 22" id="22"/>
          <p:cNvSpPr txBox="true"/>
          <p:nvPr/>
        </p:nvSpPr>
        <p:spPr>
          <a:xfrm rot="0">
            <a:off x="829137" y="1714673"/>
            <a:ext cx="3773775" cy="574676"/>
          </a:xfrm>
          <a:prstGeom prst="rect">
            <a:avLst/>
          </a:prstGeom>
        </p:spPr>
        <p:txBody>
          <a:bodyPr anchor="t" rtlCol="false" tIns="0" lIns="0" bIns="0" rIns="0">
            <a:spAutoFit/>
          </a:bodyPr>
          <a:lstStyle/>
          <a:p>
            <a:pPr algn="ctr" marL="0" indent="0" lvl="0">
              <a:lnSpc>
                <a:spcPts val="4400"/>
              </a:lnSpc>
            </a:pPr>
            <a:r>
              <a:rPr lang="en-US" b="true" sz="4000">
                <a:solidFill>
                  <a:srgbClr val="000000"/>
                </a:solidFill>
                <a:latin typeface="Now Heavy"/>
                <a:ea typeface="Now Heavy"/>
                <a:cs typeface="Now Heavy"/>
                <a:sym typeface="Now Heavy"/>
              </a:rPr>
              <a:t>PDDocument </a:t>
            </a:r>
          </a:p>
        </p:txBody>
      </p:sp>
      <p:sp>
        <p:nvSpPr>
          <p:cNvPr name="TextBox 23" id="23"/>
          <p:cNvSpPr txBox="true"/>
          <p:nvPr/>
        </p:nvSpPr>
        <p:spPr>
          <a:xfrm rot="0">
            <a:off x="6058915" y="1515998"/>
            <a:ext cx="2347925" cy="357432"/>
          </a:xfrm>
          <a:prstGeom prst="rect">
            <a:avLst/>
          </a:prstGeom>
        </p:spPr>
        <p:txBody>
          <a:bodyPr anchor="t" rtlCol="false" tIns="0" lIns="0" bIns="0" rIns="0">
            <a:spAutoFit/>
          </a:bodyPr>
          <a:lstStyle/>
          <a:p>
            <a:pPr algn="ctr" marL="0" indent="0" lvl="0">
              <a:lnSpc>
                <a:spcPts val="2746"/>
              </a:lnSpc>
              <a:spcBef>
                <a:spcPct val="0"/>
              </a:spcBef>
            </a:pPr>
            <a:r>
              <a:rPr lang="en-US" b="true" sz="2496">
                <a:solidFill>
                  <a:srgbClr val="000000"/>
                </a:solidFill>
                <a:latin typeface="Now Heavy"/>
                <a:ea typeface="Now Heavy"/>
                <a:cs typeface="Now Heavy"/>
                <a:sym typeface="Now Heavy"/>
              </a:rPr>
              <a:t>PDFpage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1588947" y="506419"/>
            <a:ext cx="3664567" cy="4601625"/>
          </a:xfrm>
          <a:custGeom>
            <a:avLst/>
            <a:gdLst/>
            <a:ahLst/>
            <a:cxnLst/>
            <a:rect r="r" b="b" t="t" l="l"/>
            <a:pathLst>
              <a:path h="4601625" w="3664567">
                <a:moveTo>
                  <a:pt x="0" y="0"/>
                </a:moveTo>
                <a:lnTo>
                  <a:pt x="3664567" y="0"/>
                </a:lnTo>
                <a:lnTo>
                  <a:pt x="3664567" y="4601626"/>
                </a:lnTo>
                <a:lnTo>
                  <a:pt x="0" y="4601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44000" y="625053"/>
            <a:ext cx="5137634" cy="4307873"/>
            <a:chOff x="0" y="0"/>
            <a:chExt cx="757862" cy="635463"/>
          </a:xfrm>
        </p:grpSpPr>
        <p:sp>
          <p:nvSpPr>
            <p:cNvPr name="Freeform 4" id="4"/>
            <p:cNvSpPr/>
            <p:nvPr/>
          </p:nvSpPr>
          <p:spPr>
            <a:xfrm flipH="false" flipV="false" rot="0">
              <a:off x="0" y="0"/>
              <a:ext cx="757862" cy="635463"/>
            </a:xfrm>
            <a:custGeom>
              <a:avLst/>
              <a:gdLst/>
              <a:ahLst/>
              <a:cxnLst/>
              <a:rect r="r" b="b" t="t" l="l"/>
              <a:pathLst>
                <a:path h="635463" w="757862">
                  <a:moveTo>
                    <a:pt x="0" y="0"/>
                  </a:moveTo>
                  <a:lnTo>
                    <a:pt x="757862" y="0"/>
                  </a:lnTo>
                  <a:lnTo>
                    <a:pt x="757862" y="635463"/>
                  </a:lnTo>
                  <a:lnTo>
                    <a:pt x="0" y="635463"/>
                  </a:lnTo>
                  <a:close/>
                </a:path>
              </a:pathLst>
            </a:custGeom>
            <a:solidFill>
              <a:srgbClr val="E3D5BD"/>
            </a:solidFill>
            <a:ln w="19050" cap="sq">
              <a:solidFill>
                <a:srgbClr val="000000"/>
              </a:solidFill>
              <a:prstDash val="solid"/>
              <a:miter/>
            </a:ln>
          </p:spPr>
        </p:sp>
        <p:sp>
          <p:nvSpPr>
            <p:cNvPr name="TextBox 5" id="5"/>
            <p:cNvSpPr txBox="true"/>
            <p:nvPr/>
          </p:nvSpPr>
          <p:spPr>
            <a:xfrm>
              <a:off x="0" y="38100"/>
              <a:ext cx="757862" cy="597363"/>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6099438" cy="4769776"/>
            <a:chOff x="0" y="0"/>
            <a:chExt cx="1606436" cy="1256237"/>
          </a:xfrm>
        </p:grpSpPr>
        <p:sp>
          <p:nvSpPr>
            <p:cNvPr name="Freeform 7" id="7"/>
            <p:cNvSpPr/>
            <p:nvPr/>
          </p:nvSpPr>
          <p:spPr>
            <a:xfrm flipH="false" flipV="false" rot="0">
              <a:off x="0" y="0"/>
              <a:ext cx="1606436" cy="1256237"/>
            </a:xfrm>
            <a:custGeom>
              <a:avLst/>
              <a:gdLst/>
              <a:ahLst/>
              <a:cxnLst/>
              <a:rect r="r" b="b" t="t" l="l"/>
              <a:pathLst>
                <a:path h="1256237" w="1606436">
                  <a:moveTo>
                    <a:pt x="50771" y="0"/>
                  </a:moveTo>
                  <a:lnTo>
                    <a:pt x="1555665" y="0"/>
                  </a:lnTo>
                  <a:cubicBezTo>
                    <a:pt x="1583705" y="0"/>
                    <a:pt x="1606436" y="22731"/>
                    <a:pt x="1606436" y="50771"/>
                  </a:cubicBezTo>
                  <a:lnTo>
                    <a:pt x="1606436" y="1205466"/>
                  </a:lnTo>
                  <a:cubicBezTo>
                    <a:pt x="1606436" y="1233506"/>
                    <a:pt x="1583705" y="1256237"/>
                    <a:pt x="1555665" y="1256237"/>
                  </a:cubicBezTo>
                  <a:lnTo>
                    <a:pt x="50771" y="1256237"/>
                  </a:lnTo>
                  <a:cubicBezTo>
                    <a:pt x="22731" y="1256237"/>
                    <a:pt x="0" y="1233506"/>
                    <a:pt x="0" y="1205466"/>
                  </a:cubicBezTo>
                  <a:lnTo>
                    <a:pt x="0" y="50771"/>
                  </a:lnTo>
                  <a:cubicBezTo>
                    <a:pt x="0" y="22731"/>
                    <a:pt x="22731" y="0"/>
                    <a:pt x="50771" y="0"/>
                  </a:cubicBezTo>
                  <a:close/>
                </a:path>
              </a:pathLst>
            </a:custGeom>
            <a:solidFill>
              <a:srgbClr val="E3D5BD"/>
            </a:solidFill>
            <a:ln w="19050" cap="rnd">
              <a:solidFill>
                <a:srgbClr val="000000"/>
              </a:solidFill>
              <a:prstDash val="solid"/>
              <a:round/>
            </a:ln>
          </p:spPr>
        </p:sp>
        <p:sp>
          <p:nvSpPr>
            <p:cNvPr name="TextBox 8" id="8"/>
            <p:cNvSpPr txBox="true"/>
            <p:nvPr/>
          </p:nvSpPr>
          <p:spPr>
            <a:xfrm>
              <a:off x="0" y="28575"/>
              <a:ext cx="1606436" cy="1227662"/>
            </a:xfrm>
            <a:prstGeom prst="rect">
              <a:avLst/>
            </a:prstGeom>
          </p:spPr>
          <p:txBody>
            <a:bodyPr anchor="ctr" rtlCol="false" tIns="50800" lIns="50800" bIns="50800" rIns="50800"/>
            <a:lstStyle/>
            <a:p>
              <a:pPr algn="ctr">
                <a:lnSpc>
                  <a:spcPts val="2694"/>
                </a:lnSpc>
              </a:pPr>
            </a:p>
          </p:txBody>
        </p:sp>
      </p:grpSp>
      <p:sp>
        <p:nvSpPr>
          <p:cNvPr name="Freeform 9" id="9"/>
          <p:cNvSpPr/>
          <p:nvPr/>
        </p:nvSpPr>
        <p:spPr>
          <a:xfrm flipH="false" flipV="false" rot="-134584">
            <a:off x="11155604" y="283071"/>
            <a:ext cx="2649154" cy="683963"/>
          </a:xfrm>
          <a:custGeom>
            <a:avLst/>
            <a:gdLst/>
            <a:ahLst/>
            <a:cxnLst/>
            <a:rect r="r" b="b" t="t" l="l"/>
            <a:pathLst>
              <a:path h="683963" w="2649154">
                <a:moveTo>
                  <a:pt x="0" y="0"/>
                </a:moveTo>
                <a:lnTo>
                  <a:pt x="2649154" y="0"/>
                </a:lnTo>
                <a:lnTo>
                  <a:pt x="2649154" y="683963"/>
                </a:lnTo>
                <a:lnTo>
                  <a:pt x="0" y="6839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56372" y="5641253"/>
            <a:ext cx="16546247" cy="3371298"/>
          </a:xfrm>
          <a:custGeom>
            <a:avLst/>
            <a:gdLst/>
            <a:ahLst/>
            <a:cxnLst/>
            <a:rect r="r" b="b" t="t" l="l"/>
            <a:pathLst>
              <a:path h="3371298" w="16546247">
                <a:moveTo>
                  <a:pt x="0" y="0"/>
                </a:moveTo>
                <a:lnTo>
                  <a:pt x="16546247" y="0"/>
                </a:lnTo>
                <a:lnTo>
                  <a:pt x="16546247" y="3371298"/>
                </a:lnTo>
                <a:lnTo>
                  <a:pt x="0" y="3371298"/>
                </a:lnTo>
                <a:lnTo>
                  <a:pt x="0" y="0"/>
                </a:lnTo>
                <a:close/>
              </a:path>
            </a:pathLst>
          </a:custGeom>
          <a:blipFill>
            <a:blip r:embed="rId6"/>
            <a:stretch>
              <a:fillRect l="0" t="0" r="0" b="0"/>
            </a:stretch>
          </a:blipFill>
        </p:spPr>
      </p:sp>
      <p:grpSp>
        <p:nvGrpSpPr>
          <p:cNvPr name="Group 11" id="11"/>
          <p:cNvGrpSpPr/>
          <p:nvPr/>
        </p:nvGrpSpPr>
        <p:grpSpPr>
          <a:xfrm rot="0">
            <a:off x="1356941" y="1158668"/>
            <a:ext cx="5663168" cy="4038996"/>
            <a:chOff x="0" y="0"/>
            <a:chExt cx="7550890" cy="5385328"/>
          </a:xfrm>
        </p:grpSpPr>
        <p:sp>
          <p:nvSpPr>
            <p:cNvPr name="TextBox 12" id="12"/>
            <p:cNvSpPr txBox="true"/>
            <p:nvPr/>
          </p:nvSpPr>
          <p:spPr>
            <a:xfrm rot="0">
              <a:off x="0" y="2006350"/>
              <a:ext cx="7550890" cy="3378978"/>
            </a:xfrm>
            <a:prstGeom prst="rect">
              <a:avLst/>
            </a:prstGeom>
          </p:spPr>
          <p:txBody>
            <a:bodyPr anchor="t" rtlCol="false" tIns="0" lIns="0" bIns="0" rIns="0">
              <a:spAutoFit/>
            </a:bodyPr>
            <a:lstStyle/>
            <a:p>
              <a:pPr algn="l">
                <a:lnSpc>
                  <a:spcPts val="2895"/>
                </a:lnSpc>
              </a:pPr>
              <a:r>
                <a:rPr lang="en-US" sz="2144">
                  <a:solidFill>
                    <a:srgbClr val="000000"/>
                  </a:solidFill>
                  <a:latin typeface="Now"/>
                  <a:ea typeface="Now"/>
                  <a:cs typeface="Now"/>
                  <a:sym typeface="Now"/>
                </a:rPr>
                <a:t>Uno puede modificar pdf ya existentes mientras tengas la dirección y no estén encriptados/conozcas su contraseña</a:t>
              </a:r>
            </a:p>
            <a:p>
              <a:pPr algn="l">
                <a:lnSpc>
                  <a:spcPts val="2895"/>
                </a:lnSpc>
              </a:pPr>
            </a:p>
            <a:p>
              <a:pPr algn="l" marL="0" indent="0" lvl="0">
                <a:lnSpc>
                  <a:spcPts val="2895"/>
                </a:lnSpc>
              </a:pPr>
              <a:r>
                <a:rPr lang="en-US" sz="2144">
                  <a:solidFill>
                    <a:srgbClr val="000000"/>
                  </a:solidFill>
                  <a:latin typeface="Now"/>
                  <a:ea typeface="Now"/>
                  <a:cs typeface="Now"/>
                  <a:sym typeface="Now"/>
                </a:rPr>
                <a:t>Cuando accedes a un pdf de este modo. Puedes trabajar con el del mismo modo a que si lo creases</a:t>
              </a:r>
            </a:p>
          </p:txBody>
        </p:sp>
        <p:sp>
          <p:nvSpPr>
            <p:cNvPr name="TextBox 13" id="13"/>
            <p:cNvSpPr txBox="true"/>
            <p:nvPr/>
          </p:nvSpPr>
          <p:spPr>
            <a:xfrm rot="0">
              <a:off x="0" y="47625"/>
              <a:ext cx="7550890" cy="1622578"/>
            </a:xfrm>
            <a:prstGeom prst="rect">
              <a:avLst/>
            </a:prstGeom>
          </p:spPr>
          <p:txBody>
            <a:bodyPr anchor="t" rtlCol="false" tIns="0" lIns="0" bIns="0" rIns="0">
              <a:spAutoFit/>
            </a:bodyPr>
            <a:lstStyle/>
            <a:p>
              <a:pPr algn="l" marL="0" indent="0" lvl="0">
                <a:lnSpc>
                  <a:spcPts val="4717"/>
                </a:lnSpc>
              </a:pPr>
              <a:r>
                <a:rPr lang="en-US" b="true" sz="4288">
                  <a:solidFill>
                    <a:srgbClr val="000000"/>
                  </a:solidFill>
                  <a:latin typeface="Roca One Heavy"/>
                  <a:ea typeface="Roca One Heavy"/>
                  <a:cs typeface="Roca One Heavy"/>
                  <a:sym typeface="Roca One Heavy"/>
                </a:rPr>
                <a:t>Acceder a pdf’s existentes...</a:t>
              </a:r>
            </a:p>
          </p:txBody>
        </p:sp>
      </p:grpSp>
      <p:sp>
        <p:nvSpPr>
          <p:cNvPr name="TextBox 14" id="14"/>
          <p:cNvSpPr txBox="true"/>
          <p:nvPr/>
        </p:nvSpPr>
        <p:spPr>
          <a:xfrm rot="0">
            <a:off x="9344294" y="2165714"/>
            <a:ext cx="4737045" cy="1825298"/>
          </a:xfrm>
          <a:prstGeom prst="rect">
            <a:avLst/>
          </a:prstGeom>
        </p:spPr>
        <p:txBody>
          <a:bodyPr anchor="t" rtlCol="false" tIns="0" lIns="0" bIns="0" rIns="0">
            <a:spAutoFit/>
          </a:bodyPr>
          <a:lstStyle/>
          <a:p>
            <a:pPr algn="l">
              <a:lnSpc>
                <a:spcPts val="2421"/>
              </a:lnSpc>
            </a:pPr>
            <a:r>
              <a:rPr lang="en-US" sz="1794">
                <a:solidFill>
                  <a:srgbClr val="000000"/>
                </a:solidFill>
                <a:latin typeface="Now"/>
                <a:ea typeface="Now"/>
                <a:cs typeface="Now"/>
                <a:sym typeface="Now"/>
              </a:rPr>
              <a:t>Para cargar un archivo necesitan un objeto tipo File (librería integrada) con la dirección del archivo. Usando ese objeto y el método Loader (librería integrada)</a:t>
            </a:r>
          </a:p>
          <a:p>
            <a:pPr algn="l" marL="0" indent="0" lvl="0">
              <a:lnSpc>
                <a:spcPts val="2421"/>
              </a:lnSpc>
            </a:pPr>
            <a:r>
              <a:rPr lang="en-US" sz="1794">
                <a:solidFill>
                  <a:srgbClr val="000000"/>
                </a:solidFill>
                <a:latin typeface="Now"/>
                <a:ea typeface="Now"/>
                <a:cs typeface="Now"/>
                <a:sym typeface="Now"/>
              </a:rPr>
              <a:t>Puedes acceder al archivo pdf del mismo modo a que si lo hubieras creado.</a:t>
            </a:r>
          </a:p>
        </p:txBody>
      </p:sp>
      <p:sp>
        <p:nvSpPr>
          <p:cNvPr name="TextBox 15" id="15"/>
          <p:cNvSpPr txBox="true"/>
          <p:nvPr/>
        </p:nvSpPr>
        <p:spPr>
          <a:xfrm rot="0">
            <a:off x="9344294" y="1044241"/>
            <a:ext cx="4737045" cy="518105"/>
          </a:xfrm>
          <a:prstGeom prst="rect">
            <a:avLst/>
          </a:prstGeom>
        </p:spPr>
        <p:txBody>
          <a:bodyPr anchor="t" rtlCol="false" tIns="0" lIns="0" bIns="0" rIns="0">
            <a:spAutoFit/>
          </a:bodyPr>
          <a:lstStyle/>
          <a:p>
            <a:pPr algn="l" marL="0" indent="0" lvl="0">
              <a:lnSpc>
                <a:spcPts val="3946"/>
              </a:lnSpc>
            </a:pPr>
            <a:r>
              <a:rPr lang="en-US" b="true" sz="3587">
                <a:solidFill>
                  <a:srgbClr val="000000"/>
                </a:solidFill>
                <a:latin typeface="Roca One Heavy"/>
                <a:ea typeface="Roca One Heavy"/>
                <a:cs typeface="Roca One Heavy"/>
                <a:sym typeface="Roca One Heavy"/>
              </a:rPr>
              <a:t>Obejto File</a:t>
            </a:r>
          </a:p>
        </p:txBody>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grpSp>
        <p:nvGrpSpPr>
          <p:cNvPr name="Group 2" id="2"/>
          <p:cNvGrpSpPr/>
          <p:nvPr/>
        </p:nvGrpSpPr>
        <p:grpSpPr>
          <a:xfrm rot="0">
            <a:off x="313472" y="422900"/>
            <a:ext cx="8120285" cy="7625312"/>
            <a:chOff x="0" y="0"/>
            <a:chExt cx="1197839" cy="1124824"/>
          </a:xfrm>
        </p:grpSpPr>
        <p:sp>
          <p:nvSpPr>
            <p:cNvPr name="Freeform 3" id="3"/>
            <p:cNvSpPr/>
            <p:nvPr/>
          </p:nvSpPr>
          <p:spPr>
            <a:xfrm flipH="false" flipV="false" rot="0">
              <a:off x="0" y="0"/>
              <a:ext cx="1197839" cy="1124824"/>
            </a:xfrm>
            <a:custGeom>
              <a:avLst/>
              <a:gdLst/>
              <a:ahLst/>
              <a:cxnLst/>
              <a:rect r="r" b="b" t="t" l="l"/>
              <a:pathLst>
                <a:path h="1124824" w="1197839">
                  <a:moveTo>
                    <a:pt x="0" y="0"/>
                  </a:moveTo>
                  <a:lnTo>
                    <a:pt x="1197839" y="0"/>
                  </a:lnTo>
                  <a:lnTo>
                    <a:pt x="1197839" y="1124824"/>
                  </a:lnTo>
                  <a:lnTo>
                    <a:pt x="0" y="1124824"/>
                  </a:lnTo>
                  <a:close/>
                </a:path>
              </a:pathLst>
            </a:custGeom>
            <a:solidFill>
              <a:srgbClr val="E3D5BD"/>
            </a:solidFill>
            <a:ln w="19050" cap="sq">
              <a:solidFill>
                <a:srgbClr val="000000"/>
              </a:solidFill>
              <a:prstDash val="solid"/>
              <a:miter/>
            </a:ln>
          </p:spPr>
        </p:sp>
        <p:sp>
          <p:nvSpPr>
            <p:cNvPr name="TextBox 4" id="4"/>
            <p:cNvSpPr txBox="true"/>
            <p:nvPr/>
          </p:nvSpPr>
          <p:spPr>
            <a:xfrm>
              <a:off x="0" y="38100"/>
              <a:ext cx="1197839" cy="1086724"/>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576853" y="1028700"/>
            <a:ext cx="8768137" cy="2871264"/>
          </a:xfrm>
          <a:custGeom>
            <a:avLst/>
            <a:gdLst/>
            <a:ahLst/>
            <a:cxnLst/>
            <a:rect r="r" b="b" t="t" l="l"/>
            <a:pathLst>
              <a:path h="2871264" w="8768137">
                <a:moveTo>
                  <a:pt x="0" y="0"/>
                </a:moveTo>
                <a:lnTo>
                  <a:pt x="8768137" y="0"/>
                </a:lnTo>
                <a:lnTo>
                  <a:pt x="8768137" y="2871264"/>
                </a:lnTo>
                <a:lnTo>
                  <a:pt x="0" y="2871264"/>
                </a:lnTo>
                <a:lnTo>
                  <a:pt x="0" y="0"/>
                </a:lnTo>
                <a:close/>
              </a:path>
            </a:pathLst>
          </a:custGeom>
          <a:blipFill>
            <a:blip r:embed="rId2"/>
            <a:stretch>
              <a:fillRect l="0" t="0" r="-2776" b="0"/>
            </a:stretch>
          </a:blipFill>
        </p:spPr>
      </p:sp>
      <p:sp>
        <p:nvSpPr>
          <p:cNvPr name="TextBox 6" id="6"/>
          <p:cNvSpPr txBox="true"/>
          <p:nvPr/>
        </p:nvSpPr>
        <p:spPr>
          <a:xfrm rot="0">
            <a:off x="9588471" y="2675430"/>
            <a:ext cx="8553450" cy="7184390"/>
          </a:xfrm>
          <a:prstGeom prst="rect">
            <a:avLst/>
          </a:prstGeom>
        </p:spPr>
        <p:txBody>
          <a:bodyPr anchor="t" rtlCol="false" tIns="0" lIns="0" bIns="0" rIns="0">
            <a:spAutoFit/>
          </a:bodyPr>
          <a:lstStyle/>
          <a:p>
            <a:pPr algn="l">
              <a:lnSpc>
                <a:spcPts val="4059"/>
              </a:lnSpc>
            </a:pPr>
            <a:r>
              <a:rPr lang="en-US" sz="2899">
                <a:solidFill>
                  <a:srgbClr val="000000"/>
                </a:solidFill>
                <a:latin typeface="Now"/>
                <a:ea typeface="Now"/>
                <a:cs typeface="Now"/>
                <a:sym typeface="Now"/>
              </a:rPr>
              <a:t>Para poder añadir textos y leerlos tenemos que crear un flujo de datos. Para ello creamos un objeto llamado “PDPageContentStream”</a:t>
            </a:r>
          </a:p>
          <a:p>
            <a:pPr algn="l">
              <a:lnSpc>
                <a:spcPts val="4059"/>
              </a:lnSpc>
            </a:pPr>
            <a:r>
              <a:rPr lang="en-US" sz="2899">
                <a:solidFill>
                  <a:srgbClr val="000000"/>
                </a:solidFill>
                <a:latin typeface="Now"/>
                <a:ea typeface="Now"/>
                <a:cs typeface="Now"/>
                <a:sym typeface="Now"/>
              </a:rPr>
              <a:t>Con este podemos añadir el texto al documento</a:t>
            </a:r>
          </a:p>
          <a:p>
            <a:pPr algn="l">
              <a:lnSpc>
                <a:spcPts val="4059"/>
              </a:lnSpc>
            </a:pPr>
            <a:r>
              <a:rPr lang="en-US" sz="2899">
                <a:solidFill>
                  <a:srgbClr val="000000"/>
                </a:solidFill>
                <a:latin typeface="Now"/>
                <a:ea typeface="Now"/>
                <a:cs typeface="Now"/>
                <a:sym typeface="Now"/>
              </a:rPr>
              <a:t>ESTO SOBRE ESCRIBIRA SI NO ERES CUIDADOSO</a:t>
            </a:r>
          </a:p>
          <a:p>
            <a:pPr algn="l">
              <a:lnSpc>
                <a:spcPts val="4059"/>
              </a:lnSpc>
            </a:pPr>
          </a:p>
          <a:p>
            <a:pPr algn="l" marL="0" indent="0" lvl="0">
              <a:lnSpc>
                <a:spcPts val="4059"/>
              </a:lnSpc>
            </a:pPr>
            <a:r>
              <a:rPr lang="en-US" sz="2899">
                <a:solidFill>
                  <a:srgbClr val="000000"/>
                </a:solidFill>
                <a:latin typeface="Now"/>
                <a:ea typeface="Now"/>
                <a:cs typeface="Now"/>
                <a:sym typeface="Now"/>
              </a:rPr>
              <a:t>Iniciamos el texto usando “flujo.beginText”, ahora podemos escribir y modificar el texto del documento tranquilamente, si queremos parar de escribir (que se tiene que hacer antes de cerrar el archivo) usamos “flujo.endText” y “flujo.close”</a:t>
            </a:r>
          </a:p>
        </p:txBody>
      </p:sp>
      <p:sp>
        <p:nvSpPr>
          <p:cNvPr name="TextBox 7" id="7"/>
          <p:cNvSpPr txBox="true"/>
          <p:nvPr/>
        </p:nvSpPr>
        <p:spPr>
          <a:xfrm rot="0">
            <a:off x="11125450" y="613882"/>
            <a:ext cx="5479493" cy="2126047"/>
          </a:xfrm>
          <a:prstGeom prst="rect">
            <a:avLst/>
          </a:prstGeom>
        </p:spPr>
        <p:txBody>
          <a:bodyPr anchor="t" rtlCol="false" tIns="0" lIns="0" bIns="0" rIns="0">
            <a:spAutoFit/>
          </a:bodyPr>
          <a:lstStyle/>
          <a:p>
            <a:pPr algn="l">
              <a:lnSpc>
                <a:spcPts val="11610"/>
              </a:lnSpc>
            </a:pPr>
            <a:r>
              <a:rPr lang="en-US" sz="10554" b="true">
                <a:solidFill>
                  <a:srgbClr val="000000"/>
                </a:solidFill>
                <a:latin typeface="Roca One Bold"/>
                <a:ea typeface="Roca One Bold"/>
                <a:cs typeface="Roca One Bold"/>
                <a:sym typeface="Roca One Bold"/>
              </a:rPr>
              <a:t>Textos</a:t>
            </a:r>
          </a:p>
          <a:p>
            <a:pPr algn="l" marL="0" indent="0" lvl="0">
              <a:lnSpc>
                <a:spcPts val="5231"/>
              </a:lnSpc>
            </a:pPr>
            <a:r>
              <a:rPr lang="en-US" b="true" sz="4755">
                <a:solidFill>
                  <a:srgbClr val="000000"/>
                </a:solidFill>
                <a:latin typeface="Roca One Bold"/>
                <a:ea typeface="Roca One Bold"/>
                <a:cs typeface="Roca One Bold"/>
                <a:sym typeface="Roca One Bold"/>
              </a:rPr>
              <a:t>Escritura y lectura </a:t>
            </a:r>
          </a:p>
        </p:txBody>
      </p:sp>
      <p:sp>
        <p:nvSpPr>
          <p:cNvPr name="TextBox 8" id="8"/>
          <p:cNvSpPr txBox="true"/>
          <p:nvPr/>
        </p:nvSpPr>
        <p:spPr>
          <a:xfrm rot="0">
            <a:off x="3804402" y="4655743"/>
            <a:ext cx="4493438" cy="3309489"/>
          </a:xfrm>
          <a:prstGeom prst="rect">
            <a:avLst/>
          </a:prstGeom>
        </p:spPr>
        <p:txBody>
          <a:bodyPr anchor="t" rtlCol="false" tIns="0" lIns="0" bIns="0" rIns="0">
            <a:spAutoFit/>
          </a:bodyPr>
          <a:lstStyle/>
          <a:p>
            <a:pPr algn="l">
              <a:lnSpc>
                <a:spcPts val="2966"/>
              </a:lnSpc>
            </a:pPr>
            <a:r>
              <a:rPr lang="en-US" sz="2696">
                <a:solidFill>
                  <a:srgbClr val="000000"/>
                </a:solidFill>
                <a:latin typeface="Now"/>
                <a:ea typeface="Now"/>
                <a:cs typeface="Now"/>
                <a:sym typeface="Now"/>
              </a:rPr>
              <a:t>Fijaos que el flujo requiere el objeto documento y la pagina de la hoja. </a:t>
            </a:r>
          </a:p>
          <a:p>
            <a:pPr algn="l">
              <a:lnSpc>
                <a:spcPts val="2966"/>
              </a:lnSpc>
            </a:pPr>
          </a:p>
          <a:p>
            <a:pPr algn="l">
              <a:lnSpc>
                <a:spcPts val="2966"/>
              </a:lnSpc>
            </a:pPr>
            <a:r>
              <a:rPr lang="en-US" sz="2696">
                <a:solidFill>
                  <a:srgbClr val="000000"/>
                </a:solidFill>
                <a:latin typeface="Now"/>
                <a:ea typeface="Now"/>
                <a:cs typeface="Now"/>
                <a:sym typeface="Now"/>
              </a:rPr>
              <a:t>La pagina de la hoja esta dado como un array de datos! Asique la pagina 1 es referenciada como 0 en “.getPage”</a:t>
            </a:r>
          </a:p>
        </p:txBody>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sp>
        <p:nvSpPr>
          <p:cNvPr name="Freeform 2" id="2"/>
          <p:cNvSpPr/>
          <p:nvPr/>
        </p:nvSpPr>
        <p:spPr>
          <a:xfrm flipH="false" flipV="false" rot="0">
            <a:off x="203017" y="302799"/>
            <a:ext cx="13315250" cy="6082733"/>
          </a:xfrm>
          <a:custGeom>
            <a:avLst/>
            <a:gdLst/>
            <a:ahLst/>
            <a:cxnLst/>
            <a:rect r="r" b="b" t="t" l="l"/>
            <a:pathLst>
              <a:path h="6082733" w="13315250">
                <a:moveTo>
                  <a:pt x="0" y="0"/>
                </a:moveTo>
                <a:lnTo>
                  <a:pt x="13315250" y="0"/>
                </a:lnTo>
                <a:lnTo>
                  <a:pt x="13315250" y="6082732"/>
                </a:lnTo>
                <a:lnTo>
                  <a:pt x="0" y="6082732"/>
                </a:lnTo>
                <a:lnTo>
                  <a:pt x="0" y="0"/>
                </a:lnTo>
                <a:close/>
              </a:path>
            </a:pathLst>
          </a:custGeom>
          <a:blipFill>
            <a:blip r:embed="rId2"/>
            <a:stretch>
              <a:fillRect l="0" t="0" r="0" b="0"/>
            </a:stretch>
          </a:blipFill>
        </p:spPr>
      </p:sp>
      <p:grpSp>
        <p:nvGrpSpPr>
          <p:cNvPr name="Group 3" id="3"/>
          <p:cNvGrpSpPr/>
          <p:nvPr/>
        </p:nvGrpSpPr>
        <p:grpSpPr>
          <a:xfrm rot="0">
            <a:off x="9572361" y="2866932"/>
            <a:ext cx="8346424" cy="7037199"/>
            <a:chOff x="0" y="0"/>
            <a:chExt cx="2198235" cy="1853419"/>
          </a:xfrm>
        </p:grpSpPr>
        <p:sp>
          <p:nvSpPr>
            <p:cNvPr name="Freeform 4" id="4"/>
            <p:cNvSpPr/>
            <p:nvPr/>
          </p:nvSpPr>
          <p:spPr>
            <a:xfrm flipH="false" flipV="false" rot="0">
              <a:off x="0" y="0"/>
              <a:ext cx="2198235" cy="1853419"/>
            </a:xfrm>
            <a:custGeom>
              <a:avLst/>
              <a:gdLst/>
              <a:ahLst/>
              <a:cxnLst/>
              <a:rect r="r" b="b" t="t" l="l"/>
              <a:pathLst>
                <a:path h="1853419" w="2198235">
                  <a:moveTo>
                    <a:pt x="37103" y="0"/>
                  </a:moveTo>
                  <a:lnTo>
                    <a:pt x="2161132" y="0"/>
                  </a:lnTo>
                  <a:cubicBezTo>
                    <a:pt x="2170973" y="0"/>
                    <a:pt x="2180410" y="3909"/>
                    <a:pt x="2187368" y="10867"/>
                  </a:cubicBezTo>
                  <a:cubicBezTo>
                    <a:pt x="2194326" y="17825"/>
                    <a:pt x="2198235" y="27263"/>
                    <a:pt x="2198235" y="37103"/>
                  </a:cubicBezTo>
                  <a:lnTo>
                    <a:pt x="2198235" y="1816316"/>
                  </a:lnTo>
                  <a:cubicBezTo>
                    <a:pt x="2198235" y="1836807"/>
                    <a:pt x="2181624" y="1853419"/>
                    <a:pt x="2161132" y="1853419"/>
                  </a:cubicBezTo>
                  <a:lnTo>
                    <a:pt x="37103" y="1853419"/>
                  </a:lnTo>
                  <a:cubicBezTo>
                    <a:pt x="16612" y="1853419"/>
                    <a:pt x="0" y="1836807"/>
                    <a:pt x="0" y="1816316"/>
                  </a:cubicBezTo>
                  <a:lnTo>
                    <a:pt x="0" y="37103"/>
                  </a:lnTo>
                  <a:cubicBezTo>
                    <a:pt x="0" y="16612"/>
                    <a:pt x="16612" y="0"/>
                    <a:pt x="37103" y="0"/>
                  </a:cubicBezTo>
                  <a:close/>
                </a:path>
              </a:pathLst>
            </a:custGeom>
            <a:solidFill>
              <a:srgbClr val="E3D5BD"/>
            </a:solidFill>
            <a:ln w="19050" cap="rnd">
              <a:solidFill>
                <a:srgbClr val="000000"/>
              </a:solidFill>
              <a:prstDash val="solid"/>
              <a:round/>
            </a:ln>
          </p:spPr>
        </p:sp>
        <p:sp>
          <p:nvSpPr>
            <p:cNvPr name="TextBox 5" id="5"/>
            <p:cNvSpPr txBox="true"/>
            <p:nvPr/>
          </p:nvSpPr>
          <p:spPr>
            <a:xfrm>
              <a:off x="0" y="28575"/>
              <a:ext cx="2198235" cy="1824844"/>
            </a:xfrm>
            <a:prstGeom prst="rect">
              <a:avLst/>
            </a:prstGeom>
          </p:spPr>
          <p:txBody>
            <a:bodyPr anchor="ctr" rtlCol="false" tIns="50800" lIns="50800" bIns="50800" rIns="50800"/>
            <a:lstStyle/>
            <a:p>
              <a:pPr algn="ctr">
                <a:lnSpc>
                  <a:spcPts val="2694"/>
                </a:lnSpc>
              </a:pPr>
            </a:p>
          </p:txBody>
        </p:sp>
      </p:grpSp>
      <p:sp>
        <p:nvSpPr>
          <p:cNvPr name="TextBox 6" id="6"/>
          <p:cNvSpPr txBox="true"/>
          <p:nvPr/>
        </p:nvSpPr>
        <p:spPr>
          <a:xfrm rot="0">
            <a:off x="9838342" y="4308745"/>
            <a:ext cx="7814462" cy="4003031"/>
          </a:xfrm>
          <a:prstGeom prst="rect">
            <a:avLst/>
          </a:prstGeom>
        </p:spPr>
        <p:txBody>
          <a:bodyPr anchor="t" rtlCol="false" tIns="0" lIns="0" bIns="0" rIns="0">
            <a:spAutoFit/>
          </a:bodyPr>
          <a:lstStyle/>
          <a:p>
            <a:pPr algn="l">
              <a:lnSpc>
                <a:spcPts val="2694"/>
              </a:lnSpc>
            </a:pPr>
            <a:r>
              <a:rPr lang="en-US" sz="2449">
                <a:solidFill>
                  <a:srgbClr val="000000"/>
                </a:solidFill>
                <a:latin typeface="Now"/>
                <a:ea typeface="Now"/>
                <a:cs typeface="Now"/>
                <a:sym typeface="Now"/>
              </a:rPr>
              <a:t>Mientras estemos dentro de beginText podemos configurar el como se escribirá el texto. Desde la fuente, tamaño, espacio entre líneas, y coordenada donde empieza el párrafo</a:t>
            </a:r>
          </a:p>
          <a:p>
            <a:pPr algn="l">
              <a:lnSpc>
                <a:spcPts val="2694"/>
              </a:lnSpc>
            </a:pPr>
          </a:p>
          <a:p>
            <a:pPr algn="l">
              <a:lnSpc>
                <a:spcPts val="2694"/>
              </a:lnSpc>
            </a:pPr>
            <a:r>
              <a:rPr lang="en-US" sz="2449">
                <a:solidFill>
                  <a:srgbClr val="000000"/>
                </a:solidFill>
                <a:latin typeface="Now"/>
                <a:ea typeface="Now"/>
                <a:cs typeface="Now"/>
                <a:sym typeface="Now"/>
              </a:rPr>
              <a:t>Después de configurarlo podemos escribir un String directamente usando “.showText()”</a:t>
            </a:r>
          </a:p>
          <a:p>
            <a:pPr algn="l">
              <a:lnSpc>
                <a:spcPts val="2694"/>
              </a:lnSpc>
            </a:pPr>
            <a:r>
              <a:rPr lang="en-US" sz="2449">
                <a:solidFill>
                  <a:srgbClr val="000000"/>
                </a:solidFill>
                <a:latin typeface="Now"/>
                <a:ea typeface="Now"/>
                <a:cs typeface="Now"/>
                <a:sym typeface="Now"/>
              </a:rPr>
              <a:t>Y para ir a la siguiente linea usamos “.newLine()”</a:t>
            </a:r>
          </a:p>
          <a:p>
            <a:pPr algn="l">
              <a:lnSpc>
                <a:spcPts val="2694"/>
              </a:lnSpc>
            </a:pPr>
          </a:p>
          <a:p>
            <a:pPr algn="l">
              <a:lnSpc>
                <a:spcPts val="2694"/>
              </a:lnSpc>
              <a:spcBef>
                <a:spcPct val="0"/>
              </a:spcBef>
            </a:pPr>
            <a:r>
              <a:rPr lang="en-US" sz="2449">
                <a:solidFill>
                  <a:srgbClr val="000000"/>
                </a:solidFill>
                <a:latin typeface="Now"/>
                <a:ea typeface="Now"/>
                <a:cs typeface="Now"/>
                <a:sym typeface="Now"/>
              </a:rPr>
              <a:t>Fijarse que todo esto son funciones de flujo, un objeto del tipo “PDPageContentStream”- Que creamos anteriormente</a:t>
            </a:r>
          </a:p>
        </p:txBody>
      </p:sp>
      <p:sp>
        <p:nvSpPr>
          <p:cNvPr name="TextBox 7" id="7"/>
          <p:cNvSpPr txBox="true"/>
          <p:nvPr/>
        </p:nvSpPr>
        <p:spPr>
          <a:xfrm rot="0">
            <a:off x="9838342" y="3401315"/>
            <a:ext cx="8980123" cy="878855"/>
          </a:xfrm>
          <a:prstGeom prst="rect">
            <a:avLst/>
          </a:prstGeom>
        </p:spPr>
        <p:txBody>
          <a:bodyPr anchor="t" rtlCol="false" tIns="0" lIns="0" bIns="0" rIns="0">
            <a:spAutoFit/>
          </a:bodyPr>
          <a:lstStyle/>
          <a:p>
            <a:pPr algn="l" marL="0" indent="0" lvl="0">
              <a:lnSpc>
                <a:spcPts val="6755"/>
              </a:lnSpc>
            </a:pPr>
            <a:r>
              <a:rPr lang="en-US" b="true" sz="6141">
                <a:solidFill>
                  <a:srgbClr val="000000"/>
                </a:solidFill>
                <a:latin typeface="Roca One Heavy"/>
                <a:ea typeface="Roca One Heavy"/>
                <a:cs typeface="Roca One Heavy"/>
                <a:sym typeface="Roca One Heavy"/>
              </a:rPr>
              <a:t>Escribir Textos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BD96"/>
        </a:solidFill>
      </p:bgPr>
    </p:bg>
    <p:spTree>
      <p:nvGrpSpPr>
        <p:cNvPr id="1" name=""/>
        <p:cNvGrpSpPr/>
        <p:nvPr/>
      </p:nvGrpSpPr>
      <p:grpSpPr>
        <a:xfrm>
          <a:off x="0" y="0"/>
          <a:ext cx="0" cy="0"/>
          <a:chOff x="0" y="0"/>
          <a:chExt cx="0" cy="0"/>
        </a:xfrm>
      </p:grpSpPr>
      <p:grpSp>
        <p:nvGrpSpPr>
          <p:cNvPr name="Group 2" id="2"/>
          <p:cNvGrpSpPr/>
          <p:nvPr/>
        </p:nvGrpSpPr>
        <p:grpSpPr>
          <a:xfrm rot="0">
            <a:off x="7473663" y="1028700"/>
            <a:ext cx="9985071" cy="8170282"/>
            <a:chOff x="0" y="0"/>
            <a:chExt cx="2629813" cy="2151844"/>
          </a:xfrm>
        </p:grpSpPr>
        <p:sp>
          <p:nvSpPr>
            <p:cNvPr name="Freeform 3" id="3"/>
            <p:cNvSpPr/>
            <p:nvPr/>
          </p:nvSpPr>
          <p:spPr>
            <a:xfrm flipH="false" flipV="false" rot="0">
              <a:off x="0" y="0"/>
              <a:ext cx="2629813" cy="2151844"/>
            </a:xfrm>
            <a:custGeom>
              <a:avLst/>
              <a:gdLst/>
              <a:ahLst/>
              <a:cxnLst/>
              <a:rect r="r" b="b" t="t" l="l"/>
              <a:pathLst>
                <a:path h="2151844" w="2629813">
                  <a:moveTo>
                    <a:pt x="31014" y="0"/>
                  </a:moveTo>
                  <a:lnTo>
                    <a:pt x="2598799" y="0"/>
                  </a:lnTo>
                  <a:cubicBezTo>
                    <a:pt x="2607024" y="0"/>
                    <a:pt x="2614913" y="3268"/>
                    <a:pt x="2620729" y="9084"/>
                  </a:cubicBezTo>
                  <a:cubicBezTo>
                    <a:pt x="2626545" y="14900"/>
                    <a:pt x="2629813" y="22789"/>
                    <a:pt x="2629813" y="31014"/>
                  </a:cubicBezTo>
                  <a:lnTo>
                    <a:pt x="2629813" y="2120830"/>
                  </a:lnTo>
                  <a:cubicBezTo>
                    <a:pt x="2629813" y="2137958"/>
                    <a:pt x="2615928" y="2151844"/>
                    <a:pt x="2598799" y="2151844"/>
                  </a:cubicBezTo>
                  <a:lnTo>
                    <a:pt x="31014" y="2151844"/>
                  </a:lnTo>
                  <a:cubicBezTo>
                    <a:pt x="13885" y="2151844"/>
                    <a:pt x="0" y="2137958"/>
                    <a:pt x="0" y="2120830"/>
                  </a:cubicBezTo>
                  <a:lnTo>
                    <a:pt x="0" y="31014"/>
                  </a:lnTo>
                  <a:cubicBezTo>
                    <a:pt x="0" y="13885"/>
                    <a:pt x="13885" y="0"/>
                    <a:pt x="31014" y="0"/>
                  </a:cubicBezTo>
                  <a:close/>
                </a:path>
              </a:pathLst>
            </a:custGeom>
            <a:solidFill>
              <a:srgbClr val="767FA7"/>
            </a:solidFill>
            <a:ln w="19050" cap="rnd">
              <a:solidFill>
                <a:srgbClr val="000000"/>
              </a:solidFill>
              <a:prstDash val="solid"/>
              <a:round/>
            </a:ln>
          </p:spPr>
        </p:sp>
        <p:sp>
          <p:nvSpPr>
            <p:cNvPr name="TextBox 4" id="4"/>
            <p:cNvSpPr txBox="true"/>
            <p:nvPr/>
          </p:nvSpPr>
          <p:spPr>
            <a:xfrm>
              <a:off x="0" y="28575"/>
              <a:ext cx="2629813" cy="2123269"/>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15936660" y="681222"/>
            <a:ext cx="1322640" cy="1658483"/>
          </a:xfrm>
          <a:custGeom>
            <a:avLst/>
            <a:gdLst/>
            <a:ahLst/>
            <a:cxnLst/>
            <a:rect r="r" b="b" t="t" l="l"/>
            <a:pathLst>
              <a:path h="1658483" w="1322640">
                <a:moveTo>
                  <a:pt x="0" y="0"/>
                </a:moveTo>
                <a:lnTo>
                  <a:pt x="1322640" y="0"/>
                </a:lnTo>
                <a:lnTo>
                  <a:pt x="1322640" y="1658484"/>
                </a:lnTo>
                <a:lnTo>
                  <a:pt x="0" y="16584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95132">
            <a:off x="605166" y="1147329"/>
            <a:ext cx="5959385" cy="6309559"/>
            <a:chOff x="0" y="0"/>
            <a:chExt cx="879080" cy="930735"/>
          </a:xfrm>
        </p:grpSpPr>
        <p:sp>
          <p:nvSpPr>
            <p:cNvPr name="Freeform 7" id="7"/>
            <p:cNvSpPr/>
            <p:nvPr/>
          </p:nvSpPr>
          <p:spPr>
            <a:xfrm flipH="false" flipV="false" rot="0">
              <a:off x="0" y="0"/>
              <a:ext cx="879080" cy="930735"/>
            </a:xfrm>
            <a:custGeom>
              <a:avLst/>
              <a:gdLst/>
              <a:ahLst/>
              <a:cxnLst/>
              <a:rect r="r" b="b" t="t" l="l"/>
              <a:pathLst>
                <a:path h="930735" w="879080">
                  <a:moveTo>
                    <a:pt x="0" y="0"/>
                  </a:moveTo>
                  <a:lnTo>
                    <a:pt x="879080" y="0"/>
                  </a:lnTo>
                  <a:lnTo>
                    <a:pt x="879080" y="930735"/>
                  </a:lnTo>
                  <a:lnTo>
                    <a:pt x="0" y="930735"/>
                  </a:lnTo>
                  <a:close/>
                </a:path>
              </a:pathLst>
            </a:custGeom>
            <a:solidFill>
              <a:srgbClr val="D9B6B1"/>
            </a:solidFill>
            <a:ln w="19050" cap="sq">
              <a:solidFill>
                <a:srgbClr val="000000"/>
              </a:solidFill>
              <a:prstDash val="solid"/>
              <a:miter/>
            </a:ln>
          </p:spPr>
        </p:sp>
        <p:sp>
          <p:nvSpPr>
            <p:cNvPr name="TextBox 8" id="8"/>
            <p:cNvSpPr txBox="true"/>
            <p:nvPr/>
          </p:nvSpPr>
          <p:spPr>
            <a:xfrm>
              <a:off x="0" y="38100"/>
              <a:ext cx="879080" cy="892635"/>
            </a:xfrm>
            <a:prstGeom prst="rect">
              <a:avLst/>
            </a:prstGeom>
          </p:spPr>
          <p:txBody>
            <a:bodyPr anchor="ctr" rtlCol="false" tIns="50800" lIns="50800" bIns="50800" rIns="50800"/>
            <a:lstStyle/>
            <a:p>
              <a:pPr algn="ctr">
                <a:lnSpc>
                  <a:spcPts val="2694"/>
                </a:lnSpc>
              </a:pPr>
            </a:p>
          </p:txBody>
        </p:sp>
      </p:grpSp>
      <p:sp>
        <p:nvSpPr>
          <p:cNvPr name="Freeform 9" id="9"/>
          <p:cNvSpPr/>
          <p:nvPr/>
        </p:nvSpPr>
        <p:spPr>
          <a:xfrm flipH="false" flipV="false" rot="0">
            <a:off x="106283" y="6988482"/>
            <a:ext cx="14368646" cy="3197708"/>
          </a:xfrm>
          <a:custGeom>
            <a:avLst/>
            <a:gdLst/>
            <a:ahLst/>
            <a:cxnLst/>
            <a:rect r="r" b="b" t="t" l="l"/>
            <a:pathLst>
              <a:path h="3197708" w="14368646">
                <a:moveTo>
                  <a:pt x="0" y="0"/>
                </a:moveTo>
                <a:lnTo>
                  <a:pt x="14368646" y="0"/>
                </a:lnTo>
                <a:lnTo>
                  <a:pt x="14368646" y="3197707"/>
                </a:lnTo>
                <a:lnTo>
                  <a:pt x="0" y="3197707"/>
                </a:lnTo>
                <a:lnTo>
                  <a:pt x="0" y="0"/>
                </a:lnTo>
                <a:close/>
              </a:path>
            </a:pathLst>
          </a:custGeom>
          <a:blipFill>
            <a:blip r:embed="rId4"/>
            <a:stretch>
              <a:fillRect l="0" t="0" r="0" b="0"/>
            </a:stretch>
          </a:blipFill>
        </p:spPr>
      </p:sp>
      <p:sp>
        <p:nvSpPr>
          <p:cNvPr name="TextBox 10" id="10"/>
          <p:cNvSpPr txBox="true"/>
          <p:nvPr/>
        </p:nvSpPr>
        <p:spPr>
          <a:xfrm rot="0">
            <a:off x="7791667" y="1480713"/>
            <a:ext cx="8980123" cy="878855"/>
          </a:xfrm>
          <a:prstGeom prst="rect">
            <a:avLst/>
          </a:prstGeom>
        </p:spPr>
        <p:txBody>
          <a:bodyPr anchor="t" rtlCol="false" tIns="0" lIns="0" bIns="0" rIns="0">
            <a:spAutoFit/>
          </a:bodyPr>
          <a:lstStyle/>
          <a:p>
            <a:pPr algn="l" marL="0" indent="0" lvl="0">
              <a:lnSpc>
                <a:spcPts val="6755"/>
              </a:lnSpc>
            </a:pPr>
            <a:r>
              <a:rPr lang="en-US" b="true" sz="6141">
                <a:solidFill>
                  <a:srgbClr val="FEEEF0"/>
                </a:solidFill>
                <a:latin typeface="Roca One Heavy"/>
                <a:ea typeface="Roca One Heavy"/>
                <a:cs typeface="Roca One Heavy"/>
                <a:sym typeface="Roca One Heavy"/>
              </a:rPr>
              <a:t>Leer textos</a:t>
            </a:r>
          </a:p>
        </p:txBody>
      </p:sp>
      <p:sp>
        <p:nvSpPr>
          <p:cNvPr name="TextBox 11" id="11"/>
          <p:cNvSpPr txBox="true"/>
          <p:nvPr/>
        </p:nvSpPr>
        <p:spPr>
          <a:xfrm rot="0">
            <a:off x="7791667" y="2557250"/>
            <a:ext cx="9467633" cy="4431232"/>
          </a:xfrm>
          <a:prstGeom prst="rect">
            <a:avLst/>
          </a:prstGeom>
        </p:spPr>
        <p:txBody>
          <a:bodyPr anchor="t" rtlCol="false" tIns="0" lIns="0" bIns="0" rIns="0">
            <a:spAutoFit/>
          </a:bodyPr>
          <a:lstStyle/>
          <a:p>
            <a:pPr algn="l">
              <a:lnSpc>
                <a:spcPts val="4423"/>
              </a:lnSpc>
            </a:pPr>
            <a:r>
              <a:rPr lang="en-US" sz="3276">
                <a:solidFill>
                  <a:srgbClr val="FEEEF0"/>
                </a:solidFill>
                <a:latin typeface="Now"/>
                <a:ea typeface="Now"/>
                <a:cs typeface="Now"/>
                <a:sym typeface="Now"/>
              </a:rPr>
              <a:t>Para poder leer textos , tenemos que cargar el archivo del que queremos leer y usamos el objeto “PDFTextStripper”</a:t>
            </a:r>
          </a:p>
          <a:p>
            <a:pPr algn="l" marL="0" indent="0" lvl="0">
              <a:lnSpc>
                <a:spcPts val="4423"/>
              </a:lnSpc>
            </a:pPr>
            <a:r>
              <a:rPr lang="en-US" sz="3276">
                <a:solidFill>
                  <a:srgbClr val="FEEEF0"/>
                </a:solidFill>
                <a:latin typeface="Now"/>
                <a:ea typeface="Now"/>
                <a:cs typeface="Now"/>
                <a:sym typeface="Now"/>
              </a:rPr>
              <a:t>Este será nuestro lector. Del mismo modo que usamos un objeto para leer Strings de la consola. Se usa esto para el archivo. Este te dará todo el texto del documento. Todo. En una variable string asique usar a precaución</a:t>
            </a:r>
          </a:p>
        </p:txBody>
      </p:sp>
      <p:sp>
        <p:nvSpPr>
          <p:cNvPr name="TextBox 12" id="12"/>
          <p:cNvSpPr txBox="true"/>
          <p:nvPr/>
        </p:nvSpPr>
        <p:spPr>
          <a:xfrm rot="0">
            <a:off x="1028700" y="1836406"/>
            <a:ext cx="4785926" cy="3089334"/>
          </a:xfrm>
          <a:prstGeom prst="rect">
            <a:avLst/>
          </a:prstGeom>
        </p:spPr>
        <p:txBody>
          <a:bodyPr anchor="t" rtlCol="false" tIns="0" lIns="0" bIns="0" rIns="0">
            <a:spAutoFit/>
          </a:bodyPr>
          <a:lstStyle/>
          <a:p>
            <a:pPr algn="ctr">
              <a:lnSpc>
                <a:spcPts val="2755"/>
              </a:lnSpc>
            </a:pPr>
            <a:r>
              <a:rPr lang="en-US" sz="2504" b="true">
                <a:solidFill>
                  <a:srgbClr val="000000"/>
                </a:solidFill>
                <a:latin typeface="Now Bold"/>
                <a:ea typeface="Now Bold"/>
                <a:cs typeface="Now Bold"/>
                <a:sym typeface="Now Bold"/>
              </a:rPr>
              <a:t>Aviso No leas y escribas a la vez</a:t>
            </a:r>
          </a:p>
          <a:p>
            <a:pPr algn="ctr">
              <a:lnSpc>
                <a:spcPts val="2755"/>
              </a:lnSpc>
            </a:pPr>
          </a:p>
          <a:p>
            <a:pPr algn="ctr">
              <a:lnSpc>
                <a:spcPts val="2755"/>
              </a:lnSpc>
            </a:pPr>
            <a:r>
              <a:rPr lang="en-US" sz="2504" b="true">
                <a:solidFill>
                  <a:srgbClr val="000000"/>
                </a:solidFill>
                <a:latin typeface="Now Bold"/>
                <a:ea typeface="Now Bold"/>
                <a:cs typeface="Now Bold"/>
                <a:sym typeface="Now Bold"/>
              </a:rPr>
              <a:t>Si haces esto existe la posibilidad de que se archivo se corrompa dependiendo de la lógica</a:t>
            </a:r>
          </a:p>
          <a:p>
            <a:pPr algn="ctr">
              <a:lnSpc>
                <a:spcPts val="2755"/>
              </a:lnSpc>
            </a:pPr>
          </a:p>
          <a:p>
            <a:pPr algn="ctr">
              <a:lnSpc>
                <a:spcPts val="2755"/>
              </a:lnSpc>
              <a:spcBef>
                <a:spcPct val="0"/>
              </a:spcBef>
            </a:pPr>
            <a:r>
              <a:rPr lang="en-US" b="true" sz="2504">
                <a:solidFill>
                  <a:srgbClr val="000000"/>
                </a:solidFill>
                <a:latin typeface="Now Bold"/>
                <a:ea typeface="Now Bold"/>
                <a:cs typeface="Now Bold"/>
                <a:sym typeface="Now Bold"/>
              </a:rPr>
              <a:t>Asique evítalo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DAGQUzCS6ss</dc:identifier>
  <dcterms:modified xsi:type="dcterms:W3CDTF">2011-08-01T06:04:30Z</dcterms:modified>
  <cp:revision>1</cp:revision>
  <dc:title>Presentacion libreria java</dc:title>
</cp:coreProperties>
</file>