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C7F76-BB0F-44BA-B20E-94B9A8EA1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14E7E0-0FB0-4F68-B019-62C4435A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BF47F-0292-48B0-B4EE-428754BD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2F97D-1319-42E3-837D-F03BE2E6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DF844E-2F34-41B2-B8D5-A13649A4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64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FC2F-4368-43AA-A3D2-BB22D2E6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EE35E3-F6A8-4E9C-BB92-529E475E0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BFDDD6-EDFF-44ED-B032-4CEC739A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C3293-4E4E-4ADE-B0CB-3ED45F88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5210B-EB15-4176-A233-32E0FCD4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8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135683-2900-4B8E-B0DE-7656545DF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C8A7F3-2C2A-449F-8644-165351C6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D3119-94F3-49FC-84DD-30D40F7A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472A4F-04FE-48C7-98AB-C6BCF676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879AC5-07ED-4315-8342-0CD422C1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1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359ED-00F2-4884-A7F7-EA4B9DDA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38F80-BD90-4C03-BE17-391C56A7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C5FA78-46FA-4979-A648-455AF0B6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C93B7-9BE7-4F62-A2C9-A402C446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094C9-B6ED-4D4B-B2E7-6B8AC994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C188B-4DAE-4C90-A514-8FDE75B1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B55916-4903-4055-846E-E579C33A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E10A9-65E8-47E8-9210-093CAA09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CC8AE-9562-4A00-9952-47F9435F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8F2E7-4F9E-428B-A4BD-A48E4050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9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300F8-AB63-42F7-B465-A2817A30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4DFE1-B1E7-461A-83B1-17F46F5DC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85CF32-7851-4229-83B7-669163297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D1A8ED-99F3-43E8-8B47-DE1EB202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0E22A9-5FF0-45F8-945C-39A14035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6EF068-D6B9-4058-8740-E2A1EE5E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81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205F4-EB59-4319-B76B-CA18497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883F55-3112-4B9B-8F5D-BF9DF8CC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5AD10D-72E5-4F85-A625-3241BC84C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694A07-4AF0-45DF-A76C-F56F0FF96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1582D6-2B43-47BB-9441-EE7739F09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02E2CA-03DB-49C5-BA22-DE96B1B5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EF7E1C-D9E3-4DC1-AFD8-E406B4D7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260DFB-9DA2-4252-8DBA-E5791679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B7A60-AAF7-4914-BF0E-CDC16136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B990DA-D3F4-4E40-ACA9-D1EC65F2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B7557F-D77D-453F-818A-F77B3009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E60240-A367-43E3-B543-65F9E826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1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C518E8-4D83-42E5-B518-37A5CC32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F06AA4-7E8A-4634-8AD5-D44457F3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CA76B3-08D0-4446-8938-E05FE31E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725E2-C1B0-4C5B-B402-EFDBE423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AE702-B463-4897-B562-7FC7B134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E5356A-F51C-4DDD-9C86-B7E0DD7FF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285931-B6DB-416C-B7D4-F72D0225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8250BB-329C-49E0-AD5F-FBFB053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903B79-19E1-472D-B015-1988BACF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2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46B7A-05CB-4EE3-9B75-79E2EFDF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03AF9D-1A7B-492D-A302-7F9491FE9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5D8AF9-952D-4CD9-BA0B-D446FC78E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0B8849-F000-49BB-BB98-EC9D4623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41D2CD-2923-4492-B1E1-3EAD3EE4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216768-72B4-4AEF-97D9-56F4CB42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8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A03DF8-7925-474E-BD5F-47D3540A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D6212F-D564-45FC-BE42-D7437344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D8825E-2525-4731-9D83-E5D1B187C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94BD-B915-4E1C-A621-3E0420ED65EA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EB165-CF6B-4543-9ADE-61F0C042C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3B2DF-5C7A-4C04-B467-20A8D0323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98D5-25F4-4E37-ABCB-0E810530E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20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A665EBD-F0F4-4463-93DE-E32A67E99011}"/>
              </a:ext>
            </a:extLst>
          </p:cNvPr>
          <p:cNvSpPr/>
          <p:nvPr/>
        </p:nvSpPr>
        <p:spPr>
          <a:xfrm>
            <a:off x="803328" y="445577"/>
            <a:ext cx="10585343" cy="5819614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4E9B25-DCD6-4EA7-B50A-166C98E48784}"/>
              </a:ext>
            </a:extLst>
          </p:cNvPr>
          <p:cNvSpPr/>
          <p:nvPr/>
        </p:nvSpPr>
        <p:spPr>
          <a:xfrm>
            <a:off x="7485681" y="966708"/>
            <a:ext cx="2526224" cy="89890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482FED-F25B-4792-B773-BBF163DC5AAE}"/>
              </a:ext>
            </a:extLst>
          </p:cNvPr>
          <p:cNvSpPr/>
          <p:nvPr/>
        </p:nvSpPr>
        <p:spPr>
          <a:xfrm>
            <a:off x="6416298" y="3012480"/>
            <a:ext cx="2014780" cy="72454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AB8522F-AC49-479A-9C9F-C0CF145099CD}"/>
              </a:ext>
            </a:extLst>
          </p:cNvPr>
          <p:cNvSpPr/>
          <p:nvPr/>
        </p:nvSpPr>
        <p:spPr>
          <a:xfrm>
            <a:off x="9862088" y="3142281"/>
            <a:ext cx="573437" cy="57343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42D1E9AA-1A35-4EB7-8FA5-C9C112E329A6}"/>
              </a:ext>
            </a:extLst>
          </p:cNvPr>
          <p:cNvSpPr/>
          <p:nvPr/>
        </p:nvSpPr>
        <p:spPr>
          <a:xfrm>
            <a:off x="7847308" y="4898861"/>
            <a:ext cx="2014780" cy="898901"/>
          </a:xfrm>
          <a:prstGeom prst="diamond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9EF5E3E-D3ED-4140-B109-D19BCD1EAE2D}"/>
              </a:ext>
            </a:extLst>
          </p:cNvPr>
          <p:cNvSpPr/>
          <p:nvPr/>
        </p:nvSpPr>
        <p:spPr>
          <a:xfrm>
            <a:off x="803328" y="445576"/>
            <a:ext cx="10585343" cy="194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E15B2A7-3164-464B-953E-3BD76FBCDBB7}"/>
              </a:ext>
            </a:extLst>
          </p:cNvPr>
          <p:cNvSpPr/>
          <p:nvPr/>
        </p:nvSpPr>
        <p:spPr>
          <a:xfrm>
            <a:off x="803328" y="2386739"/>
            <a:ext cx="10585343" cy="194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FE89DDC-D0E0-4063-8C6D-B1D6689F1A5A}"/>
              </a:ext>
            </a:extLst>
          </p:cNvPr>
          <p:cNvSpPr/>
          <p:nvPr/>
        </p:nvSpPr>
        <p:spPr>
          <a:xfrm>
            <a:off x="803328" y="4324027"/>
            <a:ext cx="10585343" cy="194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63624FC-0253-44F9-A9F1-3C51D4040BE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>
            <a:off x="6096000" y="445576"/>
            <a:ext cx="0" cy="5819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CE812E-F1D7-41E8-90B6-5DF64C5C4F8F}"/>
              </a:ext>
            </a:extLst>
          </p:cNvPr>
          <p:cNvSpPr txBox="1"/>
          <p:nvPr/>
        </p:nvSpPr>
        <p:spPr>
          <a:xfrm>
            <a:off x="8751376" y="3124550"/>
            <a:ext cx="73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E02137-E943-40F9-A81E-F8A2BD99ABAD}"/>
              </a:ext>
            </a:extLst>
          </p:cNvPr>
          <p:cNvSpPr txBox="1"/>
          <p:nvPr/>
        </p:nvSpPr>
        <p:spPr>
          <a:xfrm>
            <a:off x="2239887" y="1208257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Entidade: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4AEB71-363D-46D8-A8F2-9511B7C1DFA4}"/>
              </a:ext>
            </a:extLst>
          </p:cNvPr>
          <p:cNvSpPr txBox="1"/>
          <p:nvPr/>
        </p:nvSpPr>
        <p:spPr>
          <a:xfrm>
            <a:off x="2376141" y="3136612"/>
            <a:ext cx="1914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Atributo: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5E9F838-6CC8-4D06-A28A-70B7DF16CE16}"/>
              </a:ext>
            </a:extLst>
          </p:cNvPr>
          <p:cNvSpPr txBox="1"/>
          <p:nvPr/>
        </p:nvSpPr>
        <p:spPr>
          <a:xfrm>
            <a:off x="1660189" y="5055925"/>
            <a:ext cx="3485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Relacionamento:</a:t>
            </a:r>
          </a:p>
        </p:txBody>
      </p:sp>
    </p:spTree>
    <p:extLst>
      <p:ext uri="{BB962C8B-B14F-4D97-AF65-F5344CB8AC3E}">
        <p14:creationId xmlns:p14="http://schemas.microsoft.com/office/powerpoint/2010/main" val="218295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66BB77C-1D23-4648-9BFA-2405FB3E0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2C5D1F8-9AB0-4C69-B2E7-2EAD375106AB}"/>
              </a:ext>
            </a:extLst>
          </p:cNvPr>
          <p:cNvSpPr/>
          <p:nvPr/>
        </p:nvSpPr>
        <p:spPr>
          <a:xfrm>
            <a:off x="0" y="1317354"/>
            <a:ext cx="12192000" cy="4360143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2126D5-7E46-4FFE-97A4-94F31EA614A3}"/>
              </a:ext>
            </a:extLst>
          </p:cNvPr>
          <p:cNvSpPr txBox="1"/>
          <p:nvPr/>
        </p:nvSpPr>
        <p:spPr>
          <a:xfrm>
            <a:off x="294468" y="1449663"/>
            <a:ext cx="99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23F5F1-B74A-452D-9259-C617C6E43DDD}"/>
              </a:ext>
            </a:extLst>
          </p:cNvPr>
          <p:cNvSpPr txBox="1"/>
          <p:nvPr/>
        </p:nvSpPr>
        <p:spPr>
          <a:xfrm>
            <a:off x="294468" y="2384159"/>
            <a:ext cx="99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F92DE7-F296-4237-8D22-124D95CCDA13}"/>
              </a:ext>
            </a:extLst>
          </p:cNvPr>
          <p:cNvSpPr txBox="1"/>
          <p:nvPr/>
        </p:nvSpPr>
        <p:spPr>
          <a:xfrm>
            <a:off x="294468" y="3518710"/>
            <a:ext cx="99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C0206B-7660-4246-8183-A597BE4D602B}"/>
              </a:ext>
            </a:extLst>
          </p:cNvPr>
          <p:cNvSpPr txBox="1"/>
          <p:nvPr/>
        </p:nvSpPr>
        <p:spPr>
          <a:xfrm>
            <a:off x="294468" y="4653261"/>
            <a:ext cx="99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1D3003-BA96-45BB-9C12-3D57AFC14644}"/>
              </a:ext>
            </a:extLst>
          </p:cNvPr>
          <p:cNvSpPr txBox="1"/>
          <p:nvPr/>
        </p:nvSpPr>
        <p:spPr>
          <a:xfrm>
            <a:off x="976394" y="1645449"/>
            <a:ext cx="101203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URABILIDADE</a:t>
            </a:r>
            <a:r>
              <a:rPr lang="pt-BR" sz="17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todo o dado incluído dentro do banco tem que permanecer durável onde estiver.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3B3B93-D991-4B03-9C1F-198930CBB132}"/>
              </a:ext>
            </a:extLst>
          </p:cNvPr>
          <p:cNvSpPr txBox="1"/>
          <p:nvPr/>
        </p:nvSpPr>
        <p:spPr>
          <a:xfrm>
            <a:off x="821410" y="2584214"/>
            <a:ext cx="104768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SOLAMENTO: </a:t>
            </a:r>
            <a:r>
              <a:rPr lang="pt-BR" sz="17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quando ocorrer 2 transações concorrentemente, elas tem que ser executadas não podendo uma interferir na outra.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2F739A-78C2-465C-B3D6-CC8A13ECB960}"/>
              </a:ext>
            </a:extLst>
          </p:cNvPr>
          <p:cNvSpPr txBox="1"/>
          <p:nvPr/>
        </p:nvSpPr>
        <p:spPr>
          <a:xfrm>
            <a:off x="976393" y="3733039"/>
            <a:ext cx="104768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ONSISTÊNCIA: </a:t>
            </a:r>
            <a:r>
              <a:rPr lang="pt-BR" sz="17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 o banco estava consistente antes da transação, após ela deve permanecer com um estado consistente (onde todas as mudanças estejam “Okay”).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4822C1-7AD7-424A-8755-DF9CEC4A208B}"/>
              </a:ext>
            </a:extLst>
          </p:cNvPr>
          <p:cNvSpPr txBox="1"/>
          <p:nvPr/>
        </p:nvSpPr>
        <p:spPr>
          <a:xfrm>
            <a:off x="976392" y="4872714"/>
            <a:ext cx="10306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TOMICIDADE: </a:t>
            </a:r>
            <a:r>
              <a:rPr lang="pt-BR" sz="17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toda a transação deve ser atômica. Ou toda ela acontece ou não acontece, permanecendo em seu ultimo estado antes da transação.</a:t>
            </a:r>
          </a:p>
        </p:txBody>
      </p:sp>
    </p:spTree>
    <p:extLst>
      <p:ext uri="{BB962C8B-B14F-4D97-AF65-F5344CB8AC3E}">
        <p14:creationId xmlns:p14="http://schemas.microsoft.com/office/powerpoint/2010/main" val="46647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Ebrima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BIANCA LANA LARGURA</dc:creator>
  <cp:lastModifiedBy>PATRICIA BIANCA LANA LARGURA</cp:lastModifiedBy>
  <cp:revision>7</cp:revision>
  <dcterms:created xsi:type="dcterms:W3CDTF">2020-11-26T15:00:26Z</dcterms:created>
  <dcterms:modified xsi:type="dcterms:W3CDTF">2020-11-26T16:45:54Z</dcterms:modified>
</cp:coreProperties>
</file>