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47D4"/>
    <a:srgbClr val="00FFFF"/>
    <a:srgbClr val="CCFF99"/>
    <a:srgbClr val="FF66CC"/>
    <a:srgbClr val="CC99FF"/>
    <a:srgbClr val="AA2F16"/>
    <a:srgbClr val="FF99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5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41525-2E01-4A86-818B-0E23AE11972A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49643-BAEA-4D65-A4A1-8D25FD0B4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636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49643-BAEA-4D65-A4A1-8D25FD0B452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420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D1D7E-46A3-4559-AF5C-8C6ADA0E5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EAE991-096A-4DA1-800C-48D5192C0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53150D-CB87-429F-A2F9-0EB97AAC7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13FC-2C7A-4EA4-94B9-377499A01EF1}" type="datetimeFigureOut">
              <a:rPr lang="pt-BR" smtClean="0"/>
              <a:t>30/10/2020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C4705E-AD5E-40F1-A174-E6D859674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4866DA-BCC1-40B4-AFB5-23781ACC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3B34-4751-4995-9456-244110EDE9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131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B4F89-671C-4AC4-BA13-7489E1658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D9C18A-C9C3-4EA8-BFB9-0F2912C0D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7E38B9-9531-4BE4-8C21-49719BF65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13FC-2C7A-4EA4-94B9-377499A01EF1}" type="datetimeFigureOut">
              <a:rPr lang="pt-BR" smtClean="0"/>
              <a:t>30/10/2020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E9E749-F659-4851-8854-C0A70E46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4F66CA-BFB6-499C-B197-C476A466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3B34-4751-4995-9456-244110EDE9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226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30F3EB-E164-45C5-AB13-D35191043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255A5A3-85DD-4D72-A0E6-632AFC859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6972F7-B6F1-4A2C-8969-1251C26F5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13FC-2C7A-4EA4-94B9-377499A01EF1}" type="datetimeFigureOut">
              <a:rPr lang="pt-BR" smtClean="0"/>
              <a:t>30/10/2020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45C146-16BA-4B09-9AB8-161BEBEB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CC1FAD-BDD5-4261-91C6-059D2D5F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3B34-4751-4995-9456-244110EDE9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286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AE839-882A-4500-B8A2-D286D5D9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AD664D-FFDB-4CD2-B0B3-08B3999CD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266CA7-7FE8-45A7-BE82-03734B56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13FC-2C7A-4EA4-94B9-377499A01EF1}" type="datetimeFigureOut">
              <a:rPr lang="pt-BR" smtClean="0"/>
              <a:t>30/10/2020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5CA656-A4D1-43E4-B4FB-79A3A7D6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50A70B-7CA8-4C16-BE2F-D68543BA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3B34-4751-4995-9456-244110EDE9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089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D9575-C3A0-4FBB-80A4-43966F21E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98D196-499A-4569-BDA1-D1E5C8ABD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4AF1CE-022B-47C1-AE40-D194B8BB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13FC-2C7A-4EA4-94B9-377499A01EF1}" type="datetimeFigureOut">
              <a:rPr lang="pt-BR" smtClean="0"/>
              <a:t>30/10/2020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3753E8-F7DA-435A-82D0-9184A967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1D4127-11C6-4058-83D7-EAC894B6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3B34-4751-4995-9456-244110EDE9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573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3527C-E26B-4422-BFEA-C068EB17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313F0C-FFAF-48F6-892C-F33754175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A56C1A-42F1-4900-A1D4-A9F385965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7DB631-3CF9-416F-A0D8-4354BB4D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13FC-2C7A-4EA4-94B9-377499A01EF1}" type="datetimeFigureOut">
              <a:rPr lang="pt-BR" smtClean="0"/>
              <a:t>30/10/2020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CEC3F0-7B4D-4324-AEC5-E30C34B8D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2543FD-FEB7-42A2-BCA4-70967447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3B34-4751-4995-9456-244110EDE9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286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87B49-1658-4CBD-8596-D73F9CED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3F3F48-F4CF-4004-98C4-8CFC0325E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E1AA89-32E5-4978-B7F2-0D5008AC6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3B729C8-0359-4B29-93D5-F48C417F8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43712C-D7C1-4AEB-AFAC-7DA6F4F29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B24AD2-1118-4637-B2C8-68E5615B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13FC-2C7A-4EA4-94B9-377499A01EF1}" type="datetimeFigureOut">
              <a:rPr lang="pt-BR" smtClean="0"/>
              <a:t>30/10/2020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01F872B-94B9-46A2-BEAD-6C43BFB7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BEA28CF-7720-4B5E-BA21-EC78C936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3B34-4751-4995-9456-244110EDE9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60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3FE34-FF05-4359-9B04-0D29DDBA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47F786D-01A6-43AB-8F02-06EB4E39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13FC-2C7A-4EA4-94B9-377499A01EF1}" type="datetimeFigureOut">
              <a:rPr lang="pt-BR" smtClean="0"/>
              <a:t>30/10/2020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5D4006-E0F1-408E-ADE2-051B1350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F2BEA0-751C-4C26-B87A-7855D084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3B34-4751-4995-9456-244110EDE9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014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282E574-B087-473F-9B48-CFB02D322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13FC-2C7A-4EA4-94B9-377499A01EF1}" type="datetimeFigureOut">
              <a:rPr lang="pt-BR" smtClean="0"/>
              <a:t>30/10/2020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ABDE119-01EB-41F5-8878-56C22089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6BE0408-10F9-47FA-B240-BA4D1D14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3B34-4751-4995-9456-244110EDE9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296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29B56-637C-451F-9B14-391AFDE0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27C448-000D-465E-AD85-9A459E982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29BA4F-2679-48B0-89FC-4939E9551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E16560-708A-4EFB-B462-554AC11C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13FC-2C7A-4EA4-94B9-377499A01EF1}" type="datetimeFigureOut">
              <a:rPr lang="pt-BR" smtClean="0"/>
              <a:t>30/10/2020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A35A22-333D-472C-B7A9-387B0F9B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B102CB-9060-4FE6-8280-B810A18B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3B34-4751-4995-9456-244110EDE9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4825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09F61-4291-48B5-989C-BA1A2AF4B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62680B0-92A9-4BC0-ADE6-D53889786A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E177FE-1600-421A-9C35-994128F9E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4745B1-38CC-4F0A-81FF-26A43790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13FC-2C7A-4EA4-94B9-377499A01EF1}" type="datetimeFigureOut">
              <a:rPr lang="pt-BR" smtClean="0"/>
              <a:t>30/10/2020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FDC88A-81CF-4A72-9F4E-E6FFD764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8F8999-0678-489C-B6C7-98D761B1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3B34-4751-4995-9456-244110EDE9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09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8CB8C3-2EC1-45A6-B612-BD63A6F1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4EC595-BD8F-4531-839D-CD0FA224F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C6BA0A-ABB5-461F-B1F7-B110DB12E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F13FC-2C7A-4EA4-94B9-377499A01EF1}" type="datetimeFigureOut">
              <a:rPr lang="pt-BR" smtClean="0"/>
              <a:t>30/10/2020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7026FD-3BA4-4176-92F3-BC910B715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E6FF89-4BE1-494A-9A79-F5D43EA3D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C3B34-4751-4995-9456-244110EDE9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510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3701DB34-DCCE-4B6E-8928-97D80887D09C}"/>
              </a:ext>
            </a:extLst>
          </p:cNvPr>
          <p:cNvSpPr/>
          <p:nvPr/>
        </p:nvSpPr>
        <p:spPr>
          <a:xfrm>
            <a:off x="8470230" y="6104021"/>
            <a:ext cx="1327485" cy="74396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coffee</a:t>
            </a:r>
            <a:r>
              <a:rPr lang="pt-BR" dirty="0">
                <a:solidFill>
                  <a:schemeClr val="tx1"/>
                </a:solidFill>
              </a:rPr>
              <a:t> shop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91BB8D3-C31B-4C35-823F-B1F6461488CD}"/>
              </a:ext>
            </a:extLst>
          </p:cNvPr>
          <p:cNvSpPr/>
          <p:nvPr/>
        </p:nvSpPr>
        <p:spPr>
          <a:xfrm>
            <a:off x="8550442" y="2859505"/>
            <a:ext cx="1235243" cy="1138990"/>
          </a:xfrm>
          <a:prstGeom prst="rect">
            <a:avLst/>
          </a:prstGeom>
          <a:solidFill>
            <a:srgbClr val="FF66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Your home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ABCC262-D941-4C26-9FA5-4097709DC3C8}"/>
              </a:ext>
            </a:extLst>
          </p:cNvPr>
          <p:cNvSpPr/>
          <p:nvPr/>
        </p:nvSpPr>
        <p:spPr>
          <a:xfrm>
            <a:off x="7210929" y="1698462"/>
            <a:ext cx="1399665" cy="11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Supermarket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E3CEC6D-2D9D-4097-8474-71B124F33ABD}"/>
              </a:ext>
            </a:extLst>
          </p:cNvPr>
          <p:cNvSpPr/>
          <p:nvPr/>
        </p:nvSpPr>
        <p:spPr>
          <a:xfrm>
            <a:off x="8534398" y="1698464"/>
            <a:ext cx="1235243" cy="11389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Drug</a:t>
            </a:r>
            <a:r>
              <a:rPr lang="pt-BR" dirty="0"/>
              <a:t>store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747B5D3-72C6-4310-94E5-35C4EE1537AB}"/>
              </a:ext>
            </a:extLst>
          </p:cNvPr>
          <p:cNvSpPr/>
          <p:nvPr/>
        </p:nvSpPr>
        <p:spPr>
          <a:xfrm>
            <a:off x="9785683" y="1698462"/>
            <a:ext cx="1235243" cy="1161037"/>
          </a:xfrm>
          <a:prstGeom prst="rect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noProof="1">
                <a:solidFill>
                  <a:schemeClr val="tx1"/>
                </a:solidFill>
              </a:rPr>
              <a:t>Church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7E161CF-C238-4E49-BB9B-9A93A58F4933}"/>
              </a:ext>
            </a:extLst>
          </p:cNvPr>
          <p:cNvCxnSpPr>
            <a:cxnSpLocks/>
          </p:cNvCxnSpPr>
          <p:nvPr/>
        </p:nvCxnSpPr>
        <p:spPr>
          <a:xfrm flipH="1" flipV="1">
            <a:off x="7106651" y="4102764"/>
            <a:ext cx="4050632" cy="300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DF26A43-6729-434E-8C9A-703047474851}"/>
              </a:ext>
            </a:extLst>
          </p:cNvPr>
          <p:cNvCxnSpPr>
            <a:cxnSpLocks/>
          </p:cNvCxnSpPr>
          <p:nvPr/>
        </p:nvCxnSpPr>
        <p:spPr>
          <a:xfrm>
            <a:off x="8373979" y="4876802"/>
            <a:ext cx="0" cy="19711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C4A055BE-D525-4434-B368-D2BC26FC6EE8}"/>
              </a:ext>
            </a:extLst>
          </p:cNvPr>
          <p:cNvCxnSpPr>
            <a:cxnSpLocks/>
          </p:cNvCxnSpPr>
          <p:nvPr/>
        </p:nvCxnSpPr>
        <p:spPr>
          <a:xfrm flipH="1" flipV="1">
            <a:off x="8390023" y="4860755"/>
            <a:ext cx="2807365" cy="1203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BAB495B-109F-4D31-9CB0-A984CFF46B6B}"/>
              </a:ext>
            </a:extLst>
          </p:cNvPr>
          <p:cNvCxnSpPr>
            <a:cxnSpLocks/>
          </p:cNvCxnSpPr>
          <p:nvPr/>
        </p:nvCxnSpPr>
        <p:spPr>
          <a:xfrm flipH="1">
            <a:off x="7106651" y="1548053"/>
            <a:ext cx="405063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E9B3377-FDF7-42FE-B4B7-D2A5B1858465}"/>
              </a:ext>
            </a:extLst>
          </p:cNvPr>
          <p:cNvCxnSpPr>
            <a:cxnSpLocks/>
          </p:cNvCxnSpPr>
          <p:nvPr/>
        </p:nvCxnSpPr>
        <p:spPr>
          <a:xfrm flipH="1">
            <a:off x="0" y="4132839"/>
            <a:ext cx="261486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7A89D176-5F22-4192-95B1-0F0DB4B9CFD2}"/>
              </a:ext>
            </a:extLst>
          </p:cNvPr>
          <p:cNvSpPr/>
          <p:nvPr/>
        </p:nvSpPr>
        <p:spPr>
          <a:xfrm>
            <a:off x="3641563" y="5001120"/>
            <a:ext cx="1235238" cy="1138990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Bank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0BE4A59-1ED6-4934-ADFA-91CAFF28E259}"/>
              </a:ext>
            </a:extLst>
          </p:cNvPr>
          <p:cNvSpPr/>
          <p:nvPr/>
        </p:nvSpPr>
        <p:spPr>
          <a:xfrm>
            <a:off x="9785685" y="2859501"/>
            <a:ext cx="1235238" cy="11389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Travel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agency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281C6B1A-5FEC-4063-A535-2B93A069551B}"/>
              </a:ext>
            </a:extLst>
          </p:cNvPr>
          <p:cNvSpPr/>
          <p:nvPr/>
        </p:nvSpPr>
        <p:spPr>
          <a:xfrm>
            <a:off x="3613478" y="2843458"/>
            <a:ext cx="1315452" cy="113898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Amusement</a:t>
            </a:r>
            <a:r>
              <a:rPr lang="pt-BR" dirty="0"/>
              <a:t> </a:t>
            </a:r>
            <a:r>
              <a:rPr lang="pt-BR" dirty="0" err="1"/>
              <a:t>park</a:t>
            </a:r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A97678B4-2BA8-423D-86E5-99D385F772D6}"/>
              </a:ext>
            </a:extLst>
          </p:cNvPr>
          <p:cNvSpPr/>
          <p:nvPr/>
        </p:nvSpPr>
        <p:spPr>
          <a:xfrm>
            <a:off x="4924926" y="2843910"/>
            <a:ext cx="1235242" cy="1138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Restaurant</a:t>
            </a:r>
            <a:r>
              <a:rPr lang="pt-B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D2689691-9343-4F9D-B583-79361F429C94}"/>
              </a:ext>
            </a:extLst>
          </p:cNvPr>
          <p:cNvSpPr/>
          <p:nvPr/>
        </p:nvSpPr>
        <p:spPr>
          <a:xfrm>
            <a:off x="3613486" y="-5008"/>
            <a:ext cx="2602828" cy="828163"/>
          </a:xfrm>
          <a:prstGeom prst="rect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Hospital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3C2BBFBF-E636-41E8-8CB7-A7D6F82D250A}"/>
              </a:ext>
            </a:extLst>
          </p:cNvPr>
          <p:cNvSpPr/>
          <p:nvPr/>
        </p:nvSpPr>
        <p:spPr>
          <a:xfrm>
            <a:off x="4900863" y="5005127"/>
            <a:ext cx="1315452" cy="1138989"/>
          </a:xfrm>
          <a:prstGeom prst="rect">
            <a:avLst/>
          </a:prstGeom>
          <a:solidFill>
            <a:srgbClr val="3447D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Bakery</a:t>
            </a:r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A5BF6BB6-2798-46FE-A72F-5F9F526721DE}"/>
              </a:ext>
            </a:extLst>
          </p:cNvPr>
          <p:cNvSpPr/>
          <p:nvPr/>
        </p:nvSpPr>
        <p:spPr>
          <a:xfrm>
            <a:off x="7210929" y="0"/>
            <a:ext cx="1315452" cy="775029"/>
          </a:xfrm>
          <a:prstGeom prst="rect">
            <a:avLst/>
          </a:prstGeom>
          <a:solidFill>
            <a:srgbClr val="AA2F1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Movie</a:t>
            </a:r>
            <a:r>
              <a:rPr lang="pt-BR" dirty="0"/>
              <a:t> </a:t>
            </a:r>
            <a:r>
              <a:rPr lang="pt-BR" dirty="0" err="1"/>
              <a:t>theater</a:t>
            </a:r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870A5CB9-9AC6-426F-9745-D9A32C6EF843}"/>
              </a:ext>
            </a:extLst>
          </p:cNvPr>
          <p:cNvSpPr/>
          <p:nvPr/>
        </p:nvSpPr>
        <p:spPr>
          <a:xfrm>
            <a:off x="7210930" y="2859501"/>
            <a:ext cx="1315452" cy="113898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Post office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4CD30017-7455-4649-AF2F-8B23E797C88E}"/>
              </a:ext>
            </a:extLst>
          </p:cNvPr>
          <p:cNvSpPr/>
          <p:nvPr/>
        </p:nvSpPr>
        <p:spPr>
          <a:xfrm>
            <a:off x="4219079" y="1698464"/>
            <a:ext cx="1941089" cy="1138989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Gas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Station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68F2DD9-DB0D-45AA-8049-5AEB0E80799A}"/>
              </a:ext>
            </a:extLst>
          </p:cNvPr>
          <p:cNvSpPr/>
          <p:nvPr/>
        </p:nvSpPr>
        <p:spPr>
          <a:xfrm>
            <a:off x="6216315" y="5005125"/>
            <a:ext cx="1315452" cy="113898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Police </a:t>
            </a:r>
            <a:r>
              <a:rPr lang="pt-BR" dirty="0" err="1"/>
              <a:t>Station</a:t>
            </a:r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E3E78341-A94A-47B4-8713-0F918C6F51BA}"/>
              </a:ext>
            </a:extLst>
          </p:cNvPr>
          <p:cNvSpPr/>
          <p:nvPr/>
        </p:nvSpPr>
        <p:spPr>
          <a:xfrm>
            <a:off x="0" y="0"/>
            <a:ext cx="2462458" cy="8231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Square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C692369D-C8D5-4627-89DB-B62240F48D7A}"/>
              </a:ext>
            </a:extLst>
          </p:cNvPr>
          <p:cNvSpPr/>
          <p:nvPr/>
        </p:nvSpPr>
        <p:spPr>
          <a:xfrm>
            <a:off x="0" y="1762612"/>
            <a:ext cx="1657850" cy="2236878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School</a:t>
            </a:r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1FFB399-5F97-447B-8528-0636F0BE3D95}"/>
              </a:ext>
            </a:extLst>
          </p:cNvPr>
          <p:cNvSpPr/>
          <p:nvPr/>
        </p:nvSpPr>
        <p:spPr>
          <a:xfrm>
            <a:off x="8470231" y="5011166"/>
            <a:ext cx="2582798" cy="113898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Museum</a:t>
            </a:r>
            <a:endParaRPr lang="pt-BR" dirty="0"/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A0F5AB0-F3C8-45C9-A85C-58F4DCB46749}"/>
              </a:ext>
            </a:extLst>
          </p:cNvPr>
          <p:cNvCxnSpPr>
            <a:cxnSpLocks/>
          </p:cNvCxnSpPr>
          <p:nvPr/>
        </p:nvCxnSpPr>
        <p:spPr>
          <a:xfrm flipH="1">
            <a:off x="3489158" y="4872791"/>
            <a:ext cx="4170948" cy="2405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44191AD6-131F-4C33-9216-C393102C241B}"/>
              </a:ext>
            </a:extLst>
          </p:cNvPr>
          <p:cNvCxnSpPr>
            <a:cxnSpLocks/>
          </p:cNvCxnSpPr>
          <p:nvPr/>
        </p:nvCxnSpPr>
        <p:spPr>
          <a:xfrm flipH="1">
            <a:off x="3495176" y="4120812"/>
            <a:ext cx="280135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F0DF5BC3-0D1D-414E-A8EB-8375C979AA63}"/>
              </a:ext>
            </a:extLst>
          </p:cNvPr>
          <p:cNvCxnSpPr>
            <a:cxnSpLocks/>
          </p:cNvCxnSpPr>
          <p:nvPr/>
        </p:nvCxnSpPr>
        <p:spPr>
          <a:xfrm flipH="1">
            <a:off x="2" y="4872791"/>
            <a:ext cx="2614862" cy="120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C02D4EBA-D678-44C0-931D-6BE250803455}"/>
              </a:ext>
            </a:extLst>
          </p:cNvPr>
          <p:cNvCxnSpPr>
            <a:cxnSpLocks/>
          </p:cNvCxnSpPr>
          <p:nvPr/>
        </p:nvCxnSpPr>
        <p:spPr>
          <a:xfrm flipH="1">
            <a:off x="0" y="939455"/>
            <a:ext cx="261486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5FAB9531-2038-492E-A9A5-9D20B7F9CCAD}"/>
              </a:ext>
            </a:extLst>
          </p:cNvPr>
          <p:cNvCxnSpPr>
            <a:cxnSpLocks/>
          </p:cNvCxnSpPr>
          <p:nvPr/>
        </p:nvCxnSpPr>
        <p:spPr>
          <a:xfrm flipH="1" flipV="1">
            <a:off x="7106653" y="902363"/>
            <a:ext cx="4050630" cy="1002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49DFAAE3-6D83-49BD-9C85-7F45838026FD}"/>
              </a:ext>
            </a:extLst>
          </p:cNvPr>
          <p:cNvCxnSpPr>
            <a:cxnSpLocks/>
          </p:cNvCxnSpPr>
          <p:nvPr/>
        </p:nvCxnSpPr>
        <p:spPr>
          <a:xfrm>
            <a:off x="7660105" y="4872791"/>
            <a:ext cx="1" cy="19852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301AAF5E-A745-4D0A-A98C-A5990F54D39A}"/>
              </a:ext>
            </a:extLst>
          </p:cNvPr>
          <p:cNvCxnSpPr>
            <a:cxnSpLocks/>
          </p:cNvCxnSpPr>
          <p:nvPr/>
        </p:nvCxnSpPr>
        <p:spPr>
          <a:xfrm>
            <a:off x="7106651" y="1548053"/>
            <a:ext cx="0" cy="255471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37AB9E16-86CD-4A37-A807-C7F8CFED1C2A}"/>
              </a:ext>
            </a:extLst>
          </p:cNvPr>
          <p:cNvCxnSpPr>
            <a:cxnSpLocks/>
          </p:cNvCxnSpPr>
          <p:nvPr/>
        </p:nvCxnSpPr>
        <p:spPr>
          <a:xfrm>
            <a:off x="3489158" y="4872791"/>
            <a:ext cx="0" cy="19852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FE173B0E-3919-42B1-923A-9C94DF5B3747}"/>
              </a:ext>
            </a:extLst>
          </p:cNvPr>
          <p:cNvSpPr/>
          <p:nvPr/>
        </p:nvSpPr>
        <p:spPr>
          <a:xfrm rot="5400000">
            <a:off x="3424989" y="2061398"/>
            <a:ext cx="1010653" cy="4130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Bus Stop</a:t>
            </a:r>
          </a:p>
        </p:txBody>
      </p: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5AC86DEF-6673-41D5-9E2D-88A68C43FCCE}"/>
              </a:ext>
            </a:extLst>
          </p:cNvPr>
          <p:cNvCxnSpPr>
            <a:cxnSpLocks/>
          </p:cNvCxnSpPr>
          <p:nvPr/>
        </p:nvCxnSpPr>
        <p:spPr>
          <a:xfrm>
            <a:off x="2614864" y="4896846"/>
            <a:ext cx="0" cy="19611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9AA07546-AC24-4B04-B35D-47E9956E5E95}"/>
              </a:ext>
            </a:extLst>
          </p:cNvPr>
          <p:cNvCxnSpPr>
            <a:cxnSpLocks/>
          </p:cNvCxnSpPr>
          <p:nvPr/>
        </p:nvCxnSpPr>
        <p:spPr>
          <a:xfrm>
            <a:off x="6296525" y="1566101"/>
            <a:ext cx="0" cy="255471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ângulo 72">
            <a:extLst>
              <a:ext uri="{FF2B5EF4-FFF2-40B4-BE49-F238E27FC236}">
                <a16:creationId xmlns:a16="http://schemas.microsoft.com/office/drawing/2014/main" id="{412E8D15-5670-4B3C-99D4-FF0D8AE5E6CC}"/>
              </a:ext>
            </a:extLst>
          </p:cNvPr>
          <p:cNvSpPr/>
          <p:nvPr/>
        </p:nvSpPr>
        <p:spPr>
          <a:xfrm>
            <a:off x="9893964" y="6297547"/>
            <a:ext cx="1141007" cy="4030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Taxi stop </a:t>
            </a: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ED7F2E92-9F43-4BF4-A950-18DD58112333}"/>
              </a:ext>
            </a:extLst>
          </p:cNvPr>
          <p:cNvSpPr/>
          <p:nvPr/>
        </p:nvSpPr>
        <p:spPr>
          <a:xfrm>
            <a:off x="1" y="5011166"/>
            <a:ext cx="1600198" cy="183881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College</a:t>
            </a:r>
            <a:endParaRPr lang="pt-BR" dirty="0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3BC52DC8-6173-4881-A884-C1D0EC55DEF5}"/>
              </a:ext>
            </a:extLst>
          </p:cNvPr>
          <p:cNvSpPr/>
          <p:nvPr/>
        </p:nvSpPr>
        <p:spPr>
          <a:xfrm>
            <a:off x="1600200" y="5011166"/>
            <a:ext cx="862258" cy="1836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Library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2E12AC1F-4F31-4270-B844-1B49C19B794E}"/>
              </a:ext>
            </a:extLst>
          </p:cNvPr>
          <p:cNvSpPr/>
          <p:nvPr/>
        </p:nvSpPr>
        <p:spPr>
          <a:xfrm>
            <a:off x="8534398" y="0"/>
            <a:ext cx="1315452" cy="767509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Gym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1E0BD795-A3B8-48DE-B907-7463651F3BAB}"/>
              </a:ext>
            </a:extLst>
          </p:cNvPr>
          <p:cNvSpPr/>
          <p:nvPr/>
        </p:nvSpPr>
        <p:spPr>
          <a:xfrm>
            <a:off x="9857867" y="1"/>
            <a:ext cx="1177104" cy="774016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Parking </a:t>
            </a:r>
            <a:r>
              <a:rPr lang="pt-BR" dirty="0" err="1">
                <a:solidFill>
                  <a:schemeClr val="tx1"/>
                </a:solidFill>
              </a:rPr>
              <a:t>lot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FA741661-B2E1-449C-AFF5-09780D450647}"/>
              </a:ext>
            </a:extLst>
          </p:cNvPr>
          <p:cNvSpPr/>
          <p:nvPr/>
        </p:nvSpPr>
        <p:spPr>
          <a:xfrm>
            <a:off x="1625260" y="1762612"/>
            <a:ext cx="837198" cy="2235877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Mall</a:t>
            </a:r>
            <a:r>
              <a:rPr lang="pt-B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8CF09A30-4C23-4ADC-BC14-47268BF2B3F5}"/>
              </a:ext>
            </a:extLst>
          </p:cNvPr>
          <p:cNvSpPr/>
          <p:nvPr/>
        </p:nvSpPr>
        <p:spPr>
          <a:xfrm>
            <a:off x="3633542" y="6160156"/>
            <a:ext cx="3898224" cy="6918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Prison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05B852D7-0B94-4D38-AD3B-B437951E5593}"/>
              </a:ext>
            </a:extLst>
          </p:cNvPr>
          <p:cNvCxnSpPr>
            <a:cxnSpLocks/>
          </p:cNvCxnSpPr>
          <p:nvPr/>
        </p:nvCxnSpPr>
        <p:spPr>
          <a:xfrm>
            <a:off x="2614863" y="1582143"/>
            <a:ext cx="0" cy="255471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>
            <a:extLst>
              <a:ext uri="{FF2B5EF4-FFF2-40B4-BE49-F238E27FC236}">
                <a16:creationId xmlns:a16="http://schemas.microsoft.com/office/drawing/2014/main" id="{9867E78D-C39E-42FC-BFA8-D3DC50D59C0E}"/>
              </a:ext>
            </a:extLst>
          </p:cNvPr>
          <p:cNvCxnSpPr>
            <a:cxnSpLocks/>
          </p:cNvCxnSpPr>
          <p:nvPr/>
        </p:nvCxnSpPr>
        <p:spPr>
          <a:xfrm>
            <a:off x="3489158" y="1582143"/>
            <a:ext cx="0" cy="255471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>
            <a:extLst>
              <a:ext uri="{FF2B5EF4-FFF2-40B4-BE49-F238E27FC236}">
                <a16:creationId xmlns:a16="http://schemas.microsoft.com/office/drawing/2014/main" id="{68C7D3EA-5CE6-4788-A45D-C8B8818B8784}"/>
              </a:ext>
            </a:extLst>
          </p:cNvPr>
          <p:cNvCxnSpPr>
            <a:cxnSpLocks/>
          </p:cNvCxnSpPr>
          <p:nvPr/>
        </p:nvCxnSpPr>
        <p:spPr>
          <a:xfrm flipH="1">
            <a:off x="0" y="1582143"/>
            <a:ext cx="261486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FF0F3FF5-D096-4439-8E29-0392CED52A5C}"/>
              </a:ext>
            </a:extLst>
          </p:cNvPr>
          <p:cNvCxnSpPr>
            <a:cxnSpLocks/>
          </p:cNvCxnSpPr>
          <p:nvPr/>
        </p:nvCxnSpPr>
        <p:spPr>
          <a:xfrm flipH="1">
            <a:off x="3489158" y="1588155"/>
            <a:ext cx="280135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364A7101-8037-4323-9836-340C0B3C8F79}"/>
              </a:ext>
            </a:extLst>
          </p:cNvPr>
          <p:cNvCxnSpPr>
            <a:cxnSpLocks/>
          </p:cNvCxnSpPr>
          <p:nvPr/>
        </p:nvCxnSpPr>
        <p:spPr>
          <a:xfrm>
            <a:off x="11157283" y="1548053"/>
            <a:ext cx="0" cy="256675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to 109">
            <a:extLst>
              <a:ext uri="{FF2B5EF4-FFF2-40B4-BE49-F238E27FC236}">
                <a16:creationId xmlns:a16="http://schemas.microsoft.com/office/drawing/2014/main" id="{7E2D0DF9-7B5A-4974-AA6A-A057D3E3F57D}"/>
              </a:ext>
            </a:extLst>
          </p:cNvPr>
          <p:cNvCxnSpPr>
            <a:cxnSpLocks/>
          </p:cNvCxnSpPr>
          <p:nvPr/>
        </p:nvCxnSpPr>
        <p:spPr>
          <a:xfrm>
            <a:off x="11197388" y="4884818"/>
            <a:ext cx="0" cy="19711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to 111">
            <a:extLst>
              <a:ext uri="{FF2B5EF4-FFF2-40B4-BE49-F238E27FC236}">
                <a16:creationId xmlns:a16="http://schemas.microsoft.com/office/drawing/2014/main" id="{C3A27695-DEEC-4377-8CC5-00A5915101F2}"/>
              </a:ext>
            </a:extLst>
          </p:cNvPr>
          <p:cNvCxnSpPr>
            <a:cxnSpLocks/>
          </p:cNvCxnSpPr>
          <p:nvPr/>
        </p:nvCxnSpPr>
        <p:spPr>
          <a:xfrm flipH="1">
            <a:off x="3489158" y="939455"/>
            <a:ext cx="285749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to 112">
            <a:extLst>
              <a:ext uri="{FF2B5EF4-FFF2-40B4-BE49-F238E27FC236}">
                <a16:creationId xmlns:a16="http://schemas.microsoft.com/office/drawing/2014/main" id="{A02E06BB-15A9-44BF-9205-B10F5815C60E}"/>
              </a:ext>
            </a:extLst>
          </p:cNvPr>
          <p:cNvCxnSpPr>
            <a:cxnSpLocks/>
          </p:cNvCxnSpPr>
          <p:nvPr/>
        </p:nvCxnSpPr>
        <p:spPr>
          <a:xfrm>
            <a:off x="6346657" y="0"/>
            <a:ext cx="0" cy="93945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89024291-F16D-4509-87E0-71B20CB17474}"/>
              </a:ext>
            </a:extLst>
          </p:cNvPr>
          <p:cNvCxnSpPr>
            <a:cxnSpLocks/>
          </p:cNvCxnSpPr>
          <p:nvPr/>
        </p:nvCxnSpPr>
        <p:spPr>
          <a:xfrm>
            <a:off x="7106651" y="-32084"/>
            <a:ext cx="0" cy="93945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62054624-F560-4582-BD79-7C5F653F3180}"/>
              </a:ext>
            </a:extLst>
          </p:cNvPr>
          <p:cNvCxnSpPr>
            <a:cxnSpLocks/>
          </p:cNvCxnSpPr>
          <p:nvPr/>
        </p:nvCxnSpPr>
        <p:spPr>
          <a:xfrm>
            <a:off x="2600825" y="0"/>
            <a:ext cx="0" cy="93945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id="{2666584D-5150-4FA9-A4E9-30F873E2900B}"/>
              </a:ext>
            </a:extLst>
          </p:cNvPr>
          <p:cNvCxnSpPr>
            <a:cxnSpLocks/>
          </p:cNvCxnSpPr>
          <p:nvPr/>
        </p:nvCxnSpPr>
        <p:spPr>
          <a:xfrm>
            <a:off x="3489158" y="-5008"/>
            <a:ext cx="0" cy="93945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ECEA96ED-B4A2-4D1D-B8B2-1DA2975D00FF}"/>
              </a:ext>
            </a:extLst>
          </p:cNvPr>
          <p:cNvCxnSpPr>
            <a:cxnSpLocks/>
          </p:cNvCxnSpPr>
          <p:nvPr/>
        </p:nvCxnSpPr>
        <p:spPr>
          <a:xfrm>
            <a:off x="11157283" y="-37092"/>
            <a:ext cx="0" cy="93945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C72CBCE1-B779-4453-95FA-C64F8C74A5A8}"/>
              </a:ext>
            </a:extLst>
          </p:cNvPr>
          <p:cNvSpPr txBox="1"/>
          <p:nvPr/>
        </p:nvSpPr>
        <p:spPr>
          <a:xfrm>
            <a:off x="3641563" y="4350868"/>
            <a:ext cx="2540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9DADE STREET</a:t>
            </a:r>
          </a:p>
        </p:txBody>
      </p: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6302F0FA-A860-400C-B8D9-5354C5C8F262}"/>
              </a:ext>
            </a:extLst>
          </p:cNvPr>
          <p:cNvSpPr txBox="1"/>
          <p:nvPr/>
        </p:nvSpPr>
        <p:spPr>
          <a:xfrm>
            <a:off x="1609220" y="1108514"/>
            <a:ext cx="654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OAKLAND AVENUE</a:t>
            </a:r>
          </a:p>
        </p:txBody>
      </p: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C7458C25-CC4E-4561-9B9A-6768230BBB8E}"/>
              </a:ext>
            </a:extLst>
          </p:cNvPr>
          <p:cNvSpPr txBox="1"/>
          <p:nvPr/>
        </p:nvSpPr>
        <p:spPr>
          <a:xfrm rot="5400000">
            <a:off x="1838829" y="2747203"/>
            <a:ext cx="240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STATE STREET</a:t>
            </a:r>
          </a:p>
        </p:txBody>
      </p: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53AB0A84-65DB-4216-B29A-F5FD145E22F5}"/>
              </a:ext>
            </a:extLst>
          </p:cNvPr>
          <p:cNvSpPr/>
          <p:nvPr/>
        </p:nvSpPr>
        <p:spPr>
          <a:xfrm rot="5400000">
            <a:off x="5677045" y="2695884"/>
            <a:ext cx="2016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0" dirty="0">
                <a:effectLst/>
              </a:rPr>
              <a:t>DE LA VINA STREET</a:t>
            </a:r>
            <a:endParaRPr lang="pt-BR" b="1" dirty="0"/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B880DFFE-0ED8-4F0A-91F4-9CB5F75FE910}"/>
              </a:ext>
            </a:extLst>
          </p:cNvPr>
          <p:cNvSpPr/>
          <p:nvPr/>
        </p:nvSpPr>
        <p:spPr>
          <a:xfrm rot="5400000">
            <a:off x="10658653" y="2674832"/>
            <a:ext cx="1938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0" dirty="0">
                <a:effectLst/>
              </a:rPr>
              <a:t>LOS PATOS STREET</a:t>
            </a:r>
            <a:endParaRPr lang="pt-BR" b="1" dirty="0"/>
          </a:p>
        </p:txBody>
      </p:sp>
      <p:sp>
        <p:nvSpPr>
          <p:cNvPr id="131" name="Retângulo 130">
            <a:extLst>
              <a:ext uri="{FF2B5EF4-FFF2-40B4-BE49-F238E27FC236}">
                <a16:creationId xmlns:a16="http://schemas.microsoft.com/office/drawing/2014/main" id="{02E15EC7-659B-433B-9BDF-E6B33B639040}"/>
              </a:ext>
            </a:extLst>
          </p:cNvPr>
          <p:cNvSpPr/>
          <p:nvPr/>
        </p:nvSpPr>
        <p:spPr>
          <a:xfrm rot="5400000">
            <a:off x="7144386" y="5744910"/>
            <a:ext cx="1817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0" dirty="0">
                <a:solidFill>
                  <a:srgbClr val="222222"/>
                </a:solidFill>
                <a:effectLst/>
              </a:rPr>
              <a:t>CHAPALA STREET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56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A4878-697E-4BD4-AA1B-112E782ED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9" y="926599"/>
            <a:ext cx="6027821" cy="1325563"/>
          </a:xfrm>
        </p:spPr>
        <p:txBody>
          <a:bodyPr>
            <a:normAutofit/>
          </a:bodyPr>
          <a:lstStyle/>
          <a:p>
            <a:pPr algn="ctr"/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Preposition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of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places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FA6352-CD7E-42FC-A0AD-BB23F3A8F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9414" y="383782"/>
            <a:ext cx="3332747" cy="2553870"/>
          </a:xfrm>
        </p:spPr>
        <p:txBody>
          <a:bodyPr>
            <a:normAutofit fontScale="92500" lnSpcReduction="20000"/>
          </a:bodyPr>
          <a:lstStyle/>
          <a:p>
            <a:pPr marL="546100" indent="-449263">
              <a:buFont typeface="Wingdings" panose="05000000000000000000" pitchFamily="2" charset="2"/>
              <a:buChar char="ü"/>
            </a:pPr>
            <a:r>
              <a:rPr lang="pt-BR" b="1" dirty="0">
                <a:latin typeface="Gabriola" panose="04040605051002020D02" pitchFamily="82" charset="0"/>
              </a:rPr>
              <a:t>ON</a:t>
            </a:r>
          </a:p>
          <a:p>
            <a:pPr marL="546100" indent="-449263">
              <a:buFont typeface="Wingdings" panose="05000000000000000000" pitchFamily="2" charset="2"/>
              <a:buChar char="ü"/>
            </a:pPr>
            <a:r>
              <a:rPr lang="pt-BR" b="1" dirty="0">
                <a:latin typeface="Gabriola" panose="04040605051002020D02" pitchFamily="82" charset="0"/>
              </a:rPr>
              <a:t>NEXT TO</a:t>
            </a:r>
          </a:p>
          <a:p>
            <a:pPr marL="546100" indent="-449263">
              <a:buFont typeface="Wingdings" panose="05000000000000000000" pitchFamily="2" charset="2"/>
              <a:buChar char="ü"/>
            </a:pPr>
            <a:r>
              <a:rPr lang="pt-BR" b="1" dirty="0">
                <a:latin typeface="Gabriola" panose="04040605051002020D02" pitchFamily="82" charset="0"/>
              </a:rPr>
              <a:t>BETWEEN</a:t>
            </a:r>
          </a:p>
          <a:p>
            <a:pPr marL="546100" indent="-449263">
              <a:buFont typeface="Wingdings" panose="05000000000000000000" pitchFamily="2" charset="2"/>
              <a:buChar char="ü"/>
            </a:pPr>
            <a:r>
              <a:rPr lang="pt-BR" b="1" dirty="0">
                <a:latin typeface="Gabriola" panose="04040605051002020D02" pitchFamily="82" charset="0"/>
              </a:rPr>
              <a:t>ACROSS FROM</a:t>
            </a:r>
          </a:p>
          <a:p>
            <a:pPr marL="546100" indent="-449263">
              <a:buFont typeface="Wingdings" panose="05000000000000000000" pitchFamily="2" charset="2"/>
              <a:buChar char="ü"/>
            </a:pPr>
            <a:r>
              <a:rPr lang="pt-BR" b="1" dirty="0">
                <a:latin typeface="Gabriola" panose="04040605051002020D02" pitchFamily="82" charset="0"/>
              </a:rPr>
              <a:t>ON THE CORNER OF</a:t>
            </a:r>
          </a:p>
          <a:p>
            <a:pPr marL="546100" indent="-449263">
              <a:buFont typeface="Wingdings" panose="05000000000000000000" pitchFamily="2" charset="2"/>
              <a:buChar char="ü"/>
            </a:pPr>
            <a:r>
              <a:rPr lang="pt-BR" b="1" dirty="0">
                <a:latin typeface="Gabriola" panose="04040605051002020D02" pitchFamily="82" charset="0"/>
              </a:rPr>
              <a:t>BEHIND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FC110BB2-77FE-4A52-8F0D-63EF5F99930D}"/>
              </a:ext>
            </a:extLst>
          </p:cNvPr>
          <p:cNvSpPr/>
          <p:nvPr/>
        </p:nvSpPr>
        <p:spPr>
          <a:xfrm>
            <a:off x="7972925" y="188830"/>
            <a:ext cx="3705727" cy="2907464"/>
          </a:xfrm>
          <a:prstGeom prst="frame">
            <a:avLst>
              <a:gd name="adj1" fmla="val 1465"/>
            </a:avLst>
          </a:prstGeom>
          <a:solidFill>
            <a:srgbClr val="344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Seta: para a Direita Listrada 4">
            <a:extLst>
              <a:ext uri="{FF2B5EF4-FFF2-40B4-BE49-F238E27FC236}">
                <a16:creationId xmlns:a16="http://schemas.microsoft.com/office/drawing/2014/main" id="{4362675C-DDC0-4D24-B569-749C269F69CF}"/>
              </a:ext>
            </a:extLst>
          </p:cNvPr>
          <p:cNvSpPr/>
          <p:nvPr/>
        </p:nvSpPr>
        <p:spPr>
          <a:xfrm>
            <a:off x="5799223" y="1305677"/>
            <a:ext cx="1896978" cy="673769"/>
          </a:xfrm>
          <a:prstGeom prst="stripedRightArrow">
            <a:avLst>
              <a:gd name="adj1" fmla="val 40476"/>
              <a:gd name="adj2" fmla="val 7619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FEDAC20-A5F5-4DB4-A8D5-B2689FB1E71E}"/>
              </a:ext>
            </a:extLst>
          </p:cNvPr>
          <p:cNvSpPr txBox="1"/>
          <p:nvPr/>
        </p:nvSpPr>
        <p:spPr>
          <a:xfrm>
            <a:off x="513348" y="2252162"/>
            <a:ext cx="8642685" cy="5157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EXAMPLE:</a:t>
            </a:r>
          </a:p>
          <a:p>
            <a:pPr>
              <a:lnSpc>
                <a:spcPct val="200000"/>
              </a:lnSpc>
            </a:pP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The </a:t>
            </a:r>
            <a:r>
              <a:rPr lang="pt-B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restaurant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is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 ON 9dade </a:t>
            </a:r>
            <a:r>
              <a:rPr lang="pt-B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street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pt-B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It’s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 ON THE CORNER OF 9dade </a:t>
            </a:r>
            <a:r>
              <a:rPr lang="pt-B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and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 De La </a:t>
            </a:r>
            <a:r>
              <a:rPr lang="pt-B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Vina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pt-B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It’s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 NEXT TO </a:t>
            </a:r>
            <a:r>
              <a:rPr lang="pt-B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the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  </a:t>
            </a:r>
            <a:r>
              <a:rPr lang="pt-B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Amusement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park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pt-B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It’s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 ACROSS FROM </a:t>
            </a:r>
            <a:r>
              <a:rPr lang="pt-B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the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Bakery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The </a:t>
            </a:r>
            <a:r>
              <a:rPr lang="pt-B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restaurant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is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 BETWEEN </a:t>
            </a:r>
            <a:r>
              <a:rPr lang="pt-B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the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Amusement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park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and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the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 Post  Office.</a:t>
            </a:r>
          </a:p>
          <a:p>
            <a:pPr>
              <a:lnSpc>
                <a:spcPct val="200000"/>
              </a:lnSpc>
            </a:pPr>
            <a:endParaRPr lang="pt-B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9767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114</Words>
  <Application>Microsoft Office PowerPoint</Application>
  <PresentationFormat>Widescreen</PresentationFormat>
  <Paragraphs>46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Gabriola</vt:lpstr>
      <vt:lpstr>Tw Cen MT</vt:lpstr>
      <vt:lpstr>Wingdings</vt:lpstr>
      <vt:lpstr>Tema do Office</vt:lpstr>
      <vt:lpstr>Apresentação do PowerPoint</vt:lpstr>
      <vt:lpstr>Preposition of places: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Patrícia Largura</dc:creator>
  <cp:lastModifiedBy>PATRICIA BIANCA LANA LARGURA</cp:lastModifiedBy>
  <cp:revision>14</cp:revision>
  <dcterms:created xsi:type="dcterms:W3CDTF">2019-04-06T00:27:20Z</dcterms:created>
  <dcterms:modified xsi:type="dcterms:W3CDTF">2020-10-31T02:00:40Z</dcterms:modified>
</cp:coreProperties>
</file>