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5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0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0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4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6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3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0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FF45-CB78-4602-8FDD-BF13E515719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C295-A0E5-47EE-8D8B-0C58CE053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9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smtClean="0"/>
              <a:t>     CURSOS NO GRATUITOS</a:t>
            </a:r>
          </a:p>
          <a:p>
            <a:pPr algn="l"/>
            <a:endParaRPr lang="es-ES" dirty="0"/>
          </a:p>
          <a:p>
            <a:pPr algn="l"/>
            <a:endParaRPr lang="es-ES" dirty="0" smtClean="0"/>
          </a:p>
          <a:p>
            <a:pPr algn="l"/>
            <a:r>
              <a:rPr lang="es-ES" dirty="0" smtClean="0"/>
              <a:t>Tecnología de Android:</a:t>
            </a:r>
          </a:p>
          <a:p>
            <a:pPr algn="l"/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1403"/>
              </p:ext>
            </p:extLst>
          </p:nvPr>
        </p:nvGraphicFramePr>
        <p:xfrm>
          <a:off x="685800" y="2319866"/>
          <a:ext cx="4434840" cy="330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70"/>
                <a:gridCol w="2172970"/>
              </a:tblGrid>
              <a:tr h="51781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Nombre: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Desarrollo y </a:t>
                      </a:r>
                      <a:r>
                        <a:rPr lang="es-ES" dirty="0" err="1" smtClean="0"/>
                        <a:t>prog</a:t>
                      </a:r>
                      <a:r>
                        <a:rPr lang="es-ES" dirty="0" smtClean="0"/>
                        <a:t> de Apps</a:t>
                      </a:r>
                      <a:r>
                        <a:rPr lang="es-ES" baseline="0" dirty="0" smtClean="0"/>
                        <a:t> para Android</a:t>
                      </a:r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Tecnología: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Eclipse</a:t>
                      </a:r>
                      <a:endParaRPr lang="es-ES" dirty="0"/>
                    </a:p>
                  </a:txBody>
                  <a:tcPr/>
                </a:tc>
              </a:tr>
              <a:tr h="739728">
                <a:tc>
                  <a:txBody>
                    <a:bodyPr/>
                    <a:lstStyle/>
                    <a:p>
                      <a:r>
                        <a:rPr lang="es-ES" dirty="0" smtClean="0"/>
                        <a:t>Impartido por: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Euroinnova</a:t>
                      </a:r>
                      <a:r>
                        <a:rPr lang="es-ES" dirty="0" smtClean="0"/>
                        <a:t> Business </a:t>
                      </a:r>
                      <a:r>
                        <a:rPr lang="es-ES" dirty="0" err="1" smtClean="0"/>
                        <a:t>School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420</a:t>
                      </a:r>
                      <a:r>
                        <a:rPr lang="es-ES" baseline="0" dirty="0" smtClean="0"/>
                        <a:t> Euros</a:t>
                      </a:r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Duración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110 horas</a:t>
                      </a:r>
                      <a:endParaRPr lang="es-ES" dirty="0"/>
                    </a:p>
                  </a:txBody>
                  <a:tcPr/>
                </a:tc>
              </a:tr>
              <a:tr h="656852">
                <a:tc>
                  <a:txBody>
                    <a:bodyPr/>
                    <a:lstStyle/>
                    <a:p>
                      <a:r>
                        <a:rPr lang="es-ES" dirty="0" smtClean="0"/>
                        <a:t>Modalidad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Online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72820"/>
              </p:ext>
            </p:extLst>
          </p:nvPr>
        </p:nvGraphicFramePr>
        <p:xfrm>
          <a:off x="6301740" y="2319866"/>
          <a:ext cx="4434840" cy="313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/>
                <a:gridCol w="2164080"/>
              </a:tblGrid>
              <a:tr h="51781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Nombre: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Desarrollo</a:t>
                      </a:r>
                      <a:r>
                        <a:rPr lang="es-ES" baseline="0" dirty="0" smtClean="0"/>
                        <a:t> de App para Android profesional</a:t>
                      </a:r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Tecnología: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Android</a:t>
                      </a:r>
                      <a:r>
                        <a:rPr lang="es-ES" baseline="0" dirty="0" smtClean="0"/>
                        <a:t> Studio</a:t>
                      </a:r>
                      <a:endParaRPr lang="es-ES" dirty="0"/>
                    </a:p>
                  </a:txBody>
                  <a:tcPr/>
                </a:tc>
              </a:tr>
              <a:tr h="469054">
                <a:tc>
                  <a:txBody>
                    <a:bodyPr/>
                    <a:lstStyle/>
                    <a:p>
                      <a:r>
                        <a:rPr lang="es-ES" dirty="0" smtClean="0"/>
                        <a:t>Impartido por: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Universidad</a:t>
                      </a:r>
                      <a:r>
                        <a:rPr lang="es-ES" baseline="0" dirty="0" smtClean="0"/>
                        <a:t> Galileo X</a:t>
                      </a:r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50 Euros</a:t>
                      </a:r>
                      <a:endParaRPr lang="es-ES" dirty="0"/>
                    </a:p>
                  </a:txBody>
                  <a:tcPr/>
                </a:tc>
              </a:tr>
              <a:tr h="295891">
                <a:tc>
                  <a:txBody>
                    <a:bodyPr/>
                    <a:lstStyle/>
                    <a:p>
                      <a:r>
                        <a:rPr lang="es-ES" dirty="0" smtClean="0"/>
                        <a:t>Duración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36</a:t>
                      </a:r>
                      <a:r>
                        <a:rPr lang="es-ES" baseline="0" dirty="0" smtClean="0"/>
                        <a:t> horas</a:t>
                      </a:r>
                      <a:endParaRPr lang="es-ES" dirty="0"/>
                    </a:p>
                  </a:txBody>
                  <a:tcPr/>
                </a:tc>
              </a:tr>
              <a:tr h="656852">
                <a:tc>
                  <a:txBody>
                    <a:bodyPr/>
                    <a:lstStyle/>
                    <a:p>
                      <a:r>
                        <a:rPr lang="es-ES" dirty="0" smtClean="0"/>
                        <a:t>Modalidad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Online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Cursos no gratuitos</a:t>
            </a:r>
          </a:p>
          <a:p>
            <a:pPr marL="0" indent="0">
              <a:buNone/>
            </a:pPr>
            <a:r>
              <a:rPr lang="es-ES" dirty="0" err="1" smtClean="0"/>
              <a:t>Tecnologias</a:t>
            </a:r>
            <a:r>
              <a:rPr lang="es-ES" dirty="0" smtClean="0"/>
              <a:t> de IOS: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7116"/>
              </p:ext>
            </p:extLst>
          </p:nvPr>
        </p:nvGraphicFramePr>
        <p:xfrm>
          <a:off x="12319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Desarrollo de Aplicaciones</a:t>
                      </a:r>
                      <a:r>
                        <a:rPr lang="es-ES" baseline="0" dirty="0" smtClean="0"/>
                        <a:t> IOS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Tecnologia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Xcode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195 Euros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Duracion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 horas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Modalidad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Online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Impartido por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Coursera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Cursos no gratuitos</a:t>
            </a:r>
          </a:p>
          <a:p>
            <a:pPr marL="0" indent="0">
              <a:buNone/>
            </a:pPr>
            <a:r>
              <a:rPr lang="es-ES" dirty="0" smtClean="0"/>
              <a:t>Tecnologías de Windows Phone: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70794"/>
              </p:ext>
            </p:extLst>
          </p:nvPr>
        </p:nvGraphicFramePr>
        <p:xfrm>
          <a:off x="843280" y="1839806"/>
          <a:ext cx="3865880" cy="27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940"/>
                <a:gridCol w="1932940"/>
              </a:tblGrid>
              <a:tr h="428696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r>
                        <a:rPr lang="es-ES" baseline="0" dirty="0" smtClean="0"/>
                        <a:t> de App en Windows Phone</a:t>
                      </a:r>
                      <a:endParaRPr lang="es-ES" dirty="0"/>
                    </a:p>
                  </a:txBody>
                  <a:tcPr/>
                </a:tc>
              </a:tr>
              <a:tr h="4286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Tecnologia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App</a:t>
                      </a:r>
                      <a:r>
                        <a:rPr lang="es-ES" baseline="0" dirty="0" smtClean="0"/>
                        <a:t> Studio</a:t>
                      </a:r>
                      <a:endParaRPr lang="es-ES" dirty="0"/>
                    </a:p>
                  </a:txBody>
                  <a:tcPr/>
                </a:tc>
              </a:tr>
              <a:tr h="428696">
                <a:tc>
                  <a:txBody>
                    <a:bodyPr/>
                    <a:lstStyle/>
                    <a:p>
                      <a:r>
                        <a:rPr lang="es-ES" dirty="0" smtClean="0"/>
                        <a:t>Impartido por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Ubicuo</a:t>
                      </a:r>
                      <a:r>
                        <a:rPr lang="es-ES" baseline="0" dirty="0" smtClean="0"/>
                        <a:t> Studio</a:t>
                      </a:r>
                      <a:endParaRPr lang="es-ES" dirty="0"/>
                    </a:p>
                  </a:txBody>
                  <a:tcPr/>
                </a:tc>
              </a:tr>
              <a:tr h="428696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</a:t>
                      </a:r>
                      <a:r>
                        <a:rPr lang="es-ES" baseline="0" dirty="0" smtClean="0"/>
                        <a:t> Euros</a:t>
                      </a:r>
                      <a:endParaRPr lang="es-ES" dirty="0"/>
                    </a:p>
                  </a:txBody>
                  <a:tcPr/>
                </a:tc>
              </a:tr>
              <a:tr h="4286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Duracion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48</a:t>
                      </a:r>
                      <a:r>
                        <a:rPr lang="es-ES" baseline="0" dirty="0" smtClean="0"/>
                        <a:t> horas</a:t>
                      </a:r>
                      <a:endParaRPr lang="es-ES" dirty="0"/>
                    </a:p>
                  </a:txBody>
                  <a:tcPr/>
                </a:tc>
              </a:tr>
              <a:tr h="428696">
                <a:tc>
                  <a:txBody>
                    <a:bodyPr/>
                    <a:lstStyle/>
                    <a:p>
                      <a:r>
                        <a:rPr lang="es-ES" dirty="0" smtClean="0"/>
                        <a:t>Modalidad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Online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9806"/>
            <a:ext cx="3901778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6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melchor</dc:creator>
  <cp:lastModifiedBy>jesus melchor</cp:lastModifiedBy>
  <cp:revision>3</cp:revision>
  <dcterms:created xsi:type="dcterms:W3CDTF">2016-03-13T23:01:06Z</dcterms:created>
  <dcterms:modified xsi:type="dcterms:W3CDTF">2016-03-13T23:26:10Z</dcterms:modified>
</cp:coreProperties>
</file>