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1D8B-F4B4-4D17-9FC5-E53131D78574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25B4-09C9-460F-8751-D9609A959C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77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1D8B-F4B4-4D17-9FC5-E53131D78574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25B4-09C9-460F-8751-D9609A959C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58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1D8B-F4B4-4D17-9FC5-E53131D78574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25B4-09C9-460F-8751-D9609A959C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62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1D8B-F4B4-4D17-9FC5-E53131D78574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25B4-09C9-460F-8751-D9609A959C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77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1D8B-F4B4-4D17-9FC5-E53131D78574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25B4-09C9-460F-8751-D9609A959C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51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1D8B-F4B4-4D17-9FC5-E53131D78574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25B4-09C9-460F-8751-D9609A959C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18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1D8B-F4B4-4D17-9FC5-E53131D78574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25B4-09C9-460F-8751-D9609A959C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11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1D8B-F4B4-4D17-9FC5-E53131D78574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25B4-09C9-460F-8751-D9609A959C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0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1D8B-F4B4-4D17-9FC5-E53131D78574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25B4-09C9-460F-8751-D9609A959C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0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1D8B-F4B4-4D17-9FC5-E53131D78574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25B4-09C9-460F-8751-D9609A959C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29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1D8B-F4B4-4D17-9FC5-E53131D78574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25B4-09C9-460F-8751-D9609A959C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12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01D8B-F4B4-4D17-9FC5-E53131D78574}" type="datetimeFigureOut">
              <a:rPr lang="es-ES" smtClean="0"/>
              <a:t>13/03/2016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25B4-09C9-460F-8751-D9609A959C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47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21239" y="244699"/>
            <a:ext cx="2778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smtClean="0">
                <a:latin typeface="+mj-lt"/>
              </a:rPr>
              <a:t>Descripción</a:t>
            </a:r>
            <a:endParaRPr lang="es-ES" sz="4400" b="1" dirty="0"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81825" y="190607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26062" y="1777285"/>
            <a:ext cx="76054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Desarrollo de software compatibles con sistemas móviles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84856" y="2755873"/>
            <a:ext cx="7646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Herramientas especializadas en los sistemas más importantes: Google Play, Windows Store, Apple Store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84856" y="4005782"/>
            <a:ext cx="7646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Aplicaciones gratuitas o de pago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26062" y="4917137"/>
            <a:ext cx="7605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Precios variables por la cuenta de </a:t>
            </a:r>
            <a:r>
              <a:rPr lang="es-ES" sz="2200" smtClean="0">
                <a:latin typeface="Arial" panose="020B0604020202020204" pitchFamily="34" charset="0"/>
                <a:cs typeface="Arial" panose="020B0604020202020204" pitchFamily="34" charset="0"/>
              </a:rPr>
              <a:t>desarrollador </a:t>
            </a:r>
            <a:r>
              <a:rPr lang="es-ES" sz="22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220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función del sistema.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2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Fuentes de información sobre iOS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 sobre el desarrollo de apps en iOS.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Mejores recursos para comenzar a desarrollar.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Guía de diseño de Apple.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Novedades sobre iOS 9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1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Fuentes de información sobre </a:t>
            </a:r>
            <a:r>
              <a:rPr lang="es-ES" b="1" dirty="0" smtClean="0"/>
              <a:t>Windows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dirty="0" smtClean="0"/>
              <a:t>Información necesaria para comenzar el desarrollo en sistemas Windows.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Tiendas de aplicaciones unificadas en una sola.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Análisis sobre Visual Studio, el entorno de desarrollo de las apps.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2668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Fuentes de información sobre iOS</vt:lpstr>
      <vt:lpstr>Fuentes de información sobre Windows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2016-03-13T18:13:52Z</dcterms:created>
  <dcterms:modified xsi:type="dcterms:W3CDTF">2016-03-13T18:13:58Z</dcterms:modified>
</cp:coreProperties>
</file>